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5400675" cy="3600450"/>
  <p:notesSz cx="6858000" cy="9144000"/>
  <p:defaultTextStyle>
    <a:defPPr>
      <a:defRPr lang="de-DE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9" d="100"/>
          <a:sy n="129" d="100"/>
        </p:scale>
        <p:origin x="-84" y="-1272"/>
      </p:cViewPr>
      <p:guideLst>
        <p:guide orient="horz" pos="1134"/>
        <p:guide pos="1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5051" y="1118473"/>
            <a:ext cx="4590574" cy="7717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10101" y="2040255"/>
            <a:ext cx="3780473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313102" y="75843"/>
            <a:ext cx="717277" cy="16127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9395" y="75843"/>
            <a:ext cx="2063696" cy="1612701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616" y="2313623"/>
            <a:ext cx="4590574" cy="715089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6616" y="1526025"/>
            <a:ext cx="4590574" cy="787598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9395" y="440889"/>
            <a:ext cx="1390487" cy="12476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39893" y="440889"/>
            <a:ext cx="1390486" cy="12476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034" y="144185"/>
            <a:ext cx="4860608" cy="6000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0034" y="805934"/>
            <a:ext cx="2386236" cy="3358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0034" y="1141809"/>
            <a:ext cx="2386236" cy="207442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743468" y="805934"/>
            <a:ext cx="2387173" cy="3358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743468" y="1141809"/>
            <a:ext cx="2387173" cy="207442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034" y="143351"/>
            <a:ext cx="1776785" cy="610076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11514" y="143352"/>
            <a:ext cx="3019127" cy="30728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70034" y="753428"/>
            <a:ext cx="1776785" cy="2462808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570" y="2520315"/>
            <a:ext cx="3240405" cy="29753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58570" y="321707"/>
            <a:ext cx="3240405" cy="216027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58570" y="2817852"/>
            <a:ext cx="3240405" cy="422553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70034" y="144185"/>
            <a:ext cx="4860608" cy="60007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0034" y="840105"/>
            <a:ext cx="4860608" cy="2376131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70034" y="3337084"/>
            <a:ext cx="1260158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4FE7-11E3-4453-A00D-CFE9292AD6B4}" type="datetimeFigureOut">
              <a:rPr lang="de-DE" smtClean="0"/>
              <a:pPr/>
              <a:t>06.03.2013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45231" y="3337084"/>
            <a:ext cx="1710214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0484" y="3337084"/>
            <a:ext cx="1260158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125E-FD9B-40CE-A9B2-3CF80FD3FE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3685" t="1936" r="52602" b="54647"/>
          <a:stretch>
            <a:fillRect/>
          </a:stretch>
        </p:blipFill>
        <p:spPr bwMode="auto">
          <a:xfrm>
            <a:off x="0" y="0"/>
            <a:ext cx="2806407" cy="225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gende mit Linie 1 6"/>
          <p:cNvSpPr/>
          <p:nvPr/>
        </p:nvSpPr>
        <p:spPr>
          <a:xfrm>
            <a:off x="3060377" y="72033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92018"/>
              <a:gd name="adj4" fmla="val -4103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Menüleiste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gende mit Linie 1 7"/>
          <p:cNvSpPr/>
          <p:nvPr/>
        </p:nvSpPr>
        <p:spPr>
          <a:xfrm>
            <a:off x="3060377" y="288057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92018"/>
              <a:gd name="adj4" fmla="val -4103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Symbolleiste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gende mit Linie 1 8"/>
          <p:cNvSpPr/>
          <p:nvPr/>
        </p:nvSpPr>
        <p:spPr>
          <a:xfrm>
            <a:off x="3060377" y="504081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109574"/>
              <a:gd name="adj4" fmla="val -12627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Namenfeld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egende mit Linie 1 9"/>
          <p:cNvSpPr/>
          <p:nvPr/>
        </p:nvSpPr>
        <p:spPr>
          <a:xfrm>
            <a:off x="3060377" y="720105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-19167"/>
              <a:gd name="adj4" fmla="val -84533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Bearbeitungsleiste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egende mit Linie 1 10"/>
          <p:cNvSpPr/>
          <p:nvPr/>
        </p:nvSpPr>
        <p:spPr>
          <a:xfrm>
            <a:off x="3060377" y="936129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-83537"/>
              <a:gd name="adj4" fmla="val -5410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Spaltenbezeichnung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gende mit Linie 1 11"/>
          <p:cNvSpPr/>
          <p:nvPr/>
        </p:nvSpPr>
        <p:spPr>
          <a:xfrm>
            <a:off x="3060377" y="1152153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-174242"/>
              <a:gd name="adj4" fmla="val -14281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Feld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egende mit Linie 1 12"/>
          <p:cNvSpPr/>
          <p:nvPr/>
        </p:nvSpPr>
        <p:spPr>
          <a:xfrm>
            <a:off x="3060377" y="1368177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-215205"/>
              <a:gd name="adj4" fmla="val -16294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Zeilenbezeichnung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gende mit Linie 1 13"/>
          <p:cNvSpPr/>
          <p:nvPr/>
        </p:nvSpPr>
        <p:spPr>
          <a:xfrm>
            <a:off x="3060377" y="1584201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381688"/>
              <a:gd name="adj4" fmla="val -13134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Tabellenblatt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gende mit Linie 1 14"/>
          <p:cNvSpPr/>
          <p:nvPr/>
        </p:nvSpPr>
        <p:spPr>
          <a:xfrm>
            <a:off x="3060377" y="1800225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282206"/>
              <a:gd name="adj4" fmla="val -6908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Layout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>
            <a:endCxn id="22" idx="1"/>
          </p:cNvCxnSpPr>
          <p:nvPr/>
        </p:nvCxnSpPr>
        <p:spPr>
          <a:xfrm>
            <a:off x="2772345" y="792113"/>
            <a:ext cx="288032" cy="134724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060377" y="2016249"/>
            <a:ext cx="18002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Blatt-Teiler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waagr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./senkr.)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Gerade Verbindung 23"/>
          <p:cNvCxnSpPr>
            <a:endCxn id="22" idx="1"/>
          </p:cNvCxnSpPr>
          <p:nvPr/>
        </p:nvCxnSpPr>
        <p:spPr>
          <a:xfrm>
            <a:off x="2743200" y="2115340"/>
            <a:ext cx="317177" cy="2402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3685" t="1936" r="52602" b="54647"/>
          <a:stretch>
            <a:fillRect/>
          </a:stretch>
        </p:blipFill>
        <p:spPr bwMode="auto">
          <a:xfrm>
            <a:off x="0" y="0"/>
            <a:ext cx="2806407" cy="225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gende mit Linie 1 6"/>
          <p:cNvSpPr/>
          <p:nvPr/>
        </p:nvSpPr>
        <p:spPr>
          <a:xfrm>
            <a:off x="3060377" y="72033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92018"/>
              <a:gd name="adj4" fmla="val -4103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Menüleiste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gende mit Linie 1 7"/>
          <p:cNvSpPr/>
          <p:nvPr/>
        </p:nvSpPr>
        <p:spPr>
          <a:xfrm>
            <a:off x="3060377" y="288057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92018"/>
              <a:gd name="adj4" fmla="val -4103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Symbolleiste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gende mit Linie 1 8"/>
          <p:cNvSpPr/>
          <p:nvPr/>
        </p:nvSpPr>
        <p:spPr>
          <a:xfrm>
            <a:off x="3060377" y="504081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109574"/>
              <a:gd name="adj4" fmla="val -12627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Namenfeld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egende mit Linie 1 9"/>
          <p:cNvSpPr/>
          <p:nvPr/>
        </p:nvSpPr>
        <p:spPr>
          <a:xfrm>
            <a:off x="3060377" y="720105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-19167"/>
              <a:gd name="adj4" fmla="val -84533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Bearbeitungsleiste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egende mit Linie 1 10"/>
          <p:cNvSpPr/>
          <p:nvPr/>
        </p:nvSpPr>
        <p:spPr>
          <a:xfrm>
            <a:off x="3060377" y="936129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-83537"/>
              <a:gd name="adj4" fmla="val -5410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Spaltenbezeichnung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gende mit Linie 1 11"/>
          <p:cNvSpPr/>
          <p:nvPr/>
        </p:nvSpPr>
        <p:spPr>
          <a:xfrm>
            <a:off x="3060377" y="1152153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-174242"/>
              <a:gd name="adj4" fmla="val -14281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Feld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egende mit Linie 1 12"/>
          <p:cNvSpPr/>
          <p:nvPr/>
        </p:nvSpPr>
        <p:spPr>
          <a:xfrm>
            <a:off x="3060377" y="1368177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-215205"/>
              <a:gd name="adj4" fmla="val -16294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Zeilenbezeichnung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gende mit Linie 1 13"/>
          <p:cNvSpPr/>
          <p:nvPr/>
        </p:nvSpPr>
        <p:spPr>
          <a:xfrm>
            <a:off x="3060377" y="1584201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381688"/>
              <a:gd name="adj4" fmla="val -13134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Tabellenblatt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gende mit Linie 1 14"/>
          <p:cNvSpPr/>
          <p:nvPr/>
        </p:nvSpPr>
        <p:spPr>
          <a:xfrm>
            <a:off x="3060377" y="1800225"/>
            <a:ext cx="1800200" cy="144016"/>
          </a:xfrm>
          <a:prstGeom prst="borderCallout1">
            <a:avLst>
              <a:gd name="adj1" fmla="val 18750"/>
              <a:gd name="adj2" fmla="val -8333"/>
              <a:gd name="adj3" fmla="val 282206"/>
              <a:gd name="adj4" fmla="val -6908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Layout</a:t>
            </a:r>
            <a:endParaRPr lang="de-DE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>
            <a:endCxn id="22" idx="1"/>
          </p:cNvCxnSpPr>
          <p:nvPr/>
        </p:nvCxnSpPr>
        <p:spPr>
          <a:xfrm>
            <a:off x="2772345" y="792113"/>
            <a:ext cx="288032" cy="134724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060377" y="2016249"/>
            <a:ext cx="18002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Blatt-Teiler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waagr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./senkr.)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Gerade Verbindung 23"/>
          <p:cNvCxnSpPr>
            <a:endCxn id="22" idx="1"/>
          </p:cNvCxnSpPr>
          <p:nvPr/>
        </p:nvCxnSpPr>
        <p:spPr>
          <a:xfrm>
            <a:off x="2743200" y="2115340"/>
            <a:ext cx="317177" cy="2402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Benutzerdefiniert</PresentationFormat>
  <Paragraphs>20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Folie 1</vt:lpstr>
      <vt:lpstr>Folie 2</vt:lpstr>
    </vt:vector>
  </TitlesOfParts>
  <Company>Uni Bayreuth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Walter Wagner</dc:creator>
  <cp:lastModifiedBy>Walter Wagner</cp:lastModifiedBy>
  <cp:revision>3</cp:revision>
  <dcterms:created xsi:type="dcterms:W3CDTF">2012-05-08T08:41:18Z</dcterms:created>
  <dcterms:modified xsi:type="dcterms:W3CDTF">2013-03-06T16:27:08Z</dcterms:modified>
</cp:coreProperties>
</file>