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6858000" cy="9906000" type="A4"/>
  <p:notesSz cx="6854825" cy="9664700"/>
  <p:custShowLst>
    <p:custShow name="Studienanfänger" id="0">
      <p:sldLst>
        <p:sld r:id="rId2"/>
      </p:sldLst>
    </p:custShow>
    <p:custShow name="Schüler" id="1">
      <p:sldLst/>
    </p:custShow>
  </p:custShow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66FF66"/>
    <a:srgbClr val="FF00FF"/>
    <a:srgbClr val="008000"/>
    <a:srgbClr val="FF0000"/>
    <a:srgbClr val="FFCC66"/>
    <a:srgbClr val="FFCCCC"/>
    <a:srgbClr val="9966FF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28" autoAdjust="0"/>
  </p:normalViewPr>
  <p:slideViewPr>
    <p:cSldViewPr showGuides="1">
      <p:cViewPr varScale="1">
        <p:scale>
          <a:sx n="85" d="100"/>
          <a:sy n="85" d="100"/>
        </p:scale>
        <p:origin x="-3126" y="-84"/>
      </p:cViewPr>
      <p:guideLst>
        <p:guide orient="horz" pos="5842"/>
        <p:guide orient="horz" pos="3120"/>
        <p:guide pos="119"/>
        <p:guide pos="19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713" y="0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2179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713" y="9182179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B1CE30-2E6E-45A1-BD88-E446DAB697C6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713" y="0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74875" y="725488"/>
            <a:ext cx="2508250" cy="3624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188" y="4591883"/>
            <a:ext cx="5026449" cy="4347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82179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713" y="9182179"/>
            <a:ext cx="2971112" cy="48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9" rIns="91395" bIns="4569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5A7A513-1B95-45ED-80C7-9DDC3550C11D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8120" y="1311630"/>
            <a:ext cx="6455591" cy="75372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621134" y="9417496"/>
            <a:ext cx="5616178" cy="39457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Multimedia, Universität Bayreuth</a:t>
            </a:r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38982"/>
            <a:ext cx="6858000" cy="67150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Fragen</a:t>
            </a:r>
          </a:p>
        </p:txBody>
      </p:sp>
      <p:sp>
        <p:nvSpPr>
          <p:cNvPr id="2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1134" y="9417496"/>
            <a:ext cx="5616178" cy="455479"/>
          </a:xfrm>
          <a:prstGeom prst="rect">
            <a:avLst/>
          </a:prstGeom>
        </p:spPr>
        <p:txBody>
          <a:bodyPr anchor="ctr" anchorCtr="1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Multimedia, Universität Bayreuth</a:t>
            </a:r>
            <a:endParaRPr lang="de-DE" dirty="0"/>
          </a:p>
        </p:txBody>
      </p:sp>
      <p:grpSp>
        <p:nvGrpSpPr>
          <p:cNvPr id="21" name="Group 64"/>
          <p:cNvGrpSpPr>
            <a:grpSpLocks noChangeAspect="1"/>
          </p:cNvGrpSpPr>
          <p:nvPr userDrawn="1"/>
        </p:nvGrpSpPr>
        <p:grpSpPr bwMode="auto">
          <a:xfrm>
            <a:off x="6021288" y="9343132"/>
            <a:ext cx="730251" cy="506412"/>
            <a:chOff x="7727" y="1983"/>
            <a:chExt cx="1536" cy="1065"/>
          </a:xfrm>
        </p:grpSpPr>
        <p:sp>
          <p:nvSpPr>
            <p:cNvPr id="22" name="Arc 65"/>
            <p:cNvSpPr>
              <a:spLocks noChangeAspect="1"/>
            </p:cNvSpPr>
            <p:nvPr/>
          </p:nvSpPr>
          <p:spPr bwMode="auto">
            <a:xfrm flipV="1">
              <a:off x="7727" y="2167"/>
              <a:ext cx="1536" cy="447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WordArt 66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daktik</a:t>
              </a:r>
            </a:p>
          </p:txBody>
        </p:sp>
        <p:sp>
          <p:nvSpPr>
            <p:cNvPr id="24" name="Oval 67"/>
            <p:cNvSpPr>
              <a:spLocks noChangeAspect="1" noChangeArrowheads="1"/>
            </p:cNvSpPr>
            <p:nvPr/>
          </p:nvSpPr>
          <p:spPr bwMode="auto">
            <a:xfrm>
              <a:off x="8659" y="1983"/>
              <a:ext cx="104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Rectangle 68"/>
            <p:cNvSpPr>
              <a:spLocks noChangeAspect="1" noChangeArrowheads="1"/>
            </p:cNvSpPr>
            <p:nvPr/>
          </p:nvSpPr>
          <p:spPr bwMode="auto">
            <a:xfrm>
              <a:off x="8639" y="2128"/>
              <a:ext cx="139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Oval 69"/>
            <p:cNvSpPr>
              <a:spLocks noChangeAspect="1" noChangeArrowheads="1"/>
            </p:cNvSpPr>
            <p:nvPr/>
          </p:nvSpPr>
          <p:spPr bwMode="auto">
            <a:xfrm>
              <a:off x="8528" y="2010"/>
              <a:ext cx="105" cy="11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Rectangle 70"/>
            <p:cNvSpPr>
              <a:spLocks noChangeAspect="1" noChangeArrowheads="1"/>
            </p:cNvSpPr>
            <p:nvPr/>
          </p:nvSpPr>
          <p:spPr bwMode="auto">
            <a:xfrm>
              <a:off x="8508" y="2155"/>
              <a:ext cx="140" cy="24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Oval 71"/>
            <p:cNvSpPr>
              <a:spLocks noChangeAspect="1" noChangeArrowheads="1"/>
            </p:cNvSpPr>
            <p:nvPr/>
          </p:nvSpPr>
          <p:spPr bwMode="auto">
            <a:xfrm>
              <a:off x="8774" y="2118"/>
              <a:ext cx="10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Rectangle 72"/>
            <p:cNvSpPr>
              <a:spLocks noChangeAspect="1" noChangeArrowheads="1"/>
            </p:cNvSpPr>
            <p:nvPr/>
          </p:nvSpPr>
          <p:spPr bwMode="auto">
            <a:xfrm>
              <a:off x="8754" y="2263"/>
              <a:ext cx="140" cy="24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Oval 73"/>
            <p:cNvSpPr>
              <a:spLocks noChangeAspect="1" noChangeArrowheads="1"/>
            </p:cNvSpPr>
            <p:nvPr/>
          </p:nvSpPr>
          <p:spPr bwMode="auto">
            <a:xfrm>
              <a:off x="8317" y="2053"/>
              <a:ext cx="105" cy="11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Rectangle 74"/>
            <p:cNvSpPr>
              <a:spLocks noChangeAspect="1" noChangeArrowheads="1"/>
            </p:cNvSpPr>
            <p:nvPr/>
          </p:nvSpPr>
          <p:spPr bwMode="auto">
            <a:xfrm>
              <a:off x="8297" y="2198"/>
              <a:ext cx="140" cy="246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Oval 75"/>
            <p:cNvSpPr>
              <a:spLocks noChangeAspect="1" noChangeArrowheads="1"/>
            </p:cNvSpPr>
            <p:nvPr/>
          </p:nvSpPr>
          <p:spPr bwMode="auto">
            <a:xfrm>
              <a:off x="8239" y="2112"/>
              <a:ext cx="105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Rectangle 76"/>
            <p:cNvSpPr>
              <a:spLocks noChangeAspect="1" noChangeArrowheads="1"/>
            </p:cNvSpPr>
            <p:nvPr/>
          </p:nvSpPr>
          <p:spPr bwMode="auto">
            <a:xfrm>
              <a:off x="8219" y="2257"/>
              <a:ext cx="140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34" name="Group 77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35" name="Oval 78"/>
              <p:cNvSpPr>
                <a:spLocks noChangeAspect="1" noChangeArrowheads="1"/>
              </p:cNvSpPr>
              <p:nvPr/>
            </p:nvSpPr>
            <p:spPr bwMode="auto">
              <a:xfrm>
                <a:off x="1654" y="3161"/>
                <a:ext cx="325" cy="35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6" name="Rectangle 79"/>
              <p:cNvSpPr>
                <a:spLocks noChangeAspect="1" noChangeArrowheads="1"/>
              </p:cNvSpPr>
              <p:nvPr/>
            </p:nvSpPr>
            <p:spPr bwMode="auto">
              <a:xfrm>
                <a:off x="1595" y="3640"/>
                <a:ext cx="439" cy="108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defRPr sz="2400">
          <a:solidFill>
            <a:srgbClr val="800000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/>
              <a:t>Grundfarben</a:t>
            </a:r>
            <a:endParaRPr lang="de-DE" sz="28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Multimedia, Universität Bayreuth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12560" t="10381" r="49261" b="38362"/>
          <a:stretch>
            <a:fillRect/>
          </a:stretch>
        </p:blipFill>
        <p:spPr bwMode="auto">
          <a:xfrm>
            <a:off x="188913" y="704528"/>
            <a:ext cx="2803200" cy="26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lipse 5"/>
          <p:cNvSpPr/>
          <p:nvPr/>
        </p:nvSpPr>
        <p:spPr bwMode="auto">
          <a:xfrm>
            <a:off x="692696" y="1640632"/>
            <a:ext cx="360040" cy="360040"/>
          </a:xfrm>
          <a:prstGeom prst="ellips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1728212" y="862027"/>
            <a:ext cx="360040" cy="360040"/>
          </a:xfrm>
          <a:prstGeom prst="ellips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1723110" y="2792760"/>
            <a:ext cx="360040" cy="360040"/>
          </a:xfrm>
          <a:prstGeom prst="ellips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2996952" y="848544"/>
            <a:ext cx="3240360" cy="504056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Grundfarben RGB: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3068960" y="1352600"/>
            <a:ext cx="1152128" cy="1224136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R: 255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66FF66"/>
                </a:solidFill>
                <a:effectLst/>
                <a:latin typeface="Arial" charset="0"/>
              </a:rPr>
              <a:t>G:     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</a:rPr>
              <a:t>B:     0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4293096" y="1352600"/>
            <a:ext cx="1152128" cy="1224136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R:     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66FF66"/>
                </a:solidFill>
                <a:effectLst/>
                <a:latin typeface="Arial" charset="0"/>
              </a:rPr>
              <a:t>G: 255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</a:rPr>
              <a:t>B:     0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5517232" y="1352600"/>
            <a:ext cx="1152128" cy="1224136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R:     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66FF66"/>
                </a:solidFill>
                <a:effectLst/>
                <a:latin typeface="Arial" charset="0"/>
              </a:rPr>
              <a:t>G:     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</a:rPr>
              <a:t>B: 255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12560" t="10381" r="49261" b="38362"/>
          <a:stretch>
            <a:fillRect/>
          </a:stretch>
        </p:blipFill>
        <p:spPr bwMode="auto">
          <a:xfrm>
            <a:off x="188913" y="3512840"/>
            <a:ext cx="2803200" cy="26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E:\DATEN\WORD\VORLAGEN\Leere Präsentation.pot</Template>
  <TotalTime>0</TotalTime>
  <Words>35</Words>
  <Application>Microsoft Office PowerPoint</Application>
  <PresentationFormat>A4-Papier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  <vt:variant>
        <vt:lpstr>Zielgruppenorientierte Präsentationen</vt:lpstr>
      </vt:variant>
      <vt:variant>
        <vt:i4>2</vt:i4>
      </vt:variant>
    </vt:vector>
  </HeadingPairs>
  <TitlesOfParts>
    <vt:vector size="4" baseType="lpstr">
      <vt:lpstr>Leere Präsentation</vt:lpstr>
      <vt:lpstr>Grundfarben</vt:lpstr>
      <vt:lpstr>Studienanfänger</vt:lpstr>
      <vt:lpstr>Schüler</vt:lpstr>
    </vt:vector>
  </TitlesOfParts>
  <Company>Universität Bayreuth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308</cp:revision>
  <dcterms:created xsi:type="dcterms:W3CDTF">2000-07-31T09:48:46Z</dcterms:created>
  <dcterms:modified xsi:type="dcterms:W3CDTF">2015-03-10T09:45:18Z</dcterms:modified>
</cp:coreProperties>
</file>