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CCECFF"/>
    <a:srgbClr val="FFCCCC"/>
    <a:srgbClr val="FF00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6" autoAdjust="0"/>
    <p:restoredTop sz="94622" autoAdjust="0"/>
  </p:normalViewPr>
  <p:slideViewPr>
    <p:cSldViewPr showGuides="1">
      <p:cViewPr varScale="1">
        <p:scale>
          <a:sx n="107" d="100"/>
          <a:sy n="107" d="100"/>
        </p:scale>
        <p:origin x="1659" y="69"/>
      </p:cViewPr>
      <p:guideLst>
        <p:guide orient="horz" pos="431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180023" cy="18002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7938"/>
            <a:ext cx="2286000" cy="61182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0" y="7938"/>
            <a:ext cx="6705600" cy="61182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7938"/>
            <a:ext cx="9144000" cy="720725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89700"/>
            <a:ext cx="28956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de-DE"/>
              <a:t>Wir üben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Eine einfache Lösung</a:t>
            </a:r>
          </a:p>
        </p:txBody>
      </p:sp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3132138" y="2097088"/>
            <a:ext cx="719137" cy="720725"/>
          </a:xfrm>
          <a:prstGeom prst="ellipse">
            <a:avLst/>
          </a:prstGeom>
          <a:solidFill>
            <a:srgbClr val="0000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grpSp>
        <p:nvGrpSpPr>
          <p:cNvPr id="5125" name="Group 5"/>
          <p:cNvGrpSpPr>
            <a:grpSpLocks/>
          </p:cNvGrpSpPr>
          <p:nvPr/>
        </p:nvGrpSpPr>
        <p:grpSpPr bwMode="auto">
          <a:xfrm>
            <a:off x="2051050" y="2025650"/>
            <a:ext cx="1441450" cy="863600"/>
            <a:chOff x="612" y="981"/>
            <a:chExt cx="908" cy="544"/>
          </a:xfrm>
        </p:grpSpPr>
        <p:sp>
          <p:nvSpPr>
            <p:cNvPr id="5126" name="Rectangle 6"/>
            <p:cNvSpPr>
              <a:spLocks noChangeArrowheads="1"/>
            </p:cNvSpPr>
            <p:nvPr/>
          </p:nvSpPr>
          <p:spPr bwMode="auto">
            <a:xfrm>
              <a:off x="613" y="981"/>
              <a:ext cx="907" cy="54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27" name="AutoShape 7"/>
            <p:cNvSpPr>
              <a:spLocks noChangeArrowheads="1"/>
            </p:cNvSpPr>
            <p:nvPr/>
          </p:nvSpPr>
          <p:spPr bwMode="auto">
            <a:xfrm rot="-5400000">
              <a:off x="839" y="799"/>
              <a:ext cx="453" cy="907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5128" name="Oval 8"/>
          <p:cNvSpPr>
            <a:spLocks noChangeArrowheads="1"/>
          </p:cNvSpPr>
          <p:nvPr/>
        </p:nvSpPr>
        <p:spPr bwMode="auto">
          <a:xfrm flipH="1">
            <a:off x="4752975" y="2097088"/>
            <a:ext cx="719138" cy="720725"/>
          </a:xfrm>
          <a:prstGeom prst="ellipse">
            <a:avLst/>
          </a:prstGeom>
          <a:solidFill>
            <a:srgbClr val="0000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grpSp>
        <p:nvGrpSpPr>
          <p:cNvPr id="5129" name="Group 9"/>
          <p:cNvGrpSpPr>
            <a:grpSpLocks/>
          </p:cNvGrpSpPr>
          <p:nvPr/>
        </p:nvGrpSpPr>
        <p:grpSpPr bwMode="auto">
          <a:xfrm>
            <a:off x="5102225" y="2025650"/>
            <a:ext cx="1449388" cy="863600"/>
            <a:chOff x="3009" y="1117"/>
            <a:chExt cx="913" cy="544"/>
          </a:xfrm>
        </p:grpSpPr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 flipH="1">
              <a:off x="3015" y="1117"/>
              <a:ext cx="907" cy="54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31" name="AutoShape 11"/>
            <p:cNvSpPr>
              <a:spLocks noChangeArrowheads="1"/>
            </p:cNvSpPr>
            <p:nvPr/>
          </p:nvSpPr>
          <p:spPr bwMode="auto">
            <a:xfrm rot="5400000" flipH="1">
              <a:off x="3236" y="935"/>
              <a:ext cx="453" cy="907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5132" name="Oval 12"/>
          <p:cNvSpPr>
            <a:spLocks noChangeArrowheads="1"/>
          </p:cNvSpPr>
          <p:nvPr/>
        </p:nvSpPr>
        <p:spPr bwMode="auto">
          <a:xfrm>
            <a:off x="3132138" y="4221163"/>
            <a:ext cx="719137" cy="720725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grpSp>
        <p:nvGrpSpPr>
          <p:cNvPr id="5133" name="Group 13"/>
          <p:cNvGrpSpPr>
            <a:grpSpLocks/>
          </p:cNvGrpSpPr>
          <p:nvPr/>
        </p:nvGrpSpPr>
        <p:grpSpPr bwMode="auto">
          <a:xfrm>
            <a:off x="2051050" y="4149725"/>
            <a:ext cx="1441450" cy="863600"/>
            <a:chOff x="385" y="2784"/>
            <a:chExt cx="908" cy="544"/>
          </a:xfrm>
        </p:grpSpPr>
        <p:sp>
          <p:nvSpPr>
            <p:cNvPr id="5134" name="Rectangle 14"/>
            <p:cNvSpPr>
              <a:spLocks noChangeArrowheads="1"/>
            </p:cNvSpPr>
            <p:nvPr/>
          </p:nvSpPr>
          <p:spPr bwMode="auto">
            <a:xfrm>
              <a:off x="386" y="2784"/>
              <a:ext cx="907" cy="54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35" name="AutoShape 15"/>
            <p:cNvSpPr>
              <a:spLocks noChangeArrowheads="1"/>
            </p:cNvSpPr>
            <p:nvPr/>
          </p:nvSpPr>
          <p:spPr bwMode="auto">
            <a:xfrm rot="-5400000">
              <a:off x="612" y="2602"/>
              <a:ext cx="453" cy="907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5136" name="Oval 16"/>
          <p:cNvSpPr>
            <a:spLocks noChangeArrowheads="1"/>
          </p:cNvSpPr>
          <p:nvPr/>
        </p:nvSpPr>
        <p:spPr bwMode="auto">
          <a:xfrm flipH="1">
            <a:off x="4752975" y="4221163"/>
            <a:ext cx="719138" cy="720725"/>
          </a:xfrm>
          <a:prstGeom prst="ellipse">
            <a:avLst/>
          </a:prstGeom>
          <a:solidFill>
            <a:srgbClr val="0000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grpSp>
        <p:nvGrpSpPr>
          <p:cNvPr id="5137" name="Group 17"/>
          <p:cNvGrpSpPr>
            <a:grpSpLocks/>
          </p:cNvGrpSpPr>
          <p:nvPr/>
        </p:nvGrpSpPr>
        <p:grpSpPr bwMode="auto">
          <a:xfrm>
            <a:off x="5102225" y="4149725"/>
            <a:ext cx="1449388" cy="863600"/>
            <a:chOff x="3009" y="1117"/>
            <a:chExt cx="913" cy="544"/>
          </a:xfrm>
        </p:grpSpPr>
        <p:sp>
          <p:nvSpPr>
            <p:cNvPr id="5138" name="Rectangle 18"/>
            <p:cNvSpPr>
              <a:spLocks noChangeArrowheads="1"/>
            </p:cNvSpPr>
            <p:nvPr/>
          </p:nvSpPr>
          <p:spPr bwMode="auto">
            <a:xfrm flipH="1">
              <a:off x="3015" y="1117"/>
              <a:ext cx="907" cy="54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39" name="AutoShape 19"/>
            <p:cNvSpPr>
              <a:spLocks noChangeArrowheads="1"/>
            </p:cNvSpPr>
            <p:nvPr/>
          </p:nvSpPr>
          <p:spPr bwMode="auto">
            <a:xfrm rot="5400000" flipH="1">
              <a:off x="3236" y="935"/>
              <a:ext cx="453" cy="907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5140" name="Oval 20"/>
          <p:cNvSpPr>
            <a:spLocks noChangeArrowheads="1"/>
          </p:cNvSpPr>
          <p:nvPr/>
        </p:nvSpPr>
        <p:spPr bwMode="auto">
          <a:xfrm>
            <a:off x="2590800" y="4216400"/>
            <a:ext cx="2881313" cy="720725"/>
          </a:xfrm>
          <a:prstGeom prst="ellipse">
            <a:avLst/>
          </a:prstGeom>
          <a:solidFill>
            <a:srgbClr val="FF00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5141" name="AutoShape 2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172450" y="2276475"/>
            <a:ext cx="360363" cy="360363"/>
          </a:xfrm>
          <a:prstGeom prst="actionButtonBackPrevious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5142" name="AutoShape 2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172450" y="4421188"/>
            <a:ext cx="360363" cy="360362"/>
          </a:xfrm>
          <a:prstGeom prst="actionButtonBackPrevious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128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5124"/>
                                        </p:tgtEl>
                                      </p:cBhvr>
                                      <p:by x="3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-0.05903 3.703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6 L -0.05834 3.7037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5136"/>
                                        </p:tgtEl>
                                      </p:cBhvr>
                                      <p:by x="15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000" fill="hold"/>
                                        <p:tgtEl>
                                          <p:spTgt spid="5132"/>
                                        </p:tgtEl>
                                      </p:cBhvr>
                                      <p:by x="15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-0.05903 3.7037E-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6 L -0.05834 3.7037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2"/>
                  </p:tgtEl>
                </p:cond>
              </p:nextCondLst>
            </p:seq>
          </p:childTnLst>
        </p:cTn>
      </p:par>
    </p:tnLst>
    <p:bldLst>
      <p:bldP spid="5124" grpId="0" animBg="1"/>
      <p:bldP spid="5128" grpId="0" animBg="1"/>
      <p:bldP spid="5128" grpId="1" animBg="1"/>
      <p:bldP spid="5132" grpId="0" animBg="1"/>
      <p:bldP spid="5132" grpId="1" animBg="1"/>
      <p:bldP spid="5136" grpId="0" animBg="1"/>
      <p:bldP spid="5136" grpId="1" animBg="1"/>
      <p:bldP spid="5136" grpId="2" animBg="1"/>
      <p:bldP spid="514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938"/>
            <a:ext cx="9144000" cy="614362"/>
          </a:xfrm>
        </p:spPr>
        <p:txBody>
          <a:bodyPr/>
          <a:lstStyle/>
          <a:p>
            <a:r>
              <a:rPr lang="de-DE"/>
              <a:t>Eine schönere Lösung</a:t>
            </a:r>
          </a:p>
        </p:txBody>
      </p:sp>
      <p:sp>
        <p:nvSpPr>
          <p:cNvPr id="7171" name="Freeform 3"/>
          <p:cNvSpPr>
            <a:spLocks/>
          </p:cNvSpPr>
          <p:nvPr/>
        </p:nvSpPr>
        <p:spPr bwMode="auto">
          <a:xfrm>
            <a:off x="2441575" y="1504950"/>
            <a:ext cx="1439863" cy="1919288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0000FF">
                  <a:gamma/>
                  <a:shade val="46275"/>
                  <a:invGamma/>
                </a:srgbClr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7172" name="Freeform 4"/>
          <p:cNvSpPr>
            <a:spLocks/>
          </p:cNvSpPr>
          <p:nvPr/>
        </p:nvSpPr>
        <p:spPr bwMode="auto">
          <a:xfrm flipH="1">
            <a:off x="966788" y="1509713"/>
            <a:ext cx="1474787" cy="1919287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2349500" y="2374900"/>
            <a:ext cx="179388" cy="179388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174" name="Freeform 6"/>
          <p:cNvSpPr>
            <a:spLocks/>
          </p:cNvSpPr>
          <p:nvPr/>
        </p:nvSpPr>
        <p:spPr bwMode="auto">
          <a:xfrm flipH="1">
            <a:off x="4421188" y="1492250"/>
            <a:ext cx="1441450" cy="1919288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0000FF">
                  <a:gamma/>
                  <a:shade val="46275"/>
                  <a:invGamma/>
                </a:srgbClr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7175" name="Freeform 7"/>
          <p:cNvSpPr>
            <a:spLocks/>
          </p:cNvSpPr>
          <p:nvPr/>
        </p:nvSpPr>
        <p:spPr bwMode="auto">
          <a:xfrm>
            <a:off x="5861050" y="1497013"/>
            <a:ext cx="1411288" cy="1919287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 flipH="1">
            <a:off x="5759450" y="2373313"/>
            <a:ext cx="179388" cy="179387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17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172450" y="229235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178" name="Freeform 10"/>
          <p:cNvSpPr>
            <a:spLocks/>
          </p:cNvSpPr>
          <p:nvPr/>
        </p:nvSpPr>
        <p:spPr bwMode="auto">
          <a:xfrm>
            <a:off x="2062163" y="3902075"/>
            <a:ext cx="1439862" cy="1919288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7179" name="Freeform 11"/>
          <p:cNvSpPr>
            <a:spLocks/>
          </p:cNvSpPr>
          <p:nvPr/>
        </p:nvSpPr>
        <p:spPr bwMode="auto">
          <a:xfrm flipH="1">
            <a:off x="587375" y="3906838"/>
            <a:ext cx="1474788" cy="1919287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0000FF">
                  <a:gamma/>
                  <a:shade val="46275"/>
                  <a:invGamma/>
                </a:srgbClr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1970088" y="4772025"/>
            <a:ext cx="179387" cy="179388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181" name="Freeform 13"/>
          <p:cNvSpPr>
            <a:spLocks/>
          </p:cNvSpPr>
          <p:nvPr/>
        </p:nvSpPr>
        <p:spPr bwMode="auto">
          <a:xfrm flipH="1">
            <a:off x="4421188" y="3889375"/>
            <a:ext cx="1441450" cy="1919288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0000FF">
                  <a:gamma/>
                  <a:shade val="46275"/>
                  <a:invGamma/>
                </a:srgbClr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7182" name="Freeform 14"/>
          <p:cNvSpPr>
            <a:spLocks/>
          </p:cNvSpPr>
          <p:nvPr/>
        </p:nvSpPr>
        <p:spPr bwMode="auto">
          <a:xfrm>
            <a:off x="5861050" y="3894138"/>
            <a:ext cx="1411288" cy="1919287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7183" name="Oval 15"/>
          <p:cNvSpPr>
            <a:spLocks noChangeArrowheads="1"/>
          </p:cNvSpPr>
          <p:nvPr/>
        </p:nvSpPr>
        <p:spPr bwMode="auto">
          <a:xfrm flipH="1">
            <a:off x="5759450" y="4770438"/>
            <a:ext cx="179388" cy="179387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184" name="AutoShape 1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170863" y="4756150"/>
            <a:ext cx="360362" cy="360363"/>
          </a:xfrm>
          <a:prstGeom prst="actionButtonBackPrevious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185" name="Oval 17"/>
          <p:cNvSpPr>
            <a:spLocks noChangeArrowheads="1"/>
          </p:cNvSpPr>
          <p:nvPr/>
        </p:nvSpPr>
        <p:spPr bwMode="auto">
          <a:xfrm>
            <a:off x="2232025" y="3789363"/>
            <a:ext cx="2879725" cy="2160587"/>
          </a:xfrm>
          <a:prstGeom prst="ellipse">
            <a:avLst/>
          </a:prstGeom>
          <a:gradFill rotWithShape="1">
            <a:gsLst>
              <a:gs pos="0">
                <a:srgbClr val="FF00FF"/>
              </a:gs>
              <a:gs pos="100000">
                <a:srgbClr val="FF00FF">
                  <a:gamma/>
                  <a:shade val="46275"/>
                  <a:invGamma/>
                </a:srgbClr>
              </a:gs>
            </a:gsLst>
            <a:path path="rect">
              <a:fillToRect l="100000" b="10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0.00324 L -0.05903 0.0032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717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4.98496E-6 L -0.09843 4.98496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717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98496E-6 L -0.09844 4.98496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717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E-6 0.00139 L -0.03941 0.00139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" presetClass="emph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717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7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7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0.00324 L -0.05903 0.00324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7181"/>
                                        </p:tgtEl>
                                      </p:cBhvr>
                                      <p:by x="13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4.98496E-6 L -0.09843 4.98496E-6 " pathEditMode="relative" rAng="0" ptsTypes="AA">
                                      <p:cBhvr>
                                        <p:cTn id="29" dur="3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31" dur="1000" fill="hold"/>
                                        <p:tgtEl>
                                          <p:spTgt spid="718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00139 L -0.05868 0.0013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" presetClass="emph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35" dur="2000" fill="hold"/>
                                        <p:tgtEl>
                                          <p:spTgt spid="7178"/>
                                        </p:tgtEl>
                                      </p:cBhvr>
                                      <p:by x="13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6" presetClass="emph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37" dur="1000" fill="hold"/>
                                        <p:tgtEl>
                                          <p:spTgt spid="717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63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66667E-6 0.00046 L 0.04149 0.0004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717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6" presetClass="emph" presetSubtype="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718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4"/>
                  </p:tgtEl>
                </p:cond>
              </p:nextCondLst>
            </p:seq>
          </p:childTnLst>
        </p:cTn>
      </p:par>
    </p:tnLst>
    <p:bldLst>
      <p:bldP spid="7171" grpId="0" animBg="1"/>
      <p:bldP spid="7171" grpId="1" animBg="1"/>
      <p:bldP spid="7172" grpId="0" animBg="1"/>
      <p:bldP spid="7174" grpId="0" animBg="1"/>
      <p:bldP spid="7174" grpId="1" animBg="1"/>
      <p:bldP spid="7175" grpId="0" animBg="1"/>
      <p:bldP spid="7175" grpId="1" animBg="1"/>
      <p:bldP spid="7176" grpId="0" animBg="1"/>
      <p:bldP spid="7178" grpId="0" animBg="1"/>
      <p:bldP spid="7178" grpId="1" animBg="1"/>
      <p:bldP spid="7179" grpId="0" animBg="1"/>
      <p:bldP spid="7179" grpId="1" animBg="1"/>
      <p:bldP spid="7181" grpId="0" animBg="1"/>
      <p:bldP spid="7181" grpId="1" animBg="1"/>
      <p:bldP spid="7181" grpId="2" animBg="1"/>
      <p:bldP spid="7182" grpId="0" animBg="1"/>
      <p:bldP spid="7182" grpId="1" animBg="1"/>
      <p:bldP spid="7183" grpId="0" animBg="1"/>
      <p:bldP spid="718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Eine launige Lösung</a:t>
            </a:r>
          </a:p>
        </p:txBody>
      </p:sp>
      <p:sp>
        <p:nvSpPr>
          <p:cNvPr id="8196" name="Freeform 4"/>
          <p:cNvSpPr>
            <a:spLocks/>
          </p:cNvSpPr>
          <p:nvPr/>
        </p:nvSpPr>
        <p:spPr bwMode="auto">
          <a:xfrm>
            <a:off x="2441575" y="1504950"/>
            <a:ext cx="1439863" cy="1919288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0000FF">
                  <a:gamma/>
                  <a:shade val="46275"/>
                  <a:invGamma/>
                </a:srgbClr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8197" name="Freeform 5"/>
          <p:cNvSpPr>
            <a:spLocks/>
          </p:cNvSpPr>
          <p:nvPr/>
        </p:nvSpPr>
        <p:spPr bwMode="auto">
          <a:xfrm flipH="1">
            <a:off x="966788" y="1509713"/>
            <a:ext cx="1474787" cy="1919287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2349500" y="2374900"/>
            <a:ext cx="179388" cy="179388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8199" name="Freeform 7"/>
          <p:cNvSpPr>
            <a:spLocks/>
          </p:cNvSpPr>
          <p:nvPr/>
        </p:nvSpPr>
        <p:spPr bwMode="auto">
          <a:xfrm flipH="1">
            <a:off x="4421188" y="1492250"/>
            <a:ext cx="1441450" cy="1919288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0000FF">
                  <a:gamma/>
                  <a:shade val="46275"/>
                  <a:invGamma/>
                </a:srgbClr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8200" name="Freeform 8"/>
          <p:cNvSpPr>
            <a:spLocks/>
          </p:cNvSpPr>
          <p:nvPr/>
        </p:nvSpPr>
        <p:spPr bwMode="auto">
          <a:xfrm>
            <a:off x="5861050" y="1497013"/>
            <a:ext cx="1411288" cy="1919287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8201" name="Oval 9"/>
          <p:cNvSpPr>
            <a:spLocks noChangeArrowheads="1"/>
          </p:cNvSpPr>
          <p:nvPr/>
        </p:nvSpPr>
        <p:spPr bwMode="auto">
          <a:xfrm flipH="1">
            <a:off x="5759450" y="2373313"/>
            <a:ext cx="179388" cy="179387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8202" name="AutoShape 10">
            <a:hlinkClick r:id="" action="ppaction://noaction" highlightClick="1"/>
            <a:hlinkHover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832475" y="1449388"/>
            <a:ext cx="1439863" cy="1979612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4751388" y="3789363"/>
            <a:ext cx="233997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Schieben Sie dieses rechte Atom an das linke heran!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Eine launige Lösung</a:t>
            </a:r>
          </a:p>
        </p:txBody>
      </p:sp>
      <p:sp>
        <p:nvSpPr>
          <p:cNvPr id="9219" name="Freeform 3"/>
          <p:cNvSpPr>
            <a:spLocks/>
          </p:cNvSpPr>
          <p:nvPr/>
        </p:nvSpPr>
        <p:spPr bwMode="auto">
          <a:xfrm>
            <a:off x="2441575" y="1504950"/>
            <a:ext cx="1439863" cy="1919288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0000FF">
                  <a:gamma/>
                  <a:shade val="46275"/>
                  <a:invGamma/>
                </a:srgbClr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20" name="Freeform 4"/>
          <p:cNvSpPr>
            <a:spLocks/>
          </p:cNvSpPr>
          <p:nvPr/>
        </p:nvSpPr>
        <p:spPr bwMode="auto">
          <a:xfrm flipH="1">
            <a:off x="966788" y="1509713"/>
            <a:ext cx="1474787" cy="1919287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2349500" y="2374900"/>
            <a:ext cx="179388" cy="179388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9222" name="Freeform 6"/>
          <p:cNvSpPr>
            <a:spLocks/>
          </p:cNvSpPr>
          <p:nvPr/>
        </p:nvSpPr>
        <p:spPr bwMode="auto">
          <a:xfrm flipH="1">
            <a:off x="4421188" y="1492250"/>
            <a:ext cx="1441450" cy="1919288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0000FF">
                  <a:gamma/>
                  <a:shade val="46275"/>
                  <a:invGamma/>
                </a:srgbClr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23" name="Freeform 7"/>
          <p:cNvSpPr>
            <a:spLocks/>
          </p:cNvSpPr>
          <p:nvPr/>
        </p:nvSpPr>
        <p:spPr bwMode="auto">
          <a:xfrm>
            <a:off x="5861050" y="1497013"/>
            <a:ext cx="1411288" cy="1919287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24" name="Oval 8"/>
          <p:cNvSpPr>
            <a:spLocks noChangeArrowheads="1"/>
          </p:cNvSpPr>
          <p:nvPr/>
        </p:nvSpPr>
        <p:spPr bwMode="auto">
          <a:xfrm flipH="1">
            <a:off x="5759450" y="2373313"/>
            <a:ext cx="179388" cy="179387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9225" name="AutoShape 9">
            <a:hlinkClick r:id="" action="ppaction://noaction" highlightClick="1"/>
            <a:hlinkHover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832475" y="1449388"/>
            <a:ext cx="1439863" cy="1979612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9234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32700" y="2292350"/>
            <a:ext cx="1260475" cy="360363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de-DE"/>
              <a:t>Wiederholen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0.00324 L -0.05903 0.0032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922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4.98496E-6 L -0.09843 4.98496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92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98496E-6 L -0.09844 4.98496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921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E-6 0.00139 L -0.03941 0.00139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" presetClass="emph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9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  <p:bldP spid="9219" grpId="1" animBg="1"/>
      <p:bldP spid="9220" grpId="0" animBg="1"/>
      <p:bldP spid="9222" grpId="0" animBg="1"/>
      <p:bldP spid="9222" grpId="1" animBg="1"/>
      <p:bldP spid="9223" grpId="0" animBg="1"/>
      <p:bldP spid="9223" grpId="1" animBg="1"/>
      <p:bldP spid="92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Eine launige Lösung</a:t>
            </a:r>
          </a:p>
        </p:txBody>
      </p:sp>
      <p:sp>
        <p:nvSpPr>
          <p:cNvPr id="11267" name="Freeform 3"/>
          <p:cNvSpPr>
            <a:spLocks/>
          </p:cNvSpPr>
          <p:nvPr/>
        </p:nvSpPr>
        <p:spPr bwMode="auto">
          <a:xfrm>
            <a:off x="2441575" y="1504950"/>
            <a:ext cx="1439863" cy="1919288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0000FF">
                  <a:gamma/>
                  <a:shade val="46275"/>
                  <a:invGamma/>
                </a:srgbClr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 flipH="1">
            <a:off x="966788" y="1509713"/>
            <a:ext cx="1474787" cy="1919287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1269" name="Oval 5"/>
          <p:cNvSpPr>
            <a:spLocks noChangeArrowheads="1"/>
          </p:cNvSpPr>
          <p:nvPr/>
        </p:nvSpPr>
        <p:spPr bwMode="auto">
          <a:xfrm>
            <a:off x="2349500" y="2374900"/>
            <a:ext cx="179388" cy="179388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1270" name="Freeform 6"/>
          <p:cNvSpPr>
            <a:spLocks/>
          </p:cNvSpPr>
          <p:nvPr/>
        </p:nvSpPr>
        <p:spPr bwMode="auto">
          <a:xfrm flipH="1">
            <a:off x="4421188" y="1492250"/>
            <a:ext cx="1441450" cy="1919288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0000FF">
                  <a:gamma/>
                  <a:shade val="46275"/>
                  <a:invGamma/>
                </a:srgbClr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1271" name="Freeform 7"/>
          <p:cNvSpPr>
            <a:spLocks/>
          </p:cNvSpPr>
          <p:nvPr/>
        </p:nvSpPr>
        <p:spPr bwMode="auto">
          <a:xfrm>
            <a:off x="5861050" y="1497013"/>
            <a:ext cx="1411288" cy="1919287"/>
          </a:xfrm>
          <a:custGeom>
            <a:avLst/>
            <a:gdLst/>
            <a:ahLst/>
            <a:cxnLst>
              <a:cxn ang="0">
                <a:pos x="378" y="38"/>
              </a:cxn>
              <a:cxn ang="0">
                <a:pos x="719" y="378"/>
              </a:cxn>
              <a:cxn ang="0">
                <a:pos x="719" y="832"/>
              </a:cxn>
              <a:cxn ang="0">
                <a:pos x="378" y="1172"/>
              </a:cxn>
              <a:cxn ang="0">
                <a:pos x="42" y="1054"/>
              </a:cxn>
              <a:cxn ang="0">
                <a:pos x="152" y="718"/>
              </a:cxn>
              <a:cxn ang="0">
                <a:pos x="152" y="492"/>
              </a:cxn>
              <a:cxn ang="0">
                <a:pos x="38" y="151"/>
              </a:cxn>
              <a:cxn ang="0">
                <a:pos x="378" y="38"/>
              </a:cxn>
            </a:cxnLst>
            <a:rect l="0" t="0" r="r" b="b"/>
            <a:pathLst>
              <a:path w="776" h="1209">
                <a:moveTo>
                  <a:pt x="378" y="38"/>
                </a:moveTo>
                <a:cubicBezTo>
                  <a:pt x="492" y="76"/>
                  <a:pt x="662" y="246"/>
                  <a:pt x="719" y="378"/>
                </a:cubicBezTo>
                <a:cubicBezTo>
                  <a:pt x="776" y="510"/>
                  <a:pt x="776" y="700"/>
                  <a:pt x="719" y="832"/>
                </a:cubicBezTo>
                <a:cubicBezTo>
                  <a:pt x="662" y="964"/>
                  <a:pt x="491" y="1135"/>
                  <a:pt x="378" y="1172"/>
                </a:cubicBezTo>
                <a:cubicBezTo>
                  <a:pt x="265" y="1209"/>
                  <a:pt x="80" y="1130"/>
                  <a:pt x="42" y="1054"/>
                </a:cubicBezTo>
                <a:cubicBezTo>
                  <a:pt x="4" y="978"/>
                  <a:pt x="134" y="812"/>
                  <a:pt x="152" y="718"/>
                </a:cubicBezTo>
                <a:cubicBezTo>
                  <a:pt x="170" y="624"/>
                  <a:pt x="171" y="586"/>
                  <a:pt x="152" y="492"/>
                </a:cubicBezTo>
                <a:cubicBezTo>
                  <a:pt x="133" y="398"/>
                  <a:pt x="0" y="227"/>
                  <a:pt x="38" y="151"/>
                </a:cubicBezTo>
                <a:cubicBezTo>
                  <a:pt x="76" y="75"/>
                  <a:pt x="264" y="0"/>
                  <a:pt x="378" y="38"/>
                </a:cubicBezTo>
                <a:close/>
              </a:path>
            </a:pathLst>
          </a:cu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1272" name="Oval 8"/>
          <p:cNvSpPr>
            <a:spLocks noChangeArrowheads="1"/>
          </p:cNvSpPr>
          <p:nvPr/>
        </p:nvSpPr>
        <p:spPr bwMode="auto">
          <a:xfrm flipH="1">
            <a:off x="5759450" y="2373313"/>
            <a:ext cx="179388" cy="179387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1273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32700" y="2292350"/>
            <a:ext cx="1260475" cy="360363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de-DE"/>
              <a:t>Wiederholen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2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0.00324 L -0.05903 0.0032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1127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4.98496E-6 L -0.09843 4.98496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127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98496E-6 L -0.09844 4.98496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1126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E-6 0.00139 L -0.03941 0.00139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" presetClass="emph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112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73"/>
                  </p:tgtEl>
                </p:cond>
              </p:nextCondLst>
            </p:seq>
          </p:childTnLst>
        </p:cTn>
      </p:par>
    </p:tnLst>
    <p:bldLst>
      <p:bldP spid="11267" grpId="0" animBg="1"/>
      <p:bldP spid="11267" grpId="1" animBg="1"/>
      <p:bldP spid="11268" grpId="0" animBg="1"/>
      <p:bldP spid="11270" grpId="0" animBg="1"/>
      <p:bldP spid="11270" grpId="1" animBg="1"/>
      <p:bldP spid="11271" grpId="0" animBg="1"/>
      <p:bldP spid="11271" grpId="1" animBg="1"/>
      <p:bldP spid="11272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Bildschirmpräsentation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7" baseType="lpstr">
      <vt:lpstr>Arial</vt:lpstr>
      <vt:lpstr>Standarddesign</vt:lpstr>
      <vt:lpstr>Eine einfache Lösung</vt:lpstr>
      <vt:lpstr>Eine schönere Lösung</vt:lpstr>
      <vt:lpstr>Eine launige Lösung</vt:lpstr>
      <vt:lpstr>Eine launige Lösung</vt:lpstr>
      <vt:lpstr>Eine launige Lösung</vt:lpstr>
    </vt:vector>
  </TitlesOfParts>
  <Company>Universitaet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Walter Wagner</dc:creator>
  <cp:lastModifiedBy>Walter Wagner</cp:lastModifiedBy>
  <cp:revision>16</cp:revision>
  <dcterms:created xsi:type="dcterms:W3CDTF">2004-09-21T06:47:01Z</dcterms:created>
  <dcterms:modified xsi:type="dcterms:W3CDTF">2020-03-26T09:45:35Z</dcterms:modified>
</cp:coreProperties>
</file>