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343" r:id="rId2"/>
  </p:sldIdLst>
  <p:sldSz cx="9144000" cy="6858000" type="screen4x3"/>
  <p:notesSz cx="6858000" cy="965835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A4A3A4"/>
          </p15:clr>
        </p15:guide>
        <p15:guide id="2" orient="horz" pos="3974">
          <p15:clr>
            <a:srgbClr val="A4A3A4"/>
          </p15:clr>
        </p15:guide>
        <p15:guide id="3" pos="158">
          <p15:clr>
            <a:srgbClr val="A4A3A4"/>
          </p15:clr>
        </p15:guide>
        <p15:guide id="4" pos="5602">
          <p15:clr>
            <a:srgbClr val="A4A3A4"/>
          </p15:clr>
        </p15:guide>
        <p15:guide id="5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4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FF00"/>
    <a:srgbClr val="CC00CC"/>
    <a:srgbClr val="0000FF"/>
    <a:srgbClr val="FF33CC"/>
    <a:srgbClr val="CC3300"/>
    <a:srgbClr val="FF3300"/>
    <a:srgbClr val="FF9933"/>
    <a:srgbClr val="800000"/>
    <a:srgbClr val="FFFF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7" autoAdjust="0"/>
    <p:restoredTop sz="94622" autoAdjust="0"/>
  </p:normalViewPr>
  <p:slideViewPr>
    <p:cSldViewPr showGuides="1">
      <p:cViewPr varScale="1">
        <p:scale>
          <a:sx n="107" d="100"/>
          <a:sy n="107" d="100"/>
        </p:scale>
        <p:origin x="1944" y="57"/>
      </p:cViewPr>
      <p:guideLst>
        <p:guide orient="horz" pos="618"/>
        <p:guide orient="horz" pos="3974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-1452" y="-102"/>
      </p:cViewPr>
      <p:guideLst>
        <p:guide orient="horz" pos="304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E601DB-F279-4A54-B701-D352A072ABC9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4413" y="725488"/>
            <a:ext cx="4829175" cy="36210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87875"/>
            <a:ext cx="5029200" cy="434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175750"/>
            <a:ext cx="29718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6EAD8D0-C2F2-41C9-ACB0-529B22A6352C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971550" y="6408738"/>
            <a:ext cx="7200900" cy="476250"/>
          </a:xfrm>
        </p:spPr>
        <p:txBody>
          <a:bodyPr/>
          <a:lstStyle>
            <a:lvl1pPr>
              <a:defRPr sz="1400"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  <p:pic>
        <p:nvPicPr>
          <p:cNvPr id="60421" name="Picture 5" descr="Medien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6315075"/>
            <a:ext cx="511175" cy="569913"/>
          </a:xfrm>
          <a:prstGeom prst="rect">
            <a:avLst/>
          </a:prstGeom>
          <a:noFill/>
        </p:spPr>
      </p:pic>
      <p:pic>
        <p:nvPicPr>
          <p:cNvPr id="60422" name="Picture 6" descr="did_logo_k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61375" y="6353175"/>
            <a:ext cx="719138" cy="4603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762001"/>
          </a:xfrm>
          <a:prstGeom prst="rect">
            <a:avLst/>
          </a:prstGeom>
          <a:solidFill>
            <a:srgbClr val="FFF09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65250"/>
            <a:ext cx="8642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dhdfgh</a:t>
            </a: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427788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800000"/>
                </a:solidFill>
              </a:defRPr>
            </a:lvl1pPr>
          </a:lstStyle>
          <a:p>
            <a:r>
              <a:rPr lang="de-DE"/>
              <a:t>AkadDir W. Wagner, Didaktik der Chemie, Universität Bayreuth</a:t>
            </a:r>
          </a:p>
        </p:txBody>
      </p:sp>
      <p:pic>
        <p:nvPicPr>
          <p:cNvPr id="59399" name="Picture 7" descr="did_logo_k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6913" y="6353175"/>
            <a:ext cx="719137" cy="460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defRPr sz="2800">
          <a:solidFill>
            <a:srgbClr val="800000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>
                <a:solidFill>
                  <a:srgbClr val="FFFF00"/>
                </a:solidFill>
              </a:rPr>
              <a:t>AkadDir W. Wagner, Didaktik der Chemie, Universität Bayreuth</a:t>
            </a: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CC00CC"/>
          </a:solidFill>
        </p:spPr>
        <p:txBody>
          <a:bodyPr/>
          <a:lstStyle/>
          <a:p>
            <a:r>
              <a:rPr lang="de-DE" dirty="0">
                <a:solidFill>
                  <a:srgbClr val="0000FF"/>
                </a:solidFill>
              </a:rPr>
              <a:t>Sprungziel von Übung 7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65250"/>
            <a:ext cx="8642350" cy="1343025"/>
          </a:xfrm>
        </p:spPr>
        <p:txBody>
          <a:bodyPr/>
          <a:lstStyle/>
          <a:p>
            <a:pPr>
              <a:buFontTx/>
              <a:buChar char="•"/>
            </a:pPr>
            <a:r>
              <a:rPr lang="de-DE" dirty="0" err="1">
                <a:solidFill>
                  <a:srgbClr val="00FF00"/>
                </a:solidFill>
              </a:rPr>
              <a:t>Bla</a:t>
            </a:r>
            <a:r>
              <a:rPr lang="de-DE" dirty="0">
                <a:solidFill>
                  <a:srgbClr val="00FF00"/>
                </a:solidFill>
              </a:rPr>
              <a:t> </a:t>
            </a:r>
            <a:r>
              <a:rPr lang="de-DE" dirty="0" err="1">
                <a:solidFill>
                  <a:srgbClr val="00FF00"/>
                </a:solidFill>
              </a:rPr>
              <a:t>bla</a:t>
            </a:r>
            <a:endParaRPr lang="de-DE" dirty="0">
              <a:solidFill>
                <a:srgbClr val="00FF00"/>
              </a:solidFill>
            </a:endParaRPr>
          </a:p>
          <a:p>
            <a:pPr>
              <a:buFontTx/>
              <a:buChar char="•"/>
            </a:pPr>
            <a:r>
              <a:rPr lang="de-DE" dirty="0">
                <a:solidFill>
                  <a:srgbClr val="00FF00"/>
                </a:solidFill>
              </a:rPr>
              <a:t>Bla</a:t>
            </a:r>
            <a:r>
              <a:rPr lang="de-DE" baseline="30000" dirty="0">
                <a:solidFill>
                  <a:srgbClr val="00FF00"/>
                </a:solidFill>
              </a:rPr>
              <a:t>4</a:t>
            </a:r>
            <a:r>
              <a:rPr lang="de-DE" dirty="0">
                <a:solidFill>
                  <a:srgbClr val="00FF00"/>
                </a:solidFill>
              </a:rPr>
              <a:t> bla</a:t>
            </a:r>
            <a:r>
              <a:rPr lang="de-DE" baseline="30000" dirty="0">
                <a:solidFill>
                  <a:srgbClr val="00FF00"/>
                </a:solidFill>
              </a:rPr>
              <a:t>5</a:t>
            </a:r>
            <a:endParaRPr lang="de-DE" dirty="0">
              <a:solidFill>
                <a:srgbClr val="00FF00"/>
              </a:solidFill>
            </a:endParaRPr>
          </a:p>
        </p:txBody>
      </p:sp>
      <p:sp>
        <p:nvSpPr>
          <p:cNvPr id="180228" name="AutoShape 4"/>
          <p:cNvSpPr>
            <a:spLocks noChangeArrowheads="1"/>
          </p:cNvSpPr>
          <p:nvPr/>
        </p:nvSpPr>
        <p:spPr bwMode="auto">
          <a:xfrm flipH="1">
            <a:off x="8856663" y="6642100"/>
            <a:ext cx="287337" cy="215900"/>
          </a:xfrm>
          <a:prstGeom prst="rtTriangle">
            <a:avLst/>
          </a:prstGeom>
          <a:solidFill>
            <a:srgbClr val="800000"/>
          </a:solidFill>
          <a:ln w="381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0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0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7" grpId="0" build="p"/>
      <p:bldP spid="180228" grpId="0" animBg="1"/>
    </p:bld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Leere Präsentation</vt:lpstr>
      <vt:lpstr>Sprungziel von Übung 7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124</cp:revision>
  <dcterms:created xsi:type="dcterms:W3CDTF">2000-07-31T09:48:46Z</dcterms:created>
  <dcterms:modified xsi:type="dcterms:W3CDTF">2020-03-26T08:55:22Z</dcterms:modified>
</cp:coreProperties>
</file>