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340" r:id="rId2"/>
    <p:sldId id="278" r:id="rId3"/>
    <p:sldId id="338" r:id="rId4"/>
    <p:sldId id="347" r:id="rId5"/>
    <p:sldId id="341" r:id="rId6"/>
    <p:sldId id="346" r:id="rId7"/>
    <p:sldId id="343" r:id="rId8"/>
    <p:sldId id="348" r:id="rId9"/>
  </p:sldIdLst>
  <p:sldSz cx="9144000" cy="6858000" type="screen4x3"/>
  <p:notesSz cx="6858000" cy="96583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A4A3A4"/>
          </p15:clr>
        </p15:guide>
        <p15:guide id="2" orient="horz" pos="3974">
          <p15:clr>
            <a:srgbClr val="A4A3A4"/>
          </p15:clr>
        </p15:guide>
        <p15:guide id="3" pos="158">
          <p15:clr>
            <a:srgbClr val="A4A3A4"/>
          </p15:clr>
        </p15:guide>
        <p15:guide id="4" pos="5602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4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3300"/>
    <a:srgbClr val="FF3300"/>
    <a:srgbClr val="FF33CC"/>
    <a:srgbClr val="FF9933"/>
    <a:srgbClr val="800000"/>
    <a:srgbClr val="FFFFA0"/>
    <a:srgbClr val="FFF09B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07" autoAdjust="0"/>
    <p:restoredTop sz="94622" autoAdjust="0"/>
  </p:normalViewPr>
  <p:slideViewPr>
    <p:cSldViewPr showGuides="1">
      <p:cViewPr varScale="1">
        <p:scale>
          <a:sx n="107" d="100"/>
          <a:sy n="107" d="100"/>
        </p:scale>
        <p:origin x="1944" y="48"/>
      </p:cViewPr>
      <p:guideLst>
        <p:guide orient="horz" pos="618"/>
        <p:guide orient="horz" pos="3974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-1452" y="-102"/>
      </p:cViewPr>
      <p:guideLst>
        <p:guide orient="horz" pos="3042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891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EBB7602-B8CB-4DD2-B28F-9046A050350C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4413" y="725488"/>
            <a:ext cx="4829175" cy="3621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87875"/>
            <a:ext cx="5029200" cy="434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11399C1-906B-439E-9706-FA4F4F760874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971550" y="6408738"/>
            <a:ext cx="7200900" cy="476250"/>
          </a:xfrm>
        </p:spPr>
        <p:txBody>
          <a:bodyPr/>
          <a:lstStyle>
            <a:lvl1pPr>
              <a:defRPr sz="1400"/>
            </a:lvl1pPr>
          </a:lstStyle>
          <a:p>
            <a:r>
              <a:rPr lang="de-DE"/>
              <a:t>AD W. Wagner, Didaktik der Chemie, Universität Bayreuth</a:t>
            </a:r>
          </a:p>
        </p:txBody>
      </p:sp>
      <p:pic>
        <p:nvPicPr>
          <p:cNvPr id="60421" name="Picture 5" descr="Medie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6315075"/>
            <a:ext cx="511175" cy="569913"/>
          </a:xfrm>
          <a:prstGeom prst="rect">
            <a:avLst/>
          </a:prstGeom>
          <a:noFill/>
        </p:spPr>
      </p:pic>
      <p:pic>
        <p:nvPicPr>
          <p:cNvPr id="60422" name="Picture 6" descr="did_logo_k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00" y="6353175"/>
            <a:ext cx="719138" cy="4603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76200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365250"/>
            <a:ext cx="8642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err="1"/>
              <a:t>dhdfgh</a:t>
            </a:r>
            <a:endParaRPr lang="de-DE" dirty="0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427788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/>
              <a:t>AD W. Wagner, Didaktik der Chemie, Universität Bayreuth</a:t>
            </a:r>
            <a:endParaRPr lang="de-DE" dirty="0"/>
          </a:p>
        </p:txBody>
      </p:sp>
      <p:pic>
        <p:nvPicPr>
          <p:cNvPr id="59399" name="Picture 7" descr="did_logo_k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72400" y="6353175"/>
            <a:ext cx="719137" cy="460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7" r:id="rId3"/>
    <p:sldLayoutId id="2147483658" r:id="rId4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../../themen/Medien/FB_04_GDCh_BT/Boese_Strategie%20Redoxgleichung.pps" TargetMode="External"/><Relationship Id="rId7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daktikchemie.uni-bayreuth.de/de/index.html" TargetMode="External"/><Relationship Id="rId5" Type="http://schemas.openxmlformats.org/officeDocument/2006/relationships/hyperlink" Target="02_uebung07.wav" TargetMode="External"/><Relationship Id="rId4" Type="http://schemas.openxmlformats.org/officeDocument/2006/relationships/hyperlink" Target="02_uebung07_test.ppt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844675"/>
            <a:ext cx="8642350" cy="1470025"/>
          </a:xfrm>
        </p:spPr>
        <p:txBody>
          <a:bodyPr/>
          <a:lstStyle/>
          <a:p>
            <a:r>
              <a:rPr lang="de-DE" sz="5800" dirty="0">
                <a:solidFill>
                  <a:srgbClr val="FF0000"/>
                </a:solidFill>
              </a:rPr>
              <a:t>Titel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89363"/>
            <a:ext cx="6400800" cy="1990725"/>
          </a:xfrm>
        </p:spPr>
        <p:txBody>
          <a:bodyPr/>
          <a:lstStyle/>
          <a:p>
            <a:r>
              <a:rPr lang="de-DE" sz="4000" dirty="0"/>
              <a:t>Untertitel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Didaktik der Chemie, Universität Bayreuth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800" dirty="0"/>
              <a:t>Ziele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250825" y="1557338"/>
            <a:ext cx="8642350" cy="25304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30238" indent="-630238">
              <a:spcBef>
                <a:spcPct val="50000"/>
              </a:spcBef>
              <a:buFontTx/>
              <a:buAutoNum type="arabicPeriod"/>
            </a:pPr>
            <a:r>
              <a:rPr lang="de-DE" sz="4000" dirty="0"/>
              <a:t>Ziel</a:t>
            </a:r>
          </a:p>
          <a:p>
            <a:pPr marL="630238" indent="-630238">
              <a:spcBef>
                <a:spcPct val="50000"/>
              </a:spcBef>
              <a:buFontTx/>
              <a:buAutoNum type="arabicPeriod"/>
            </a:pPr>
            <a:r>
              <a:rPr lang="de-DE" sz="4000" dirty="0"/>
              <a:t>Ziel</a:t>
            </a:r>
          </a:p>
          <a:p>
            <a:pPr marL="630238" indent="-630238">
              <a:spcBef>
                <a:spcPct val="50000"/>
              </a:spcBef>
              <a:buFontTx/>
              <a:buAutoNum type="arabicPeriod"/>
            </a:pPr>
            <a:r>
              <a:rPr lang="de-DE" sz="4000" dirty="0"/>
              <a:t>Ziel</a:t>
            </a:r>
          </a:p>
        </p:txBody>
      </p:sp>
      <p:sp>
        <p:nvSpPr>
          <p:cNvPr id="66568" name="AutoShape 8"/>
          <p:cNvSpPr>
            <a:spLocks noChangeArrowheads="1"/>
          </p:cNvSpPr>
          <p:nvPr/>
        </p:nvSpPr>
        <p:spPr bwMode="auto">
          <a:xfrm flipH="1">
            <a:off x="8856662" y="6525344"/>
            <a:ext cx="287337" cy="288000"/>
          </a:xfrm>
          <a:prstGeom prst="rtTriangle">
            <a:avLst/>
          </a:prstGeom>
          <a:solidFill>
            <a:schemeClr val="bg1">
              <a:lumMod val="75000"/>
            </a:schemeClr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6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6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7" grpId="0" build="p"/>
      <p:bldP spid="665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Didaktik der Chemie, Universität Bayreuth</a:t>
            </a: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6988"/>
            <a:ext cx="9144000" cy="719138"/>
          </a:xfrm>
        </p:spPr>
        <p:txBody>
          <a:bodyPr/>
          <a:lstStyle/>
          <a:p>
            <a:r>
              <a:rPr lang="de-DE"/>
              <a:t>1. Ziel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05507"/>
            <a:ext cx="8642350" cy="4367709"/>
          </a:xfrm>
        </p:spPr>
        <p:txBody>
          <a:bodyPr/>
          <a:lstStyle/>
          <a:p>
            <a:pPr>
              <a:buFontTx/>
              <a:buChar char="•"/>
            </a:pPr>
            <a:r>
              <a:rPr lang="de-DE" dirty="0">
                <a:hlinkClick r:id="rId2" action="ppaction://hlinksldjump"/>
              </a:rPr>
              <a:t>Sprung 1: </a:t>
            </a:r>
            <a:r>
              <a:rPr lang="de-DE" dirty="0"/>
              <a:t>auf Folie 7 dieser Präsentation</a:t>
            </a:r>
            <a:endParaRPr lang="de-DE" dirty="0">
              <a:hlinkClick r:id="rId3" action="ppaction://hlinkpres?slideindex=1&amp;slidetitle="/>
            </a:endParaRPr>
          </a:p>
          <a:p>
            <a:pPr>
              <a:buFontTx/>
              <a:buChar char="•"/>
            </a:pPr>
            <a:r>
              <a:rPr lang="de-DE" dirty="0">
                <a:hlinkClick r:id="rId4" action="ppaction://hlinkpres?slideindex=1&amp;slidetitle="/>
              </a:rPr>
              <a:t>Sprung 2: </a:t>
            </a:r>
            <a:r>
              <a:rPr lang="de-DE" dirty="0"/>
              <a:t>auf eine andere Präsentation</a:t>
            </a:r>
            <a:br>
              <a:rPr lang="de-DE" dirty="0"/>
            </a:br>
            <a:r>
              <a:rPr lang="de-DE" dirty="0"/>
              <a:t>(Testdatei </a:t>
            </a:r>
            <a:r>
              <a:rPr lang="de-DE" dirty="0">
                <a:solidFill>
                  <a:srgbClr val="0000FF"/>
                </a:solidFill>
              </a:rPr>
              <a:t>02_uebung07_test.pptx</a:t>
            </a:r>
            <a:r>
              <a:rPr lang="de-DE" dirty="0"/>
              <a:t>)</a:t>
            </a:r>
          </a:p>
          <a:p>
            <a:pPr>
              <a:buFontTx/>
              <a:buChar char="•"/>
            </a:pPr>
            <a:r>
              <a:rPr lang="de-DE" dirty="0"/>
              <a:t>Sprung 3: in eine andere (lokale) Anwendung</a:t>
            </a:r>
            <a:br>
              <a:rPr lang="de-DE" dirty="0"/>
            </a:br>
            <a:r>
              <a:rPr lang="de-DE" dirty="0"/>
              <a:t>( *.avi, </a:t>
            </a:r>
            <a:r>
              <a:rPr lang="de-DE" dirty="0">
                <a:hlinkClick r:id="rId5" action="ppaction://hlinkfile"/>
              </a:rPr>
              <a:t>*.</a:t>
            </a:r>
            <a:r>
              <a:rPr lang="de-DE" dirty="0" err="1">
                <a:hlinkClick r:id="rId5" action="ppaction://hlinkfile"/>
              </a:rPr>
              <a:t>wav</a:t>
            </a:r>
            <a:r>
              <a:rPr lang="de-DE" dirty="0"/>
              <a:t>...)</a:t>
            </a:r>
            <a:br>
              <a:rPr lang="de-DE" dirty="0"/>
            </a:br>
            <a:r>
              <a:rPr lang="de-DE" dirty="0"/>
              <a:t>(Sprung auf Testdatei </a:t>
            </a:r>
            <a:r>
              <a:rPr lang="de-DE" dirty="0">
                <a:solidFill>
                  <a:srgbClr val="0000FF"/>
                </a:solidFill>
              </a:rPr>
              <a:t>02_uebung07.wav</a:t>
            </a:r>
            <a:r>
              <a:rPr lang="de-DE" dirty="0"/>
              <a:t>)</a:t>
            </a:r>
          </a:p>
          <a:p>
            <a:pPr>
              <a:buFontTx/>
              <a:buChar char="•"/>
            </a:pPr>
            <a:r>
              <a:rPr lang="de-DE" dirty="0">
                <a:hlinkClick r:id="rId6"/>
              </a:rPr>
              <a:t>Sprung 4: </a:t>
            </a:r>
            <a:r>
              <a:rPr lang="de-DE" dirty="0"/>
              <a:t>auf eine URL im WWW</a:t>
            </a:r>
          </a:p>
          <a:p>
            <a:pPr>
              <a:buFontTx/>
              <a:buChar char="•"/>
            </a:pPr>
            <a:r>
              <a:rPr lang="de-DE" dirty="0"/>
              <a:t>Sprung 5: Links von anderem als Text</a:t>
            </a:r>
            <a:br>
              <a:rPr lang="de-DE" dirty="0"/>
            </a:br>
            <a:r>
              <a:rPr lang="de-DE" dirty="0"/>
              <a:t>(Formen unten)</a:t>
            </a:r>
          </a:p>
        </p:txBody>
      </p:sp>
      <p:sp>
        <p:nvSpPr>
          <p:cNvPr id="175108" name="AutoShape 4"/>
          <p:cNvSpPr>
            <a:spLocks noChangeArrowheads="1"/>
          </p:cNvSpPr>
          <p:nvPr/>
        </p:nvSpPr>
        <p:spPr bwMode="auto">
          <a:xfrm flipH="1">
            <a:off x="8856663" y="6525344"/>
            <a:ext cx="287337" cy="288000"/>
          </a:xfrm>
          <a:prstGeom prst="rtTriangle">
            <a:avLst/>
          </a:prstGeom>
          <a:solidFill>
            <a:schemeClr val="bg1">
              <a:lumMod val="75000"/>
            </a:schemeClr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75109" name="Rectangle 5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553123" y="5577483"/>
            <a:ext cx="360362" cy="360362"/>
          </a:xfrm>
          <a:prstGeom prst="rect">
            <a:avLst/>
          </a:prstGeom>
          <a:solidFill>
            <a:schemeClr val="accent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75110" name="Freeform 6">
            <a:hlinkClick r:id="rId7" action="ppaction://hlinksldjump"/>
          </p:cNvPr>
          <p:cNvSpPr>
            <a:spLocks/>
          </p:cNvSpPr>
          <p:nvPr/>
        </p:nvSpPr>
        <p:spPr bwMode="auto">
          <a:xfrm>
            <a:off x="5040610" y="5348883"/>
            <a:ext cx="971550" cy="960437"/>
          </a:xfrm>
          <a:custGeom>
            <a:avLst/>
            <a:gdLst/>
            <a:ahLst/>
            <a:cxnLst>
              <a:cxn ang="0">
                <a:pos x="61" y="234"/>
              </a:cxn>
              <a:cxn ang="0">
                <a:pos x="242" y="98"/>
              </a:cxn>
              <a:cxn ang="0">
                <a:pos x="469" y="371"/>
              </a:cxn>
              <a:cxn ang="0">
                <a:pos x="106" y="552"/>
              </a:cxn>
              <a:cxn ang="0">
                <a:pos x="605" y="53"/>
              </a:cxn>
              <a:cxn ang="0">
                <a:pos x="61" y="234"/>
              </a:cxn>
            </a:cxnLst>
            <a:rect l="0" t="0" r="r" b="b"/>
            <a:pathLst>
              <a:path w="612" h="605">
                <a:moveTo>
                  <a:pt x="61" y="234"/>
                </a:moveTo>
                <a:cubicBezTo>
                  <a:pt x="0" y="241"/>
                  <a:pt x="174" y="75"/>
                  <a:pt x="242" y="98"/>
                </a:cubicBezTo>
                <a:cubicBezTo>
                  <a:pt x="310" y="121"/>
                  <a:pt x="492" y="295"/>
                  <a:pt x="469" y="371"/>
                </a:cubicBezTo>
                <a:cubicBezTo>
                  <a:pt x="446" y="447"/>
                  <a:pt x="83" y="605"/>
                  <a:pt x="106" y="552"/>
                </a:cubicBezTo>
                <a:cubicBezTo>
                  <a:pt x="129" y="499"/>
                  <a:pt x="612" y="106"/>
                  <a:pt x="605" y="53"/>
                </a:cubicBezTo>
                <a:cubicBezTo>
                  <a:pt x="598" y="0"/>
                  <a:pt x="122" y="227"/>
                  <a:pt x="61" y="234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build="p"/>
      <p:bldP spid="175108" grpId="0" animBg="1"/>
      <p:bldP spid="175109" grpId="0" animBg="1"/>
      <p:bldP spid="1751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Didaktik der Chemie, Universität Bayreuth</a:t>
            </a:r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6988"/>
            <a:ext cx="9144000" cy="719138"/>
          </a:xfrm>
        </p:spPr>
        <p:txBody>
          <a:bodyPr/>
          <a:lstStyle/>
          <a:p>
            <a:r>
              <a:rPr lang="de-DE"/>
              <a:t>2. Ziel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09625" indent="-809625">
              <a:buFontTx/>
              <a:buChar char="•"/>
            </a:pPr>
            <a:r>
              <a:rPr lang="de-DE" sz="4000"/>
              <a:t>Inhalt 1</a:t>
            </a:r>
          </a:p>
          <a:p>
            <a:pPr marL="809625" indent="-809625">
              <a:buFontTx/>
              <a:buChar char="•"/>
            </a:pPr>
            <a:r>
              <a:rPr lang="de-DE" sz="4000"/>
              <a:t>Inhalt 2</a:t>
            </a:r>
          </a:p>
        </p:txBody>
      </p:sp>
      <p:sp>
        <p:nvSpPr>
          <p:cNvPr id="187396" name="AutoShape 4"/>
          <p:cNvSpPr>
            <a:spLocks noChangeArrowheads="1"/>
          </p:cNvSpPr>
          <p:nvPr/>
        </p:nvSpPr>
        <p:spPr bwMode="auto">
          <a:xfrm flipH="1">
            <a:off x="8856663" y="6525344"/>
            <a:ext cx="287337" cy="288000"/>
          </a:xfrm>
          <a:prstGeom prst="rtTriangle">
            <a:avLst/>
          </a:prstGeom>
          <a:solidFill>
            <a:schemeClr val="bg1">
              <a:lumMod val="75000"/>
            </a:schemeClr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/>
      <p:bldP spid="1873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Didaktik der Chemie, Universität Bayreuth</a:t>
            </a: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6988"/>
            <a:ext cx="9144000" cy="792163"/>
          </a:xfrm>
        </p:spPr>
        <p:txBody>
          <a:bodyPr/>
          <a:lstStyle/>
          <a:p>
            <a:r>
              <a:rPr lang="de-DE"/>
              <a:t>Zusammenfassung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de-DE" dirty="0"/>
              <a:t>Erstens</a:t>
            </a:r>
          </a:p>
          <a:p>
            <a:pPr marL="533400" indent="-533400">
              <a:buFontTx/>
              <a:buAutoNum type="arabicPeriod"/>
            </a:pPr>
            <a:r>
              <a:rPr lang="de-DE" dirty="0"/>
              <a:t>Zweitens</a:t>
            </a:r>
          </a:p>
          <a:p>
            <a:pPr marL="533400" indent="-533400">
              <a:buFontTx/>
              <a:buAutoNum type="arabicPeriod"/>
            </a:pPr>
            <a:r>
              <a:rPr lang="de-DE" dirty="0"/>
              <a:t>Drittens.</a:t>
            </a:r>
          </a:p>
        </p:txBody>
      </p:sp>
      <p:sp>
        <p:nvSpPr>
          <p:cNvPr id="178180" name="AutoShape 4"/>
          <p:cNvSpPr>
            <a:spLocks noChangeArrowheads="1"/>
          </p:cNvSpPr>
          <p:nvPr/>
        </p:nvSpPr>
        <p:spPr bwMode="auto">
          <a:xfrm flipH="1">
            <a:off x="8856663" y="6525344"/>
            <a:ext cx="287337" cy="288000"/>
          </a:xfrm>
          <a:prstGeom prst="rtTriangle">
            <a:avLst/>
          </a:prstGeom>
          <a:solidFill>
            <a:schemeClr val="bg1">
              <a:lumMod val="75000"/>
            </a:schemeClr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/>
      <p:bldP spid="1781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Didaktik der Chemie, Universität Bayreuth</a:t>
            </a:r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6372" name="Rectangle 4"/>
          <p:cNvSpPr>
            <a:spLocks noChangeArrowheads="1"/>
          </p:cNvSpPr>
          <p:nvPr/>
        </p:nvSpPr>
        <p:spPr bwMode="auto">
          <a:xfrm>
            <a:off x="0" y="-26988"/>
            <a:ext cx="9144000" cy="6884988"/>
          </a:xfrm>
          <a:prstGeom prst="rect">
            <a:avLst/>
          </a:prstGeom>
          <a:solidFill>
            <a:schemeClr val="tx1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de-DE" sz="4400">
                <a:solidFill>
                  <a:schemeClr val="bg1"/>
                </a:solidFill>
              </a:rPr>
              <a:t>Ende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Didaktik der Chemie, Universität Bayreuth</a:t>
            </a: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Sprungziel von Folie 3: Text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65250"/>
            <a:ext cx="8642350" cy="1343025"/>
          </a:xfrm>
        </p:spPr>
        <p:txBody>
          <a:bodyPr/>
          <a:lstStyle/>
          <a:p>
            <a:pPr>
              <a:buFontTx/>
              <a:buChar char="•"/>
            </a:pPr>
            <a:r>
              <a:rPr lang="de-DE"/>
              <a:t>Bla bla</a:t>
            </a:r>
          </a:p>
          <a:p>
            <a:pPr>
              <a:buFontTx/>
              <a:buChar char="•"/>
            </a:pPr>
            <a:r>
              <a:rPr lang="de-DE"/>
              <a:t>Bla</a:t>
            </a:r>
            <a:r>
              <a:rPr lang="de-DE" baseline="30000"/>
              <a:t>2</a:t>
            </a:r>
            <a:r>
              <a:rPr lang="de-DE"/>
              <a:t> bla</a:t>
            </a:r>
            <a:r>
              <a:rPr lang="de-DE" baseline="30000"/>
              <a:t>3</a:t>
            </a:r>
            <a:endParaRPr lang="de-DE"/>
          </a:p>
        </p:txBody>
      </p:sp>
      <p:sp>
        <p:nvSpPr>
          <p:cNvPr id="180228" name="AutoShape 4"/>
          <p:cNvSpPr>
            <a:spLocks noChangeArrowheads="1"/>
          </p:cNvSpPr>
          <p:nvPr/>
        </p:nvSpPr>
        <p:spPr bwMode="auto">
          <a:xfrm flipH="1">
            <a:off x="8856663" y="6525344"/>
            <a:ext cx="287337" cy="288000"/>
          </a:xfrm>
          <a:prstGeom prst="rtTriangle">
            <a:avLst/>
          </a:prstGeom>
          <a:solidFill>
            <a:schemeClr val="bg1">
              <a:lumMod val="75000"/>
            </a:schemeClr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80229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459788" y="5876925"/>
            <a:ext cx="433387" cy="431800"/>
          </a:xfrm>
          <a:prstGeom prst="actionButtonBackPrevious">
            <a:avLst/>
          </a:prstGeom>
          <a:solidFill>
            <a:schemeClr val="accent1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80230" name="Rectangle 6"/>
          <p:cNvSpPr>
            <a:spLocks noChangeArrowheads="1"/>
          </p:cNvSpPr>
          <p:nvPr/>
        </p:nvSpPr>
        <p:spPr bwMode="auto">
          <a:xfrm>
            <a:off x="250825" y="5876925"/>
            <a:ext cx="86423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l">
              <a:spcBef>
                <a:spcPct val="20000"/>
              </a:spcBef>
              <a:buFontTx/>
              <a:buChar char="•"/>
            </a:pPr>
            <a:r>
              <a:rPr lang="de-DE" sz="2800" dirty="0"/>
              <a:t>Hyperlink zuletzt angesehene Folie: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0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/>
      <p:bldP spid="180228" grpId="0" animBg="1"/>
      <p:bldP spid="18023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Didaktik der Chemie, Universität Bayreuth</a:t>
            </a:r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Sprungziel von Folie 3 Objekte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65250"/>
            <a:ext cx="8642350" cy="1343025"/>
          </a:xfrm>
        </p:spPr>
        <p:txBody>
          <a:bodyPr/>
          <a:lstStyle/>
          <a:p>
            <a:pPr>
              <a:buFontTx/>
              <a:buChar char="•"/>
            </a:pPr>
            <a:r>
              <a:rPr lang="de-DE"/>
              <a:t>Bla bla</a:t>
            </a:r>
          </a:p>
          <a:p>
            <a:pPr>
              <a:buFontTx/>
              <a:buChar char="•"/>
            </a:pPr>
            <a:r>
              <a:rPr lang="de-DE"/>
              <a:t>Bla</a:t>
            </a:r>
            <a:r>
              <a:rPr lang="de-DE" baseline="30000"/>
              <a:t>2</a:t>
            </a:r>
            <a:r>
              <a:rPr lang="de-DE"/>
              <a:t> bla</a:t>
            </a:r>
            <a:r>
              <a:rPr lang="de-DE" baseline="30000"/>
              <a:t>3</a:t>
            </a:r>
            <a:endParaRPr lang="de-DE"/>
          </a:p>
        </p:txBody>
      </p:sp>
      <p:sp>
        <p:nvSpPr>
          <p:cNvPr id="188420" name="AutoShape 4"/>
          <p:cNvSpPr>
            <a:spLocks noChangeArrowheads="1"/>
          </p:cNvSpPr>
          <p:nvPr/>
        </p:nvSpPr>
        <p:spPr bwMode="auto">
          <a:xfrm flipH="1">
            <a:off x="8856663" y="6525344"/>
            <a:ext cx="287337" cy="288000"/>
          </a:xfrm>
          <a:prstGeom prst="rtTriangle">
            <a:avLst/>
          </a:prstGeom>
          <a:solidFill>
            <a:schemeClr val="bg1">
              <a:lumMod val="75000"/>
            </a:schemeClr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8842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459788" y="5876925"/>
            <a:ext cx="433387" cy="431800"/>
          </a:xfrm>
          <a:prstGeom prst="actionButtonBackPrevious">
            <a:avLst/>
          </a:prstGeom>
          <a:solidFill>
            <a:schemeClr val="accent1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88422" name="Rectangle 6"/>
          <p:cNvSpPr>
            <a:spLocks noChangeArrowheads="1"/>
          </p:cNvSpPr>
          <p:nvPr/>
        </p:nvSpPr>
        <p:spPr bwMode="auto">
          <a:xfrm>
            <a:off x="250825" y="5876925"/>
            <a:ext cx="86423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l">
              <a:spcBef>
                <a:spcPct val="20000"/>
              </a:spcBef>
              <a:buFontTx/>
              <a:buChar char="•"/>
            </a:pPr>
            <a:r>
              <a:rPr lang="de-DE" sz="2800" dirty="0"/>
              <a:t>Hyperlink zuletzt angesehene Folie: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/>
      <p:bldP spid="188420" grpId="0" animBg="1"/>
      <p:bldP spid="188422" grpId="0" build="p"/>
    </p:bldLst>
  </p:timing>
</p:sld>
</file>

<file path=ppt/theme/theme1.xml><?xml version="1.0" encoding="utf-8"?>
<a:theme xmlns:a="http://schemas.openxmlformats.org/drawingml/2006/main" name="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CC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CC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204</Words>
  <Application>Microsoft Office PowerPoint</Application>
  <PresentationFormat>Bildschirmpräsentation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Leere Präsentation</vt:lpstr>
      <vt:lpstr>Titel</vt:lpstr>
      <vt:lpstr>Ziele</vt:lpstr>
      <vt:lpstr>1. Ziel</vt:lpstr>
      <vt:lpstr>2. Ziel</vt:lpstr>
      <vt:lpstr>Zusammenfassung</vt:lpstr>
      <vt:lpstr>PowerPoint-Präsentation</vt:lpstr>
      <vt:lpstr>Sprungziel von Folie 3: Text</vt:lpstr>
      <vt:lpstr>Sprungziel von Folie 3 Objekte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131</cp:revision>
  <dcterms:created xsi:type="dcterms:W3CDTF">2000-07-31T09:48:46Z</dcterms:created>
  <dcterms:modified xsi:type="dcterms:W3CDTF">2020-03-26T08:59:56Z</dcterms:modified>
</cp:coreProperties>
</file>