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113" d="100"/>
          <a:sy n="113" d="100"/>
        </p:scale>
        <p:origin x="1497" y="9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78E04-A6EA-44C3-B30F-8ED1CF814882}" type="datetimeFigureOut">
              <a:rPr lang="de-DE" smtClean="0"/>
              <a:t>26.03.2020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1ADA5-AA91-48A3-A465-FE0F9881018C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AD W. Wagner, Didaktik der Chemie, Universität Bayreuth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4868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Titelformat zu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4868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1520" y="764704"/>
            <a:ext cx="8206680" cy="5331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Klicken Sie, um die Formate des Vorlagentextes zu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71600" y="6320408"/>
            <a:ext cx="7200800" cy="34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AD W. Wagner, Didaktik der Chemie, Universität Bayreuth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AD W. Wagner, Didaktik der Chemie, Universität Bayreuth</a:t>
            </a:r>
          </a:p>
        </p:txBody>
      </p:sp>
      <p:sp>
        <p:nvSpPr>
          <p:cNvPr id="46" name="Titel 4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halten Sie davon?</a:t>
            </a:r>
          </a:p>
        </p:txBody>
      </p:sp>
      <p:sp>
        <p:nvSpPr>
          <p:cNvPr id="3" name="Freeform 42"/>
          <p:cNvSpPr>
            <a:spLocks/>
          </p:cNvSpPr>
          <p:nvPr/>
        </p:nvSpPr>
        <p:spPr bwMode="auto">
          <a:xfrm>
            <a:off x="4851400" y="764704"/>
            <a:ext cx="3648075" cy="3679825"/>
          </a:xfrm>
          <a:custGeom>
            <a:avLst/>
            <a:gdLst/>
            <a:ahLst/>
            <a:cxnLst>
              <a:cxn ang="0">
                <a:pos x="96" y="778"/>
              </a:cxn>
              <a:cxn ang="0">
                <a:pos x="222" y="530"/>
              </a:cxn>
              <a:cxn ang="0">
                <a:pos x="358" y="370"/>
              </a:cxn>
              <a:cxn ang="0">
                <a:pos x="510" y="216"/>
              </a:cxn>
              <a:cxn ang="0">
                <a:pos x="710" y="134"/>
              </a:cxn>
              <a:cxn ang="0">
                <a:pos x="910" y="48"/>
              </a:cxn>
              <a:cxn ang="0">
                <a:pos x="1132" y="48"/>
              </a:cxn>
              <a:cxn ang="0">
                <a:pos x="1418" y="82"/>
              </a:cxn>
              <a:cxn ang="0">
                <a:pos x="1572" y="136"/>
              </a:cxn>
              <a:cxn ang="0">
                <a:pos x="1778" y="220"/>
              </a:cxn>
              <a:cxn ang="0">
                <a:pos x="1966" y="416"/>
              </a:cxn>
              <a:cxn ang="0">
                <a:pos x="2062" y="538"/>
              </a:cxn>
              <a:cxn ang="0">
                <a:pos x="2184" y="780"/>
              </a:cxn>
              <a:cxn ang="0">
                <a:pos x="2226" y="930"/>
              </a:cxn>
              <a:cxn ang="0">
                <a:pos x="2248" y="1208"/>
              </a:cxn>
              <a:cxn ang="0">
                <a:pos x="2202" y="1484"/>
              </a:cxn>
              <a:cxn ang="0">
                <a:pos x="2086" y="1740"/>
              </a:cxn>
              <a:cxn ang="0">
                <a:pos x="1994" y="1868"/>
              </a:cxn>
              <a:cxn ang="0">
                <a:pos x="1752" y="2086"/>
              </a:cxn>
              <a:cxn ang="0">
                <a:pos x="1618" y="2162"/>
              </a:cxn>
              <a:cxn ang="0">
                <a:pos x="1358" y="2248"/>
              </a:cxn>
              <a:cxn ang="0">
                <a:pos x="1202" y="2268"/>
              </a:cxn>
              <a:cxn ang="0">
                <a:pos x="922" y="2250"/>
              </a:cxn>
              <a:cxn ang="0">
                <a:pos x="532" y="2090"/>
              </a:cxn>
              <a:cxn ang="0">
                <a:pos x="346" y="1936"/>
              </a:cxn>
              <a:cxn ang="0">
                <a:pos x="196" y="1746"/>
              </a:cxn>
              <a:cxn ang="0">
                <a:pos x="40" y="1442"/>
              </a:cxn>
              <a:cxn ang="0">
                <a:pos x="18" y="1452"/>
              </a:cxn>
              <a:cxn ang="0">
                <a:pos x="198" y="1834"/>
              </a:cxn>
              <a:cxn ang="0">
                <a:pos x="438" y="2080"/>
              </a:cxn>
              <a:cxn ang="0">
                <a:pos x="742" y="2248"/>
              </a:cxn>
              <a:cxn ang="0">
                <a:pos x="1088" y="2316"/>
              </a:cxn>
              <a:cxn ang="0">
                <a:pos x="1368" y="2294"/>
              </a:cxn>
              <a:cxn ang="0">
                <a:pos x="1586" y="2228"/>
              </a:cxn>
              <a:cxn ang="0">
                <a:pos x="1786" y="2120"/>
              </a:cxn>
              <a:cxn ang="0">
                <a:pos x="2028" y="1902"/>
              </a:cxn>
              <a:cxn ang="0">
                <a:pos x="2158" y="1710"/>
              </a:cxn>
              <a:cxn ang="0">
                <a:pos x="2262" y="1446"/>
              </a:cxn>
              <a:cxn ang="0">
                <a:pos x="2298" y="1152"/>
              </a:cxn>
              <a:cxn ang="0">
                <a:pos x="2272" y="920"/>
              </a:cxn>
              <a:cxn ang="0">
                <a:pos x="2186" y="662"/>
              </a:cxn>
              <a:cxn ang="0">
                <a:pos x="2068" y="468"/>
              </a:cxn>
              <a:cxn ang="0">
                <a:pos x="1840" y="234"/>
              </a:cxn>
              <a:cxn ang="0">
                <a:pos x="1642" y="114"/>
              </a:cxn>
              <a:cxn ang="0">
                <a:pos x="1418" y="34"/>
              </a:cxn>
              <a:cxn ang="0">
                <a:pos x="1132" y="0"/>
              </a:cxn>
              <a:cxn ang="0">
                <a:pos x="902" y="26"/>
              </a:cxn>
              <a:cxn ang="0">
                <a:pos x="642" y="112"/>
              </a:cxn>
              <a:cxn ang="0">
                <a:pos x="448" y="230"/>
              </a:cxn>
              <a:cxn ang="0">
                <a:pos x="216" y="460"/>
              </a:cxn>
              <a:cxn ang="0">
                <a:pos x="96" y="656"/>
              </a:cxn>
              <a:cxn ang="0">
                <a:pos x="4" y="932"/>
              </a:cxn>
            </a:cxnLst>
            <a:rect l="0" t="0" r="r" b="b"/>
            <a:pathLst>
              <a:path w="2298" h="2318">
                <a:moveTo>
                  <a:pt x="4" y="932"/>
                </a:moveTo>
                <a:lnTo>
                  <a:pt x="50" y="942"/>
                </a:lnTo>
                <a:lnTo>
                  <a:pt x="62" y="888"/>
                </a:lnTo>
                <a:lnTo>
                  <a:pt x="76" y="832"/>
                </a:lnTo>
                <a:lnTo>
                  <a:pt x="96" y="778"/>
                </a:lnTo>
                <a:lnTo>
                  <a:pt x="116" y="726"/>
                </a:lnTo>
                <a:lnTo>
                  <a:pt x="140" y="674"/>
                </a:lnTo>
                <a:lnTo>
                  <a:pt x="164" y="624"/>
                </a:lnTo>
                <a:lnTo>
                  <a:pt x="192" y="576"/>
                </a:lnTo>
                <a:lnTo>
                  <a:pt x="222" y="530"/>
                </a:lnTo>
                <a:lnTo>
                  <a:pt x="200" y="520"/>
                </a:lnTo>
                <a:lnTo>
                  <a:pt x="218" y="538"/>
                </a:lnTo>
                <a:lnTo>
                  <a:pt x="250" y="494"/>
                </a:lnTo>
                <a:lnTo>
                  <a:pt x="284" y="450"/>
                </a:lnTo>
                <a:lnTo>
                  <a:pt x="358" y="370"/>
                </a:lnTo>
                <a:lnTo>
                  <a:pt x="398" y="332"/>
                </a:lnTo>
                <a:lnTo>
                  <a:pt x="438" y="296"/>
                </a:lnTo>
                <a:lnTo>
                  <a:pt x="482" y="264"/>
                </a:lnTo>
                <a:lnTo>
                  <a:pt x="526" y="232"/>
                </a:lnTo>
                <a:lnTo>
                  <a:pt x="510" y="216"/>
                </a:lnTo>
                <a:lnTo>
                  <a:pt x="518" y="238"/>
                </a:lnTo>
                <a:lnTo>
                  <a:pt x="564" y="208"/>
                </a:lnTo>
                <a:lnTo>
                  <a:pt x="612" y="182"/>
                </a:lnTo>
                <a:lnTo>
                  <a:pt x="660" y="156"/>
                </a:lnTo>
                <a:lnTo>
                  <a:pt x="710" y="134"/>
                </a:lnTo>
                <a:lnTo>
                  <a:pt x="762" y="114"/>
                </a:lnTo>
                <a:lnTo>
                  <a:pt x="814" y="96"/>
                </a:lnTo>
                <a:lnTo>
                  <a:pt x="866" y="82"/>
                </a:lnTo>
                <a:lnTo>
                  <a:pt x="920" y="70"/>
                </a:lnTo>
                <a:lnTo>
                  <a:pt x="910" y="48"/>
                </a:lnTo>
                <a:lnTo>
                  <a:pt x="910" y="72"/>
                </a:lnTo>
                <a:lnTo>
                  <a:pt x="966" y="62"/>
                </a:lnTo>
                <a:lnTo>
                  <a:pt x="1020" y="54"/>
                </a:lnTo>
                <a:lnTo>
                  <a:pt x="1076" y="50"/>
                </a:lnTo>
                <a:lnTo>
                  <a:pt x="1132" y="48"/>
                </a:lnTo>
                <a:lnTo>
                  <a:pt x="1190" y="50"/>
                </a:lnTo>
                <a:lnTo>
                  <a:pt x="1246" y="54"/>
                </a:lnTo>
                <a:lnTo>
                  <a:pt x="1304" y="60"/>
                </a:lnTo>
                <a:lnTo>
                  <a:pt x="1358" y="70"/>
                </a:lnTo>
                <a:lnTo>
                  <a:pt x="1418" y="82"/>
                </a:lnTo>
                <a:lnTo>
                  <a:pt x="1418" y="58"/>
                </a:lnTo>
                <a:lnTo>
                  <a:pt x="1410" y="80"/>
                </a:lnTo>
                <a:lnTo>
                  <a:pt x="1466" y="96"/>
                </a:lnTo>
                <a:lnTo>
                  <a:pt x="1520" y="114"/>
                </a:lnTo>
                <a:lnTo>
                  <a:pt x="1572" y="136"/>
                </a:lnTo>
                <a:lnTo>
                  <a:pt x="1624" y="158"/>
                </a:lnTo>
                <a:lnTo>
                  <a:pt x="1674" y="184"/>
                </a:lnTo>
                <a:lnTo>
                  <a:pt x="1722" y="212"/>
                </a:lnTo>
                <a:lnTo>
                  <a:pt x="1768" y="242"/>
                </a:lnTo>
                <a:lnTo>
                  <a:pt x="1778" y="220"/>
                </a:lnTo>
                <a:lnTo>
                  <a:pt x="1760" y="236"/>
                </a:lnTo>
                <a:lnTo>
                  <a:pt x="1806" y="268"/>
                </a:lnTo>
                <a:lnTo>
                  <a:pt x="1848" y="302"/>
                </a:lnTo>
                <a:lnTo>
                  <a:pt x="1928" y="376"/>
                </a:lnTo>
                <a:lnTo>
                  <a:pt x="1966" y="416"/>
                </a:lnTo>
                <a:lnTo>
                  <a:pt x="2002" y="458"/>
                </a:lnTo>
                <a:lnTo>
                  <a:pt x="2034" y="502"/>
                </a:lnTo>
                <a:lnTo>
                  <a:pt x="2066" y="546"/>
                </a:lnTo>
                <a:lnTo>
                  <a:pt x="2084" y="528"/>
                </a:lnTo>
                <a:lnTo>
                  <a:pt x="2062" y="538"/>
                </a:lnTo>
                <a:lnTo>
                  <a:pt x="2090" y="584"/>
                </a:lnTo>
                <a:lnTo>
                  <a:pt x="2118" y="630"/>
                </a:lnTo>
                <a:lnTo>
                  <a:pt x="2142" y="680"/>
                </a:lnTo>
                <a:lnTo>
                  <a:pt x="2164" y="730"/>
                </a:lnTo>
                <a:lnTo>
                  <a:pt x="2184" y="780"/>
                </a:lnTo>
                <a:lnTo>
                  <a:pt x="2202" y="832"/>
                </a:lnTo>
                <a:lnTo>
                  <a:pt x="2216" y="886"/>
                </a:lnTo>
                <a:lnTo>
                  <a:pt x="2228" y="938"/>
                </a:lnTo>
                <a:lnTo>
                  <a:pt x="2250" y="930"/>
                </a:lnTo>
                <a:lnTo>
                  <a:pt x="2226" y="930"/>
                </a:lnTo>
                <a:lnTo>
                  <a:pt x="2236" y="984"/>
                </a:lnTo>
                <a:lnTo>
                  <a:pt x="2244" y="1040"/>
                </a:lnTo>
                <a:lnTo>
                  <a:pt x="2248" y="1096"/>
                </a:lnTo>
                <a:lnTo>
                  <a:pt x="2250" y="1152"/>
                </a:lnTo>
                <a:lnTo>
                  <a:pt x="2248" y="1208"/>
                </a:lnTo>
                <a:lnTo>
                  <a:pt x="2244" y="1266"/>
                </a:lnTo>
                <a:lnTo>
                  <a:pt x="2238" y="1322"/>
                </a:lnTo>
                <a:lnTo>
                  <a:pt x="2230" y="1376"/>
                </a:lnTo>
                <a:lnTo>
                  <a:pt x="2218" y="1428"/>
                </a:lnTo>
                <a:lnTo>
                  <a:pt x="2202" y="1484"/>
                </a:lnTo>
                <a:lnTo>
                  <a:pt x="2184" y="1538"/>
                </a:lnTo>
                <a:lnTo>
                  <a:pt x="2162" y="1592"/>
                </a:lnTo>
                <a:lnTo>
                  <a:pt x="2140" y="1642"/>
                </a:lnTo>
                <a:lnTo>
                  <a:pt x="2114" y="1692"/>
                </a:lnTo>
                <a:lnTo>
                  <a:pt x="2086" y="1740"/>
                </a:lnTo>
                <a:lnTo>
                  <a:pt x="2056" y="1788"/>
                </a:lnTo>
                <a:lnTo>
                  <a:pt x="2078" y="1796"/>
                </a:lnTo>
                <a:lnTo>
                  <a:pt x="2060" y="1780"/>
                </a:lnTo>
                <a:lnTo>
                  <a:pt x="2028" y="1824"/>
                </a:lnTo>
                <a:lnTo>
                  <a:pt x="1994" y="1868"/>
                </a:lnTo>
                <a:lnTo>
                  <a:pt x="1920" y="1948"/>
                </a:lnTo>
                <a:lnTo>
                  <a:pt x="1880" y="1986"/>
                </a:lnTo>
                <a:lnTo>
                  <a:pt x="1840" y="2022"/>
                </a:lnTo>
                <a:lnTo>
                  <a:pt x="1796" y="2054"/>
                </a:lnTo>
                <a:lnTo>
                  <a:pt x="1752" y="2086"/>
                </a:lnTo>
                <a:lnTo>
                  <a:pt x="1768" y="2102"/>
                </a:lnTo>
                <a:lnTo>
                  <a:pt x="1760" y="2080"/>
                </a:lnTo>
                <a:lnTo>
                  <a:pt x="1714" y="2110"/>
                </a:lnTo>
                <a:lnTo>
                  <a:pt x="1666" y="2136"/>
                </a:lnTo>
                <a:lnTo>
                  <a:pt x="1618" y="2162"/>
                </a:lnTo>
                <a:lnTo>
                  <a:pt x="1568" y="2184"/>
                </a:lnTo>
                <a:lnTo>
                  <a:pt x="1516" y="2204"/>
                </a:lnTo>
                <a:lnTo>
                  <a:pt x="1464" y="2222"/>
                </a:lnTo>
                <a:lnTo>
                  <a:pt x="1412" y="2236"/>
                </a:lnTo>
                <a:lnTo>
                  <a:pt x="1358" y="2248"/>
                </a:lnTo>
                <a:lnTo>
                  <a:pt x="1368" y="2270"/>
                </a:lnTo>
                <a:lnTo>
                  <a:pt x="1368" y="2246"/>
                </a:lnTo>
                <a:lnTo>
                  <a:pt x="1312" y="2256"/>
                </a:lnTo>
                <a:lnTo>
                  <a:pt x="1258" y="2264"/>
                </a:lnTo>
                <a:lnTo>
                  <a:pt x="1202" y="2268"/>
                </a:lnTo>
                <a:lnTo>
                  <a:pt x="1146" y="2270"/>
                </a:lnTo>
                <a:lnTo>
                  <a:pt x="1088" y="2268"/>
                </a:lnTo>
                <a:lnTo>
                  <a:pt x="1032" y="2264"/>
                </a:lnTo>
                <a:lnTo>
                  <a:pt x="974" y="2258"/>
                </a:lnTo>
                <a:lnTo>
                  <a:pt x="922" y="2250"/>
                </a:lnTo>
                <a:lnTo>
                  <a:pt x="840" y="2230"/>
                </a:lnTo>
                <a:lnTo>
                  <a:pt x="760" y="2204"/>
                </a:lnTo>
                <a:lnTo>
                  <a:pt x="680" y="2170"/>
                </a:lnTo>
                <a:lnTo>
                  <a:pt x="604" y="2132"/>
                </a:lnTo>
                <a:lnTo>
                  <a:pt x="532" y="2090"/>
                </a:lnTo>
                <a:lnTo>
                  <a:pt x="524" y="2112"/>
                </a:lnTo>
                <a:lnTo>
                  <a:pt x="540" y="2094"/>
                </a:lnTo>
                <a:lnTo>
                  <a:pt x="472" y="2046"/>
                </a:lnTo>
                <a:lnTo>
                  <a:pt x="406" y="1994"/>
                </a:lnTo>
                <a:lnTo>
                  <a:pt x="346" y="1936"/>
                </a:lnTo>
                <a:lnTo>
                  <a:pt x="290" y="1874"/>
                </a:lnTo>
                <a:lnTo>
                  <a:pt x="238" y="1808"/>
                </a:lnTo>
                <a:lnTo>
                  <a:pt x="220" y="1824"/>
                </a:lnTo>
                <a:lnTo>
                  <a:pt x="242" y="1816"/>
                </a:lnTo>
                <a:lnTo>
                  <a:pt x="196" y="1746"/>
                </a:lnTo>
                <a:lnTo>
                  <a:pt x="154" y="1672"/>
                </a:lnTo>
                <a:lnTo>
                  <a:pt x="118" y="1596"/>
                </a:lnTo>
                <a:lnTo>
                  <a:pt x="88" y="1516"/>
                </a:lnTo>
                <a:lnTo>
                  <a:pt x="62" y="1434"/>
                </a:lnTo>
                <a:lnTo>
                  <a:pt x="40" y="1442"/>
                </a:lnTo>
                <a:lnTo>
                  <a:pt x="64" y="1442"/>
                </a:lnTo>
                <a:lnTo>
                  <a:pt x="46" y="1354"/>
                </a:lnTo>
                <a:lnTo>
                  <a:pt x="0" y="1362"/>
                </a:lnTo>
                <a:lnTo>
                  <a:pt x="16" y="1442"/>
                </a:lnTo>
                <a:lnTo>
                  <a:pt x="18" y="1452"/>
                </a:lnTo>
                <a:lnTo>
                  <a:pt x="44" y="1534"/>
                </a:lnTo>
                <a:lnTo>
                  <a:pt x="74" y="1614"/>
                </a:lnTo>
                <a:lnTo>
                  <a:pt x="110" y="1690"/>
                </a:lnTo>
                <a:lnTo>
                  <a:pt x="152" y="1764"/>
                </a:lnTo>
                <a:lnTo>
                  <a:pt x="198" y="1834"/>
                </a:lnTo>
                <a:lnTo>
                  <a:pt x="204" y="1842"/>
                </a:lnTo>
                <a:lnTo>
                  <a:pt x="256" y="1908"/>
                </a:lnTo>
                <a:lnTo>
                  <a:pt x="312" y="1970"/>
                </a:lnTo>
                <a:lnTo>
                  <a:pt x="372" y="2028"/>
                </a:lnTo>
                <a:lnTo>
                  <a:pt x="438" y="2080"/>
                </a:lnTo>
                <a:lnTo>
                  <a:pt x="506" y="2128"/>
                </a:lnTo>
                <a:lnTo>
                  <a:pt x="514" y="2134"/>
                </a:lnTo>
                <a:lnTo>
                  <a:pt x="586" y="2176"/>
                </a:lnTo>
                <a:lnTo>
                  <a:pt x="662" y="2214"/>
                </a:lnTo>
                <a:lnTo>
                  <a:pt x="742" y="2248"/>
                </a:lnTo>
                <a:lnTo>
                  <a:pt x="822" y="2274"/>
                </a:lnTo>
                <a:lnTo>
                  <a:pt x="912" y="2296"/>
                </a:lnTo>
                <a:lnTo>
                  <a:pt x="974" y="2306"/>
                </a:lnTo>
                <a:lnTo>
                  <a:pt x="1032" y="2312"/>
                </a:lnTo>
                <a:lnTo>
                  <a:pt x="1088" y="2316"/>
                </a:lnTo>
                <a:lnTo>
                  <a:pt x="1146" y="2318"/>
                </a:lnTo>
                <a:lnTo>
                  <a:pt x="1202" y="2316"/>
                </a:lnTo>
                <a:lnTo>
                  <a:pt x="1258" y="2312"/>
                </a:lnTo>
                <a:lnTo>
                  <a:pt x="1312" y="2304"/>
                </a:lnTo>
                <a:lnTo>
                  <a:pt x="1368" y="2294"/>
                </a:lnTo>
                <a:lnTo>
                  <a:pt x="1376" y="2292"/>
                </a:lnTo>
                <a:lnTo>
                  <a:pt x="1430" y="2280"/>
                </a:lnTo>
                <a:lnTo>
                  <a:pt x="1482" y="2266"/>
                </a:lnTo>
                <a:lnTo>
                  <a:pt x="1534" y="2248"/>
                </a:lnTo>
                <a:lnTo>
                  <a:pt x="1586" y="2228"/>
                </a:lnTo>
                <a:lnTo>
                  <a:pt x="1636" y="2206"/>
                </a:lnTo>
                <a:lnTo>
                  <a:pt x="1684" y="2180"/>
                </a:lnTo>
                <a:lnTo>
                  <a:pt x="1732" y="2154"/>
                </a:lnTo>
                <a:lnTo>
                  <a:pt x="1778" y="2124"/>
                </a:lnTo>
                <a:lnTo>
                  <a:pt x="1786" y="2120"/>
                </a:lnTo>
                <a:lnTo>
                  <a:pt x="1830" y="2088"/>
                </a:lnTo>
                <a:lnTo>
                  <a:pt x="1874" y="2056"/>
                </a:lnTo>
                <a:lnTo>
                  <a:pt x="1914" y="2020"/>
                </a:lnTo>
                <a:lnTo>
                  <a:pt x="1954" y="1982"/>
                </a:lnTo>
                <a:lnTo>
                  <a:pt x="2028" y="1902"/>
                </a:lnTo>
                <a:lnTo>
                  <a:pt x="2062" y="1858"/>
                </a:lnTo>
                <a:lnTo>
                  <a:pt x="2094" y="1814"/>
                </a:lnTo>
                <a:lnTo>
                  <a:pt x="2100" y="1806"/>
                </a:lnTo>
                <a:lnTo>
                  <a:pt x="2130" y="1758"/>
                </a:lnTo>
                <a:lnTo>
                  <a:pt x="2158" y="1710"/>
                </a:lnTo>
                <a:lnTo>
                  <a:pt x="2184" y="1660"/>
                </a:lnTo>
                <a:lnTo>
                  <a:pt x="2206" y="1610"/>
                </a:lnTo>
                <a:lnTo>
                  <a:pt x="2228" y="1556"/>
                </a:lnTo>
                <a:lnTo>
                  <a:pt x="2246" y="1502"/>
                </a:lnTo>
                <a:lnTo>
                  <a:pt x="2262" y="1446"/>
                </a:lnTo>
                <a:lnTo>
                  <a:pt x="2276" y="1386"/>
                </a:lnTo>
                <a:lnTo>
                  <a:pt x="2286" y="1322"/>
                </a:lnTo>
                <a:lnTo>
                  <a:pt x="2292" y="1266"/>
                </a:lnTo>
                <a:lnTo>
                  <a:pt x="2296" y="1208"/>
                </a:lnTo>
                <a:lnTo>
                  <a:pt x="2298" y="1152"/>
                </a:lnTo>
                <a:lnTo>
                  <a:pt x="2296" y="1096"/>
                </a:lnTo>
                <a:lnTo>
                  <a:pt x="2292" y="1040"/>
                </a:lnTo>
                <a:lnTo>
                  <a:pt x="2284" y="984"/>
                </a:lnTo>
                <a:lnTo>
                  <a:pt x="2274" y="930"/>
                </a:lnTo>
                <a:lnTo>
                  <a:pt x="2272" y="920"/>
                </a:lnTo>
                <a:lnTo>
                  <a:pt x="2260" y="868"/>
                </a:lnTo>
                <a:lnTo>
                  <a:pt x="2246" y="814"/>
                </a:lnTo>
                <a:lnTo>
                  <a:pt x="2228" y="762"/>
                </a:lnTo>
                <a:lnTo>
                  <a:pt x="2208" y="712"/>
                </a:lnTo>
                <a:lnTo>
                  <a:pt x="2186" y="662"/>
                </a:lnTo>
                <a:lnTo>
                  <a:pt x="2162" y="612"/>
                </a:lnTo>
                <a:lnTo>
                  <a:pt x="2134" y="566"/>
                </a:lnTo>
                <a:lnTo>
                  <a:pt x="2106" y="520"/>
                </a:lnTo>
                <a:lnTo>
                  <a:pt x="2100" y="512"/>
                </a:lnTo>
                <a:lnTo>
                  <a:pt x="2068" y="468"/>
                </a:lnTo>
                <a:lnTo>
                  <a:pt x="2036" y="424"/>
                </a:lnTo>
                <a:lnTo>
                  <a:pt x="2000" y="382"/>
                </a:lnTo>
                <a:lnTo>
                  <a:pt x="1962" y="342"/>
                </a:lnTo>
                <a:lnTo>
                  <a:pt x="1882" y="268"/>
                </a:lnTo>
                <a:lnTo>
                  <a:pt x="1840" y="234"/>
                </a:lnTo>
                <a:lnTo>
                  <a:pt x="1794" y="202"/>
                </a:lnTo>
                <a:lnTo>
                  <a:pt x="1786" y="198"/>
                </a:lnTo>
                <a:lnTo>
                  <a:pt x="1740" y="168"/>
                </a:lnTo>
                <a:lnTo>
                  <a:pt x="1692" y="140"/>
                </a:lnTo>
                <a:lnTo>
                  <a:pt x="1642" y="114"/>
                </a:lnTo>
                <a:lnTo>
                  <a:pt x="1590" y="92"/>
                </a:lnTo>
                <a:lnTo>
                  <a:pt x="1538" y="70"/>
                </a:lnTo>
                <a:lnTo>
                  <a:pt x="1484" y="52"/>
                </a:lnTo>
                <a:lnTo>
                  <a:pt x="1428" y="36"/>
                </a:lnTo>
                <a:lnTo>
                  <a:pt x="1418" y="34"/>
                </a:lnTo>
                <a:lnTo>
                  <a:pt x="1368" y="24"/>
                </a:lnTo>
                <a:lnTo>
                  <a:pt x="1304" y="12"/>
                </a:lnTo>
                <a:lnTo>
                  <a:pt x="1246" y="6"/>
                </a:lnTo>
                <a:lnTo>
                  <a:pt x="1190" y="2"/>
                </a:lnTo>
                <a:lnTo>
                  <a:pt x="1132" y="0"/>
                </a:lnTo>
                <a:lnTo>
                  <a:pt x="1076" y="2"/>
                </a:lnTo>
                <a:lnTo>
                  <a:pt x="1020" y="6"/>
                </a:lnTo>
                <a:lnTo>
                  <a:pt x="966" y="14"/>
                </a:lnTo>
                <a:lnTo>
                  <a:pt x="910" y="24"/>
                </a:lnTo>
                <a:lnTo>
                  <a:pt x="902" y="26"/>
                </a:lnTo>
                <a:lnTo>
                  <a:pt x="848" y="38"/>
                </a:lnTo>
                <a:lnTo>
                  <a:pt x="796" y="52"/>
                </a:lnTo>
                <a:lnTo>
                  <a:pt x="744" y="70"/>
                </a:lnTo>
                <a:lnTo>
                  <a:pt x="692" y="90"/>
                </a:lnTo>
                <a:lnTo>
                  <a:pt x="642" y="112"/>
                </a:lnTo>
                <a:lnTo>
                  <a:pt x="594" y="138"/>
                </a:lnTo>
                <a:lnTo>
                  <a:pt x="546" y="164"/>
                </a:lnTo>
                <a:lnTo>
                  <a:pt x="500" y="194"/>
                </a:lnTo>
                <a:lnTo>
                  <a:pt x="492" y="198"/>
                </a:lnTo>
                <a:lnTo>
                  <a:pt x="448" y="230"/>
                </a:lnTo>
                <a:lnTo>
                  <a:pt x="404" y="262"/>
                </a:lnTo>
                <a:lnTo>
                  <a:pt x="364" y="298"/>
                </a:lnTo>
                <a:lnTo>
                  <a:pt x="324" y="336"/>
                </a:lnTo>
                <a:lnTo>
                  <a:pt x="250" y="416"/>
                </a:lnTo>
                <a:lnTo>
                  <a:pt x="216" y="460"/>
                </a:lnTo>
                <a:lnTo>
                  <a:pt x="184" y="504"/>
                </a:lnTo>
                <a:lnTo>
                  <a:pt x="178" y="512"/>
                </a:lnTo>
                <a:lnTo>
                  <a:pt x="148" y="558"/>
                </a:lnTo>
                <a:lnTo>
                  <a:pt x="120" y="606"/>
                </a:lnTo>
                <a:lnTo>
                  <a:pt x="96" y="656"/>
                </a:lnTo>
                <a:lnTo>
                  <a:pt x="72" y="708"/>
                </a:lnTo>
                <a:lnTo>
                  <a:pt x="52" y="760"/>
                </a:lnTo>
                <a:lnTo>
                  <a:pt x="32" y="814"/>
                </a:lnTo>
                <a:lnTo>
                  <a:pt x="18" y="870"/>
                </a:lnTo>
                <a:lnTo>
                  <a:pt x="4" y="932"/>
                </a:lnTo>
                <a:close/>
              </a:path>
            </a:pathLst>
          </a:custGeom>
          <a:solidFill>
            <a:srgbClr val="00F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511175" y="2212504"/>
            <a:ext cx="819150" cy="777875"/>
            <a:chOff x="322" y="1504"/>
            <a:chExt cx="516" cy="490"/>
          </a:xfrm>
        </p:grpSpPr>
        <p:sp>
          <p:nvSpPr>
            <p:cNvPr id="5" name="Freeform 43"/>
            <p:cNvSpPr>
              <a:spLocks/>
            </p:cNvSpPr>
            <p:nvPr/>
          </p:nvSpPr>
          <p:spPr bwMode="auto">
            <a:xfrm>
              <a:off x="322" y="1504"/>
              <a:ext cx="516" cy="490"/>
            </a:xfrm>
            <a:custGeom>
              <a:avLst/>
              <a:gdLst/>
              <a:ahLst/>
              <a:cxnLst>
                <a:cxn ang="0">
                  <a:pos x="516" y="128"/>
                </a:cxn>
                <a:cxn ang="0">
                  <a:pos x="516" y="0"/>
                </a:cxn>
                <a:cxn ang="0">
                  <a:pos x="64" y="0"/>
                </a:cxn>
                <a:cxn ang="0">
                  <a:pos x="64" y="0"/>
                </a:cxn>
                <a:cxn ang="0">
                  <a:pos x="52" y="2"/>
                </a:cxn>
                <a:cxn ang="0">
                  <a:pos x="40" y="6"/>
                </a:cxn>
                <a:cxn ang="0">
                  <a:pos x="28" y="12"/>
                </a:cxn>
                <a:cxn ang="0">
                  <a:pos x="18" y="18"/>
                </a:cxn>
                <a:cxn ang="0">
                  <a:pos x="12" y="28"/>
                </a:cxn>
                <a:cxn ang="0">
                  <a:pos x="6" y="40"/>
                </a:cxn>
                <a:cxn ang="0">
                  <a:pos x="2" y="52"/>
                </a:cxn>
                <a:cxn ang="0">
                  <a:pos x="0" y="64"/>
                </a:cxn>
                <a:cxn ang="0">
                  <a:pos x="0" y="426"/>
                </a:cxn>
                <a:cxn ang="0">
                  <a:pos x="0" y="426"/>
                </a:cxn>
                <a:cxn ang="0">
                  <a:pos x="2" y="438"/>
                </a:cxn>
                <a:cxn ang="0">
                  <a:pos x="6" y="450"/>
                </a:cxn>
                <a:cxn ang="0">
                  <a:pos x="12" y="462"/>
                </a:cxn>
                <a:cxn ang="0">
                  <a:pos x="18" y="472"/>
                </a:cxn>
                <a:cxn ang="0">
                  <a:pos x="28" y="478"/>
                </a:cxn>
                <a:cxn ang="0">
                  <a:pos x="40" y="484"/>
                </a:cxn>
                <a:cxn ang="0">
                  <a:pos x="52" y="488"/>
                </a:cxn>
                <a:cxn ang="0">
                  <a:pos x="64" y="490"/>
                </a:cxn>
                <a:cxn ang="0">
                  <a:pos x="516" y="490"/>
                </a:cxn>
                <a:cxn ang="0">
                  <a:pos x="516" y="362"/>
                </a:cxn>
                <a:cxn ang="0">
                  <a:pos x="64" y="362"/>
                </a:cxn>
                <a:cxn ang="0">
                  <a:pos x="128" y="426"/>
                </a:cxn>
                <a:cxn ang="0">
                  <a:pos x="126" y="414"/>
                </a:cxn>
                <a:cxn ang="0">
                  <a:pos x="122" y="402"/>
                </a:cxn>
                <a:cxn ang="0">
                  <a:pos x="118" y="390"/>
                </a:cxn>
                <a:cxn ang="0">
                  <a:pos x="110" y="380"/>
                </a:cxn>
                <a:cxn ang="0">
                  <a:pos x="100" y="374"/>
                </a:cxn>
                <a:cxn ang="0">
                  <a:pos x="88" y="368"/>
                </a:cxn>
                <a:cxn ang="0">
                  <a:pos x="76" y="364"/>
                </a:cxn>
                <a:cxn ang="0">
                  <a:pos x="64" y="426"/>
                </a:cxn>
                <a:cxn ang="0">
                  <a:pos x="128" y="426"/>
                </a:cxn>
                <a:cxn ang="0">
                  <a:pos x="128" y="64"/>
                </a:cxn>
                <a:cxn ang="0">
                  <a:pos x="64" y="128"/>
                </a:cxn>
                <a:cxn ang="0">
                  <a:pos x="76" y="126"/>
                </a:cxn>
                <a:cxn ang="0">
                  <a:pos x="88" y="122"/>
                </a:cxn>
                <a:cxn ang="0">
                  <a:pos x="100" y="116"/>
                </a:cxn>
                <a:cxn ang="0">
                  <a:pos x="110" y="110"/>
                </a:cxn>
                <a:cxn ang="0">
                  <a:pos x="118" y="100"/>
                </a:cxn>
                <a:cxn ang="0">
                  <a:pos x="122" y="88"/>
                </a:cxn>
                <a:cxn ang="0">
                  <a:pos x="126" y="76"/>
                </a:cxn>
                <a:cxn ang="0">
                  <a:pos x="128" y="64"/>
                </a:cxn>
                <a:cxn ang="0">
                  <a:pos x="64" y="64"/>
                </a:cxn>
                <a:cxn ang="0">
                  <a:pos x="64" y="128"/>
                </a:cxn>
                <a:cxn ang="0">
                  <a:pos x="516" y="128"/>
                </a:cxn>
              </a:cxnLst>
              <a:rect l="0" t="0" r="r" b="b"/>
              <a:pathLst>
                <a:path w="516" h="490">
                  <a:moveTo>
                    <a:pt x="516" y="128"/>
                  </a:moveTo>
                  <a:lnTo>
                    <a:pt x="516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52" y="2"/>
                  </a:lnTo>
                  <a:lnTo>
                    <a:pt x="40" y="6"/>
                  </a:lnTo>
                  <a:lnTo>
                    <a:pt x="28" y="12"/>
                  </a:lnTo>
                  <a:lnTo>
                    <a:pt x="18" y="18"/>
                  </a:lnTo>
                  <a:lnTo>
                    <a:pt x="12" y="28"/>
                  </a:lnTo>
                  <a:lnTo>
                    <a:pt x="6" y="40"/>
                  </a:lnTo>
                  <a:lnTo>
                    <a:pt x="2" y="52"/>
                  </a:lnTo>
                  <a:lnTo>
                    <a:pt x="0" y="64"/>
                  </a:lnTo>
                  <a:lnTo>
                    <a:pt x="0" y="426"/>
                  </a:lnTo>
                  <a:lnTo>
                    <a:pt x="0" y="426"/>
                  </a:lnTo>
                  <a:lnTo>
                    <a:pt x="2" y="438"/>
                  </a:lnTo>
                  <a:lnTo>
                    <a:pt x="6" y="450"/>
                  </a:lnTo>
                  <a:lnTo>
                    <a:pt x="12" y="462"/>
                  </a:lnTo>
                  <a:lnTo>
                    <a:pt x="18" y="472"/>
                  </a:lnTo>
                  <a:lnTo>
                    <a:pt x="28" y="478"/>
                  </a:lnTo>
                  <a:lnTo>
                    <a:pt x="40" y="484"/>
                  </a:lnTo>
                  <a:lnTo>
                    <a:pt x="52" y="488"/>
                  </a:lnTo>
                  <a:lnTo>
                    <a:pt x="64" y="490"/>
                  </a:lnTo>
                  <a:lnTo>
                    <a:pt x="516" y="490"/>
                  </a:lnTo>
                  <a:lnTo>
                    <a:pt x="516" y="362"/>
                  </a:lnTo>
                  <a:lnTo>
                    <a:pt x="64" y="362"/>
                  </a:lnTo>
                  <a:lnTo>
                    <a:pt x="128" y="426"/>
                  </a:lnTo>
                  <a:lnTo>
                    <a:pt x="126" y="414"/>
                  </a:lnTo>
                  <a:lnTo>
                    <a:pt x="122" y="402"/>
                  </a:lnTo>
                  <a:lnTo>
                    <a:pt x="118" y="390"/>
                  </a:lnTo>
                  <a:lnTo>
                    <a:pt x="110" y="380"/>
                  </a:lnTo>
                  <a:lnTo>
                    <a:pt x="100" y="374"/>
                  </a:lnTo>
                  <a:lnTo>
                    <a:pt x="88" y="368"/>
                  </a:lnTo>
                  <a:lnTo>
                    <a:pt x="76" y="364"/>
                  </a:lnTo>
                  <a:lnTo>
                    <a:pt x="64" y="426"/>
                  </a:lnTo>
                  <a:lnTo>
                    <a:pt x="128" y="426"/>
                  </a:lnTo>
                  <a:lnTo>
                    <a:pt x="128" y="64"/>
                  </a:lnTo>
                  <a:lnTo>
                    <a:pt x="64" y="128"/>
                  </a:lnTo>
                  <a:lnTo>
                    <a:pt x="76" y="126"/>
                  </a:lnTo>
                  <a:lnTo>
                    <a:pt x="88" y="122"/>
                  </a:lnTo>
                  <a:lnTo>
                    <a:pt x="100" y="116"/>
                  </a:lnTo>
                  <a:lnTo>
                    <a:pt x="110" y="110"/>
                  </a:lnTo>
                  <a:lnTo>
                    <a:pt x="118" y="100"/>
                  </a:lnTo>
                  <a:lnTo>
                    <a:pt x="122" y="88"/>
                  </a:lnTo>
                  <a:lnTo>
                    <a:pt x="126" y="76"/>
                  </a:lnTo>
                  <a:lnTo>
                    <a:pt x="128" y="64"/>
                  </a:lnTo>
                  <a:lnTo>
                    <a:pt x="64" y="64"/>
                  </a:lnTo>
                  <a:lnTo>
                    <a:pt x="64" y="128"/>
                  </a:lnTo>
                  <a:lnTo>
                    <a:pt x="516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Rectangle 44"/>
            <p:cNvSpPr>
              <a:spLocks noChangeArrowheads="1"/>
            </p:cNvSpPr>
            <p:nvPr/>
          </p:nvSpPr>
          <p:spPr bwMode="auto">
            <a:xfrm>
              <a:off x="432" y="1614"/>
              <a:ext cx="274" cy="272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7" name="Freeform 46"/>
          <p:cNvSpPr>
            <a:spLocks/>
          </p:cNvSpPr>
          <p:nvPr/>
        </p:nvSpPr>
        <p:spPr bwMode="auto">
          <a:xfrm>
            <a:off x="6445250" y="1234604"/>
            <a:ext cx="431800" cy="2806700"/>
          </a:xfrm>
          <a:custGeom>
            <a:avLst/>
            <a:gdLst/>
            <a:ahLst/>
            <a:cxnLst>
              <a:cxn ang="0">
                <a:pos x="272" y="1548"/>
              </a:cxn>
              <a:cxn ang="0">
                <a:pos x="0" y="1768"/>
              </a:cxn>
              <a:cxn ang="0">
                <a:pos x="0" y="222"/>
              </a:cxn>
              <a:cxn ang="0">
                <a:pos x="272" y="0"/>
              </a:cxn>
              <a:cxn ang="0">
                <a:pos x="272" y="1548"/>
              </a:cxn>
            </a:cxnLst>
            <a:rect l="0" t="0" r="r" b="b"/>
            <a:pathLst>
              <a:path w="272" h="1768">
                <a:moveTo>
                  <a:pt x="272" y="1548"/>
                </a:moveTo>
                <a:lnTo>
                  <a:pt x="0" y="1768"/>
                </a:lnTo>
                <a:lnTo>
                  <a:pt x="0" y="222"/>
                </a:lnTo>
                <a:lnTo>
                  <a:pt x="272" y="0"/>
                </a:lnTo>
                <a:lnTo>
                  <a:pt x="272" y="1548"/>
                </a:lnTo>
                <a:close/>
              </a:path>
            </a:pathLst>
          </a:custGeom>
          <a:solidFill>
            <a:srgbClr val="FFCC6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grpSp>
        <p:nvGrpSpPr>
          <p:cNvPr id="8" name="Group 76"/>
          <p:cNvGrpSpPr>
            <a:grpSpLocks/>
          </p:cNvGrpSpPr>
          <p:nvPr/>
        </p:nvGrpSpPr>
        <p:grpSpPr bwMode="auto">
          <a:xfrm>
            <a:off x="838200" y="2669704"/>
            <a:ext cx="7635875" cy="3416300"/>
            <a:chOff x="528" y="1792"/>
            <a:chExt cx="4810" cy="2152"/>
          </a:xfrm>
          <a:solidFill>
            <a:schemeClr val="tx1"/>
          </a:solidFill>
        </p:grpSpPr>
        <p:grpSp>
          <p:nvGrpSpPr>
            <p:cNvPr id="9" name="Group 60"/>
            <p:cNvGrpSpPr>
              <a:grpSpLocks/>
            </p:cNvGrpSpPr>
            <p:nvPr/>
          </p:nvGrpSpPr>
          <p:grpSpPr bwMode="auto">
            <a:xfrm>
              <a:off x="4152" y="2452"/>
              <a:ext cx="1186" cy="1026"/>
              <a:chOff x="4152" y="2452"/>
              <a:chExt cx="1186" cy="1026"/>
            </a:xfrm>
            <a:grpFill/>
          </p:grpSpPr>
          <p:sp>
            <p:nvSpPr>
              <p:cNvPr id="24" name="Freeform 58"/>
              <p:cNvSpPr>
                <a:spLocks/>
              </p:cNvSpPr>
              <p:nvPr/>
            </p:nvSpPr>
            <p:spPr bwMode="auto">
              <a:xfrm>
                <a:off x="4152" y="2452"/>
                <a:ext cx="40" cy="714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16" y="704"/>
                  </a:cxn>
                  <a:cxn ang="0">
                    <a:pos x="16" y="712"/>
                  </a:cxn>
                  <a:cxn ang="0">
                    <a:pos x="24" y="714"/>
                  </a:cxn>
                  <a:cxn ang="0">
                    <a:pos x="40" y="714"/>
                  </a:cxn>
                  <a:cxn ang="0">
                    <a:pos x="40" y="696"/>
                  </a:cxn>
                  <a:cxn ang="0">
                    <a:pos x="24" y="696"/>
                  </a:cxn>
                  <a:cxn ang="0">
                    <a:pos x="24" y="704"/>
                  </a:cxn>
                  <a:cxn ang="0">
                    <a:pos x="34" y="704"/>
                  </a:cxn>
                  <a:cxn ang="0">
                    <a:pos x="18" y="0"/>
                  </a:cxn>
                </a:cxnLst>
                <a:rect l="0" t="0" r="r" b="b"/>
                <a:pathLst>
                  <a:path w="40" h="714">
                    <a:moveTo>
                      <a:pt x="18" y="0"/>
                    </a:moveTo>
                    <a:lnTo>
                      <a:pt x="0" y="0"/>
                    </a:lnTo>
                    <a:lnTo>
                      <a:pt x="16" y="704"/>
                    </a:lnTo>
                    <a:lnTo>
                      <a:pt x="16" y="712"/>
                    </a:lnTo>
                    <a:lnTo>
                      <a:pt x="24" y="714"/>
                    </a:lnTo>
                    <a:lnTo>
                      <a:pt x="40" y="714"/>
                    </a:lnTo>
                    <a:lnTo>
                      <a:pt x="40" y="696"/>
                    </a:lnTo>
                    <a:lnTo>
                      <a:pt x="24" y="696"/>
                    </a:lnTo>
                    <a:lnTo>
                      <a:pt x="24" y="704"/>
                    </a:lnTo>
                    <a:lnTo>
                      <a:pt x="34" y="704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5" name="Freeform 59"/>
              <p:cNvSpPr>
                <a:spLocks noEditPoints="1"/>
              </p:cNvSpPr>
              <p:nvPr/>
            </p:nvSpPr>
            <p:spPr bwMode="auto">
              <a:xfrm>
                <a:off x="4234" y="3076"/>
                <a:ext cx="1104" cy="402"/>
              </a:xfrm>
              <a:custGeom>
                <a:avLst/>
                <a:gdLst/>
                <a:ahLst/>
                <a:cxnLst>
                  <a:cxn ang="0">
                    <a:pos x="1094" y="18"/>
                  </a:cxn>
                  <a:cxn ang="0">
                    <a:pos x="1094" y="8"/>
                  </a:cxn>
                  <a:cxn ang="0">
                    <a:pos x="1086" y="8"/>
                  </a:cxn>
                  <a:cxn ang="0">
                    <a:pos x="1086" y="392"/>
                  </a:cxn>
                  <a:cxn ang="0">
                    <a:pos x="1094" y="392"/>
                  </a:cxn>
                  <a:cxn ang="0">
                    <a:pos x="1094" y="384"/>
                  </a:cxn>
                  <a:cxn ang="0">
                    <a:pos x="8" y="384"/>
                  </a:cxn>
                  <a:cxn ang="0">
                    <a:pos x="8" y="392"/>
                  </a:cxn>
                  <a:cxn ang="0">
                    <a:pos x="18" y="392"/>
                  </a:cxn>
                  <a:cxn ang="0">
                    <a:pos x="18" y="8"/>
                  </a:cxn>
                  <a:cxn ang="0">
                    <a:pos x="8" y="8"/>
                  </a:cxn>
                  <a:cxn ang="0">
                    <a:pos x="8" y="18"/>
                  </a:cxn>
                  <a:cxn ang="0">
                    <a:pos x="1094" y="18"/>
                  </a:cxn>
                  <a:cxn ang="0">
                    <a:pos x="8" y="0"/>
                  </a:cxn>
                  <a:cxn ang="0">
                    <a:pos x="0" y="0"/>
                  </a:cxn>
                  <a:cxn ang="0">
                    <a:pos x="0" y="8"/>
                  </a:cxn>
                  <a:cxn ang="0">
                    <a:pos x="0" y="392"/>
                  </a:cxn>
                  <a:cxn ang="0">
                    <a:pos x="0" y="402"/>
                  </a:cxn>
                  <a:cxn ang="0">
                    <a:pos x="8" y="402"/>
                  </a:cxn>
                  <a:cxn ang="0">
                    <a:pos x="1094" y="402"/>
                  </a:cxn>
                  <a:cxn ang="0">
                    <a:pos x="1104" y="402"/>
                  </a:cxn>
                  <a:cxn ang="0">
                    <a:pos x="1104" y="392"/>
                  </a:cxn>
                  <a:cxn ang="0">
                    <a:pos x="1104" y="8"/>
                  </a:cxn>
                  <a:cxn ang="0">
                    <a:pos x="1104" y="0"/>
                  </a:cxn>
                  <a:cxn ang="0">
                    <a:pos x="1094" y="0"/>
                  </a:cxn>
                  <a:cxn ang="0">
                    <a:pos x="8" y="0"/>
                  </a:cxn>
                </a:cxnLst>
                <a:rect l="0" t="0" r="r" b="b"/>
                <a:pathLst>
                  <a:path w="1104" h="402">
                    <a:moveTo>
                      <a:pt x="1094" y="18"/>
                    </a:moveTo>
                    <a:lnTo>
                      <a:pt x="1094" y="8"/>
                    </a:lnTo>
                    <a:lnTo>
                      <a:pt x="1086" y="8"/>
                    </a:lnTo>
                    <a:lnTo>
                      <a:pt x="1086" y="392"/>
                    </a:lnTo>
                    <a:lnTo>
                      <a:pt x="1094" y="392"/>
                    </a:lnTo>
                    <a:lnTo>
                      <a:pt x="1094" y="384"/>
                    </a:lnTo>
                    <a:lnTo>
                      <a:pt x="8" y="384"/>
                    </a:lnTo>
                    <a:lnTo>
                      <a:pt x="8" y="392"/>
                    </a:lnTo>
                    <a:lnTo>
                      <a:pt x="18" y="392"/>
                    </a:lnTo>
                    <a:lnTo>
                      <a:pt x="18" y="8"/>
                    </a:lnTo>
                    <a:lnTo>
                      <a:pt x="8" y="8"/>
                    </a:lnTo>
                    <a:lnTo>
                      <a:pt x="8" y="18"/>
                    </a:lnTo>
                    <a:lnTo>
                      <a:pt x="1094" y="18"/>
                    </a:lnTo>
                    <a:close/>
                    <a:moveTo>
                      <a:pt x="8" y="0"/>
                    </a:moveTo>
                    <a:lnTo>
                      <a:pt x="0" y="0"/>
                    </a:lnTo>
                    <a:lnTo>
                      <a:pt x="0" y="8"/>
                    </a:lnTo>
                    <a:lnTo>
                      <a:pt x="0" y="392"/>
                    </a:lnTo>
                    <a:lnTo>
                      <a:pt x="0" y="402"/>
                    </a:lnTo>
                    <a:lnTo>
                      <a:pt x="8" y="402"/>
                    </a:lnTo>
                    <a:lnTo>
                      <a:pt x="1094" y="402"/>
                    </a:lnTo>
                    <a:lnTo>
                      <a:pt x="1104" y="402"/>
                    </a:lnTo>
                    <a:lnTo>
                      <a:pt x="1104" y="392"/>
                    </a:lnTo>
                    <a:lnTo>
                      <a:pt x="1104" y="8"/>
                    </a:lnTo>
                    <a:lnTo>
                      <a:pt x="1104" y="0"/>
                    </a:lnTo>
                    <a:lnTo>
                      <a:pt x="1094" y="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r>
                  <a:rPr lang="de-DE" dirty="0">
                    <a:latin typeface="Arial" pitchFamily="34" charset="0"/>
                    <a:cs typeface="Arial" pitchFamily="34" charset="0"/>
                  </a:rPr>
                  <a:t>Goldfolie</a:t>
                </a:r>
              </a:p>
            </p:txBody>
          </p:sp>
        </p:grpSp>
        <p:grpSp>
          <p:nvGrpSpPr>
            <p:cNvPr id="12" name="Group 74"/>
            <p:cNvGrpSpPr>
              <a:grpSpLocks/>
            </p:cNvGrpSpPr>
            <p:nvPr/>
          </p:nvGrpSpPr>
          <p:grpSpPr bwMode="auto">
            <a:xfrm>
              <a:off x="528" y="1792"/>
              <a:ext cx="4810" cy="2152"/>
              <a:chOff x="528" y="1792"/>
              <a:chExt cx="4810" cy="2152"/>
            </a:xfrm>
            <a:grpFill/>
          </p:grpSpPr>
          <p:grpSp>
            <p:nvGrpSpPr>
              <p:cNvPr id="13" name="Group 49"/>
              <p:cNvGrpSpPr>
                <a:grpSpLocks/>
              </p:cNvGrpSpPr>
              <p:nvPr/>
            </p:nvGrpSpPr>
            <p:grpSpPr bwMode="auto">
              <a:xfrm>
                <a:off x="528" y="1792"/>
                <a:ext cx="2266" cy="2152"/>
                <a:chOff x="530" y="1792"/>
                <a:chExt cx="2266" cy="2152"/>
              </a:xfrm>
              <a:grpFill/>
            </p:grpSpPr>
            <p:sp>
              <p:nvSpPr>
                <p:cNvPr id="22" name="Freeform 47"/>
                <p:cNvSpPr>
                  <a:spLocks/>
                </p:cNvSpPr>
                <p:nvPr/>
              </p:nvSpPr>
              <p:spPr bwMode="auto">
                <a:xfrm>
                  <a:off x="530" y="1792"/>
                  <a:ext cx="124" cy="1356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0" y="1346"/>
                    </a:cxn>
                    <a:cxn ang="0">
                      <a:pos x="60" y="1354"/>
                    </a:cxn>
                    <a:cxn ang="0">
                      <a:pos x="68" y="1356"/>
                    </a:cxn>
                    <a:cxn ang="0">
                      <a:pos x="124" y="1356"/>
                    </a:cxn>
                    <a:cxn ang="0">
                      <a:pos x="124" y="1338"/>
                    </a:cxn>
                    <a:cxn ang="0">
                      <a:pos x="68" y="1338"/>
                    </a:cxn>
                    <a:cxn ang="0">
                      <a:pos x="68" y="1346"/>
                    </a:cxn>
                    <a:cxn ang="0">
                      <a:pos x="78" y="1346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124" h="1356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0" y="1346"/>
                      </a:lnTo>
                      <a:lnTo>
                        <a:pt x="60" y="1354"/>
                      </a:lnTo>
                      <a:lnTo>
                        <a:pt x="68" y="1356"/>
                      </a:lnTo>
                      <a:lnTo>
                        <a:pt x="124" y="1356"/>
                      </a:lnTo>
                      <a:lnTo>
                        <a:pt x="124" y="1338"/>
                      </a:lnTo>
                      <a:lnTo>
                        <a:pt x="68" y="1338"/>
                      </a:lnTo>
                      <a:lnTo>
                        <a:pt x="68" y="1346"/>
                      </a:lnTo>
                      <a:lnTo>
                        <a:pt x="78" y="1346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3" name="Freeform 48"/>
                <p:cNvSpPr>
                  <a:spLocks noEditPoints="1"/>
                </p:cNvSpPr>
                <p:nvPr/>
              </p:nvSpPr>
              <p:spPr bwMode="auto">
                <a:xfrm>
                  <a:off x="696" y="3058"/>
                  <a:ext cx="2100" cy="886"/>
                </a:xfrm>
                <a:custGeom>
                  <a:avLst/>
                  <a:gdLst/>
                  <a:ahLst/>
                  <a:cxnLst>
                    <a:cxn ang="0">
                      <a:pos x="2090" y="18"/>
                    </a:cxn>
                    <a:cxn ang="0">
                      <a:pos x="2090" y="8"/>
                    </a:cxn>
                    <a:cxn ang="0">
                      <a:pos x="2082" y="8"/>
                    </a:cxn>
                    <a:cxn ang="0">
                      <a:pos x="2082" y="876"/>
                    </a:cxn>
                    <a:cxn ang="0">
                      <a:pos x="2090" y="876"/>
                    </a:cxn>
                    <a:cxn ang="0">
                      <a:pos x="2090" y="868"/>
                    </a:cxn>
                    <a:cxn ang="0">
                      <a:pos x="8" y="868"/>
                    </a:cxn>
                    <a:cxn ang="0">
                      <a:pos x="8" y="876"/>
                    </a:cxn>
                    <a:cxn ang="0">
                      <a:pos x="18" y="876"/>
                    </a:cxn>
                    <a:cxn ang="0">
                      <a:pos x="18" y="8"/>
                    </a:cxn>
                    <a:cxn ang="0">
                      <a:pos x="8" y="8"/>
                    </a:cxn>
                    <a:cxn ang="0">
                      <a:pos x="8" y="18"/>
                    </a:cxn>
                    <a:cxn ang="0">
                      <a:pos x="2090" y="18"/>
                    </a:cxn>
                    <a:cxn ang="0">
                      <a:pos x="8" y="0"/>
                    </a:cxn>
                    <a:cxn ang="0">
                      <a:pos x="0" y="0"/>
                    </a:cxn>
                    <a:cxn ang="0">
                      <a:pos x="0" y="8"/>
                    </a:cxn>
                    <a:cxn ang="0">
                      <a:pos x="0" y="876"/>
                    </a:cxn>
                    <a:cxn ang="0">
                      <a:pos x="0" y="886"/>
                    </a:cxn>
                    <a:cxn ang="0">
                      <a:pos x="8" y="886"/>
                    </a:cxn>
                    <a:cxn ang="0">
                      <a:pos x="2090" y="886"/>
                    </a:cxn>
                    <a:cxn ang="0">
                      <a:pos x="2100" y="886"/>
                    </a:cxn>
                    <a:cxn ang="0">
                      <a:pos x="2100" y="876"/>
                    </a:cxn>
                    <a:cxn ang="0">
                      <a:pos x="2100" y="8"/>
                    </a:cxn>
                    <a:cxn ang="0">
                      <a:pos x="2100" y="0"/>
                    </a:cxn>
                    <a:cxn ang="0">
                      <a:pos x="2090" y="0"/>
                    </a:cxn>
                    <a:cxn ang="0">
                      <a:pos x="8" y="0"/>
                    </a:cxn>
                  </a:cxnLst>
                  <a:rect l="0" t="0" r="r" b="b"/>
                  <a:pathLst>
                    <a:path w="2100" h="886">
                      <a:moveTo>
                        <a:pt x="2090" y="18"/>
                      </a:moveTo>
                      <a:lnTo>
                        <a:pt x="2090" y="8"/>
                      </a:lnTo>
                      <a:lnTo>
                        <a:pt x="2082" y="8"/>
                      </a:lnTo>
                      <a:lnTo>
                        <a:pt x="2082" y="876"/>
                      </a:lnTo>
                      <a:lnTo>
                        <a:pt x="2090" y="876"/>
                      </a:lnTo>
                      <a:lnTo>
                        <a:pt x="2090" y="868"/>
                      </a:lnTo>
                      <a:lnTo>
                        <a:pt x="8" y="868"/>
                      </a:lnTo>
                      <a:lnTo>
                        <a:pt x="8" y="876"/>
                      </a:lnTo>
                      <a:lnTo>
                        <a:pt x="18" y="876"/>
                      </a:lnTo>
                      <a:lnTo>
                        <a:pt x="18" y="8"/>
                      </a:lnTo>
                      <a:lnTo>
                        <a:pt x="8" y="8"/>
                      </a:lnTo>
                      <a:lnTo>
                        <a:pt x="8" y="18"/>
                      </a:lnTo>
                      <a:lnTo>
                        <a:pt x="2090" y="18"/>
                      </a:lnTo>
                      <a:close/>
                      <a:moveTo>
                        <a:pt x="8" y="0"/>
                      </a:move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0" y="876"/>
                      </a:lnTo>
                      <a:lnTo>
                        <a:pt x="0" y="886"/>
                      </a:lnTo>
                      <a:lnTo>
                        <a:pt x="8" y="886"/>
                      </a:lnTo>
                      <a:lnTo>
                        <a:pt x="2090" y="886"/>
                      </a:lnTo>
                      <a:lnTo>
                        <a:pt x="2100" y="886"/>
                      </a:lnTo>
                      <a:lnTo>
                        <a:pt x="2100" y="876"/>
                      </a:lnTo>
                      <a:lnTo>
                        <a:pt x="2100" y="8"/>
                      </a:lnTo>
                      <a:lnTo>
                        <a:pt x="2100" y="0"/>
                      </a:lnTo>
                      <a:lnTo>
                        <a:pt x="2090" y="0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r>
                    <a:rPr lang="de-DE" dirty="0">
                      <a:latin typeface="Arial" pitchFamily="34" charset="0"/>
                      <a:cs typeface="Arial" pitchFamily="34" charset="0"/>
                    </a:rPr>
                    <a:t>Radioaktives Präparat</a:t>
                  </a:r>
                  <a:br>
                    <a:rPr lang="de-DE" dirty="0">
                      <a:latin typeface="Arial" pitchFamily="34" charset="0"/>
                      <a:cs typeface="Arial" pitchFamily="34" charset="0"/>
                    </a:rPr>
                  </a:br>
                  <a:r>
                    <a:rPr lang="de-DE" dirty="0">
                      <a:latin typeface="Arial" pitchFamily="34" charset="0"/>
                      <a:cs typeface="Arial" pitchFamily="34" charset="0"/>
                    </a:rPr>
                    <a:t>(bitte anklicken)</a:t>
                  </a:r>
                </a:p>
              </p:txBody>
            </p:sp>
          </p:grpSp>
          <p:grpSp>
            <p:nvGrpSpPr>
              <p:cNvPr id="17" name="Group 56"/>
              <p:cNvGrpSpPr>
                <a:grpSpLocks/>
              </p:cNvGrpSpPr>
              <p:nvPr/>
            </p:nvGrpSpPr>
            <p:grpSpPr bwMode="auto">
              <a:xfrm>
                <a:off x="3144" y="2158"/>
                <a:ext cx="2194" cy="1774"/>
                <a:chOff x="3144" y="2158"/>
                <a:chExt cx="2194" cy="1774"/>
              </a:xfrm>
              <a:grpFill/>
            </p:grpSpPr>
            <p:sp>
              <p:nvSpPr>
                <p:cNvPr id="20" name="Freeform 54"/>
                <p:cNvSpPr>
                  <a:spLocks/>
                </p:cNvSpPr>
                <p:nvPr/>
              </p:nvSpPr>
              <p:spPr bwMode="auto">
                <a:xfrm>
                  <a:off x="3144" y="2158"/>
                  <a:ext cx="54" cy="1462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22" y="1452"/>
                    </a:cxn>
                    <a:cxn ang="0">
                      <a:pos x="22" y="1460"/>
                    </a:cxn>
                    <a:cxn ang="0">
                      <a:pos x="30" y="1462"/>
                    </a:cxn>
                    <a:cxn ang="0">
                      <a:pos x="54" y="1462"/>
                    </a:cxn>
                    <a:cxn ang="0">
                      <a:pos x="54" y="1444"/>
                    </a:cxn>
                    <a:cxn ang="0">
                      <a:pos x="30" y="1444"/>
                    </a:cxn>
                    <a:cxn ang="0">
                      <a:pos x="30" y="1452"/>
                    </a:cxn>
                    <a:cxn ang="0">
                      <a:pos x="40" y="1452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54" h="1462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22" y="1452"/>
                      </a:lnTo>
                      <a:lnTo>
                        <a:pt x="22" y="1460"/>
                      </a:lnTo>
                      <a:lnTo>
                        <a:pt x="30" y="1462"/>
                      </a:lnTo>
                      <a:lnTo>
                        <a:pt x="54" y="1462"/>
                      </a:lnTo>
                      <a:lnTo>
                        <a:pt x="54" y="1444"/>
                      </a:lnTo>
                      <a:lnTo>
                        <a:pt x="30" y="1444"/>
                      </a:lnTo>
                      <a:lnTo>
                        <a:pt x="30" y="1452"/>
                      </a:lnTo>
                      <a:lnTo>
                        <a:pt x="40" y="1452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1" name="Freeform 55"/>
                <p:cNvSpPr>
                  <a:spLocks noEditPoints="1"/>
                </p:cNvSpPr>
                <p:nvPr/>
              </p:nvSpPr>
              <p:spPr bwMode="auto">
                <a:xfrm>
                  <a:off x="3238" y="3530"/>
                  <a:ext cx="2100" cy="402"/>
                </a:xfrm>
                <a:custGeom>
                  <a:avLst/>
                  <a:gdLst/>
                  <a:ahLst/>
                  <a:cxnLst>
                    <a:cxn ang="0">
                      <a:pos x="2090" y="18"/>
                    </a:cxn>
                    <a:cxn ang="0">
                      <a:pos x="2090" y="8"/>
                    </a:cxn>
                    <a:cxn ang="0">
                      <a:pos x="2082" y="8"/>
                    </a:cxn>
                    <a:cxn ang="0">
                      <a:pos x="2082" y="392"/>
                    </a:cxn>
                    <a:cxn ang="0">
                      <a:pos x="2090" y="392"/>
                    </a:cxn>
                    <a:cxn ang="0">
                      <a:pos x="2090" y="384"/>
                    </a:cxn>
                    <a:cxn ang="0">
                      <a:pos x="8" y="384"/>
                    </a:cxn>
                    <a:cxn ang="0">
                      <a:pos x="8" y="392"/>
                    </a:cxn>
                    <a:cxn ang="0">
                      <a:pos x="18" y="392"/>
                    </a:cxn>
                    <a:cxn ang="0">
                      <a:pos x="18" y="8"/>
                    </a:cxn>
                    <a:cxn ang="0">
                      <a:pos x="8" y="8"/>
                    </a:cxn>
                    <a:cxn ang="0">
                      <a:pos x="8" y="18"/>
                    </a:cxn>
                    <a:cxn ang="0">
                      <a:pos x="2090" y="18"/>
                    </a:cxn>
                    <a:cxn ang="0">
                      <a:pos x="8" y="0"/>
                    </a:cxn>
                    <a:cxn ang="0">
                      <a:pos x="0" y="0"/>
                    </a:cxn>
                    <a:cxn ang="0">
                      <a:pos x="0" y="8"/>
                    </a:cxn>
                    <a:cxn ang="0">
                      <a:pos x="0" y="392"/>
                    </a:cxn>
                    <a:cxn ang="0">
                      <a:pos x="0" y="402"/>
                    </a:cxn>
                    <a:cxn ang="0">
                      <a:pos x="8" y="402"/>
                    </a:cxn>
                    <a:cxn ang="0">
                      <a:pos x="2090" y="402"/>
                    </a:cxn>
                    <a:cxn ang="0">
                      <a:pos x="2100" y="402"/>
                    </a:cxn>
                    <a:cxn ang="0">
                      <a:pos x="2100" y="392"/>
                    </a:cxn>
                    <a:cxn ang="0">
                      <a:pos x="2100" y="8"/>
                    </a:cxn>
                    <a:cxn ang="0">
                      <a:pos x="2100" y="0"/>
                    </a:cxn>
                    <a:cxn ang="0">
                      <a:pos x="2090" y="0"/>
                    </a:cxn>
                    <a:cxn ang="0">
                      <a:pos x="8" y="0"/>
                    </a:cxn>
                  </a:cxnLst>
                  <a:rect l="0" t="0" r="r" b="b"/>
                  <a:pathLst>
                    <a:path w="2100" h="402">
                      <a:moveTo>
                        <a:pt x="2090" y="18"/>
                      </a:moveTo>
                      <a:lnTo>
                        <a:pt x="2090" y="8"/>
                      </a:lnTo>
                      <a:lnTo>
                        <a:pt x="2082" y="8"/>
                      </a:lnTo>
                      <a:lnTo>
                        <a:pt x="2082" y="392"/>
                      </a:lnTo>
                      <a:lnTo>
                        <a:pt x="2090" y="392"/>
                      </a:lnTo>
                      <a:lnTo>
                        <a:pt x="2090" y="384"/>
                      </a:lnTo>
                      <a:lnTo>
                        <a:pt x="8" y="384"/>
                      </a:lnTo>
                      <a:lnTo>
                        <a:pt x="8" y="392"/>
                      </a:lnTo>
                      <a:lnTo>
                        <a:pt x="18" y="392"/>
                      </a:lnTo>
                      <a:lnTo>
                        <a:pt x="18" y="8"/>
                      </a:lnTo>
                      <a:lnTo>
                        <a:pt x="8" y="8"/>
                      </a:lnTo>
                      <a:lnTo>
                        <a:pt x="8" y="18"/>
                      </a:lnTo>
                      <a:lnTo>
                        <a:pt x="2090" y="18"/>
                      </a:lnTo>
                      <a:close/>
                      <a:moveTo>
                        <a:pt x="8" y="0"/>
                      </a:move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0" y="392"/>
                      </a:lnTo>
                      <a:lnTo>
                        <a:pt x="0" y="402"/>
                      </a:lnTo>
                      <a:lnTo>
                        <a:pt x="8" y="402"/>
                      </a:lnTo>
                      <a:lnTo>
                        <a:pt x="2090" y="402"/>
                      </a:lnTo>
                      <a:lnTo>
                        <a:pt x="2100" y="402"/>
                      </a:lnTo>
                      <a:lnTo>
                        <a:pt x="2100" y="392"/>
                      </a:lnTo>
                      <a:lnTo>
                        <a:pt x="2100" y="8"/>
                      </a:lnTo>
                      <a:lnTo>
                        <a:pt x="2100" y="0"/>
                      </a:lnTo>
                      <a:lnTo>
                        <a:pt x="2090" y="0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r>
                    <a:rPr lang="de-DE" dirty="0">
                      <a:latin typeface="Arial" pitchFamily="34" charset="0"/>
                      <a:cs typeface="Arial" pitchFamily="34" charset="0"/>
                    </a:rPr>
                    <a:t>Leuchtschirm</a:t>
                  </a:r>
                </a:p>
              </p:txBody>
            </p:sp>
          </p:grpSp>
        </p:grpSp>
      </p:grpSp>
      <p:grpSp>
        <p:nvGrpSpPr>
          <p:cNvPr id="26" name="Group 72"/>
          <p:cNvGrpSpPr>
            <a:grpSpLocks/>
          </p:cNvGrpSpPr>
          <p:nvPr/>
        </p:nvGrpSpPr>
        <p:grpSpPr bwMode="auto">
          <a:xfrm>
            <a:off x="5435600" y="1161579"/>
            <a:ext cx="2949575" cy="2663825"/>
            <a:chOff x="3424" y="842"/>
            <a:chExt cx="1858" cy="1678"/>
          </a:xfrm>
        </p:grpSpPr>
        <p:grpSp>
          <p:nvGrpSpPr>
            <p:cNvPr id="27" name="Group 65"/>
            <p:cNvGrpSpPr>
              <a:grpSpLocks/>
            </p:cNvGrpSpPr>
            <p:nvPr/>
          </p:nvGrpSpPr>
          <p:grpSpPr bwMode="auto">
            <a:xfrm>
              <a:off x="4196" y="1704"/>
              <a:ext cx="1086" cy="93"/>
              <a:chOff x="4196" y="1704"/>
              <a:chExt cx="1086" cy="93"/>
            </a:xfrm>
          </p:grpSpPr>
          <p:sp>
            <p:nvSpPr>
              <p:cNvPr id="30" name="Line 62"/>
              <p:cNvSpPr>
                <a:spLocks noChangeShapeType="1"/>
              </p:cNvSpPr>
              <p:nvPr/>
            </p:nvSpPr>
            <p:spPr bwMode="auto">
              <a:xfrm>
                <a:off x="4196" y="1750"/>
                <a:ext cx="1086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" name="Line 63"/>
              <p:cNvSpPr>
                <a:spLocks noChangeShapeType="1"/>
              </p:cNvSpPr>
              <p:nvPr/>
            </p:nvSpPr>
            <p:spPr bwMode="auto">
              <a:xfrm>
                <a:off x="4196" y="1796"/>
                <a:ext cx="1086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2" name="Line 64"/>
              <p:cNvSpPr>
                <a:spLocks noChangeShapeType="1"/>
              </p:cNvSpPr>
              <p:nvPr/>
            </p:nvSpPr>
            <p:spPr bwMode="auto">
              <a:xfrm>
                <a:off x="4196" y="1704"/>
                <a:ext cx="1086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8" name="Line 66"/>
            <p:cNvSpPr>
              <a:spLocks noChangeShapeType="1"/>
            </p:cNvSpPr>
            <p:nvPr/>
          </p:nvSpPr>
          <p:spPr bwMode="auto">
            <a:xfrm flipV="1">
              <a:off x="4196" y="842"/>
              <a:ext cx="588" cy="8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Line 67"/>
            <p:cNvSpPr>
              <a:spLocks noChangeShapeType="1"/>
            </p:cNvSpPr>
            <p:nvPr/>
          </p:nvSpPr>
          <p:spPr bwMode="auto">
            <a:xfrm flipH="1">
              <a:off x="3424" y="1842"/>
              <a:ext cx="770" cy="6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33" name="Rectangle 68"/>
          <p:cNvSpPr>
            <a:spLocks noChangeArrowheads="1"/>
          </p:cNvSpPr>
          <p:nvPr/>
        </p:nvSpPr>
        <p:spPr bwMode="auto">
          <a:xfrm>
            <a:off x="3175" y="2314104"/>
            <a:ext cx="498475" cy="5778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4" name="Rectangle 69"/>
          <p:cNvSpPr>
            <a:spLocks noChangeArrowheads="1"/>
          </p:cNvSpPr>
          <p:nvPr/>
        </p:nvSpPr>
        <p:spPr bwMode="auto">
          <a:xfrm>
            <a:off x="1476375" y="2818929"/>
            <a:ext cx="3098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grpSp>
        <p:nvGrpSpPr>
          <p:cNvPr id="35" name="Group 73"/>
          <p:cNvGrpSpPr>
            <a:grpSpLocks/>
          </p:cNvGrpSpPr>
          <p:nvPr/>
        </p:nvGrpSpPr>
        <p:grpSpPr bwMode="auto">
          <a:xfrm>
            <a:off x="1117600" y="2460156"/>
            <a:ext cx="5540375" cy="798513"/>
            <a:chOff x="704" y="1660"/>
            <a:chExt cx="3490" cy="503"/>
          </a:xfrm>
        </p:grpSpPr>
        <p:grpSp>
          <p:nvGrpSpPr>
            <p:cNvPr id="36" name="Group 71"/>
            <p:cNvGrpSpPr>
              <a:grpSpLocks/>
            </p:cNvGrpSpPr>
            <p:nvPr/>
          </p:nvGrpSpPr>
          <p:grpSpPr bwMode="auto">
            <a:xfrm>
              <a:off x="704" y="1660"/>
              <a:ext cx="3490" cy="181"/>
              <a:chOff x="704" y="1660"/>
              <a:chExt cx="3490" cy="181"/>
            </a:xfrm>
          </p:grpSpPr>
          <p:sp>
            <p:nvSpPr>
              <p:cNvPr id="38" name="Line 32"/>
              <p:cNvSpPr>
                <a:spLocks noChangeShapeType="1"/>
              </p:cNvSpPr>
              <p:nvPr/>
            </p:nvSpPr>
            <p:spPr bwMode="auto">
              <a:xfrm>
                <a:off x="704" y="1660"/>
                <a:ext cx="3490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9" name="Line 33"/>
              <p:cNvSpPr>
                <a:spLocks noChangeShapeType="1"/>
              </p:cNvSpPr>
              <p:nvPr/>
            </p:nvSpPr>
            <p:spPr bwMode="auto">
              <a:xfrm>
                <a:off x="704" y="1704"/>
                <a:ext cx="3490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0" name="Line 34"/>
              <p:cNvSpPr>
                <a:spLocks noChangeShapeType="1"/>
              </p:cNvSpPr>
              <p:nvPr/>
            </p:nvSpPr>
            <p:spPr bwMode="auto">
              <a:xfrm>
                <a:off x="704" y="1750"/>
                <a:ext cx="3490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1" name="Line 35"/>
              <p:cNvSpPr>
                <a:spLocks noChangeShapeType="1"/>
              </p:cNvSpPr>
              <p:nvPr/>
            </p:nvSpPr>
            <p:spPr bwMode="auto">
              <a:xfrm>
                <a:off x="704" y="1796"/>
                <a:ext cx="3490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2" name="Line 36"/>
              <p:cNvSpPr>
                <a:spLocks noChangeShapeType="1"/>
              </p:cNvSpPr>
              <p:nvPr/>
            </p:nvSpPr>
            <p:spPr bwMode="auto">
              <a:xfrm>
                <a:off x="704" y="1840"/>
                <a:ext cx="3490" cy="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7" name="Rectangle 70"/>
            <p:cNvSpPr>
              <a:spLocks noChangeArrowheads="1"/>
            </p:cNvSpPr>
            <p:nvPr/>
          </p:nvSpPr>
          <p:spPr bwMode="auto">
            <a:xfrm>
              <a:off x="1018" y="1930"/>
              <a:ext cx="179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de-DE" dirty="0">
                  <a:latin typeface="Arial" charset="0"/>
                </a:rPr>
                <a:t>Radioaktive Strahlen</a:t>
              </a:r>
              <a:endParaRPr lang="de-DE" dirty="0"/>
            </a:p>
          </p:txBody>
        </p:sp>
      </p:grpSp>
      <p:grpSp>
        <p:nvGrpSpPr>
          <p:cNvPr id="43" name="Group 81"/>
          <p:cNvGrpSpPr>
            <a:grpSpLocks/>
          </p:cNvGrpSpPr>
          <p:nvPr/>
        </p:nvGrpSpPr>
        <p:grpSpPr bwMode="auto">
          <a:xfrm>
            <a:off x="5486400" y="1145704"/>
            <a:ext cx="2119313" cy="2641600"/>
            <a:chOff x="3456" y="832"/>
            <a:chExt cx="1335" cy="1664"/>
          </a:xfrm>
        </p:grpSpPr>
        <p:sp>
          <p:nvSpPr>
            <p:cNvPr id="44" name="Line 79"/>
            <p:cNvSpPr>
              <a:spLocks noChangeShapeType="1"/>
            </p:cNvSpPr>
            <p:nvPr/>
          </p:nvSpPr>
          <p:spPr bwMode="auto">
            <a:xfrm flipV="1">
              <a:off x="4208" y="832"/>
              <a:ext cx="583" cy="81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5" name="Line 80"/>
            <p:cNvSpPr>
              <a:spLocks noChangeShapeType="1"/>
            </p:cNvSpPr>
            <p:nvPr/>
          </p:nvSpPr>
          <p:spPr bwMode="auto">
            <a:xfrm flipV="1">
              <a:off x="3456" y="1829"/>
              <a:ext cx="749" cy="66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Bildschirmpräsentation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Standarddesign</vt:lpstr>
      <vt:lpstr>Was halten Sie davon?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Oli</dc:creator>
  <cp:lastModifiedBy>Walter Wagner</cp:lastModifiedBy>
  <cp:revision>6</cp:revision>
  <dcterms:created xsi:type="dcterms:W3CDTF">2002-11-02T09:35:02Z</dcterms:created>
  <dcterms:modified xsi:type="dcterms:W3CDTF">2020-03-26T08:44:00Z</dcterms:modified>
</cp:coreProperties>
</file>