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4286">
          <p15:clr>
            <a:srgbClr val="A4A3A4"/>
          </p15:clr>
        </p15:guide>
        <p15:guide id="4" pos="25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FF"/>
    <a:srgbClr val="0000FF"/>
    <a:srgbClr val="FF0000"/>
    <a:srgbClr val="FFCC99"/>
    <a:srgbClr val="800000"/>
    <a:srgbClr val="FFCCCC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662" y="72"/>
      </p:cViewPr>
      <p:guideLst>
        <p:guide orient="horz" pos="2160"/>
        <p:guide pos="2880"/>
        <p:guide pos="4286"/>
        <p:guide pos="25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D28F0B3-68F6-4EBF-A6A0-7D77E497624A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3477B5-EBFC-43E1-9EED-092F1222F82A}" type="slidenum">
              <a:rPr lang="de-DE"/>
              <a:pPr/>
              <a:t>1</a:t>
            </a:fld>
            <a:endParaRPr lang="de-DE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B378EF-8E5F-4D4C-8046-D3C6D10D82B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0C33FD-410C-446C-B9D3-267C57E7A1B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5DC582-053F-4F05-AA64-1964A898FA25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88DB85-B284-4D13-A280-EF20A29A5BB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26988"/>
            <a:ext cx="9144000" cy="5762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bearbeiten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Meine Folie !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5B6F03EB-4710-40D2-8801-2BF683901CC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-36513" y="595313"/>
            <a:ext cx="806450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900113" y="6237288"/>
            <a:ext cx="806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de-DE"/>
              <a:t>Arbeiten mit PowerPoint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622300"/>
          </a:xfrm>
        </p:spPr>
        <p:txBody>
          <a:bodyPr/>
          <a:lstStyle/>
          <a:p>
            <a:r>
              <a:rPr lang="de-DE"/>
              <a:t>Damit mein Vortrag besser wird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21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960D2B-3DE0-411F-A624-4AB89873F2F5}" type="slidenum">
              <a:rPr lang="de-DE"/>
              <a:pPr/>
              <a:t>2</a:t>
            </a:fld>
            <a:endParaRPr lang="de-DE"/>
          </a:p>
        </p:txBody>
      </p:sp>
      <p:sp>
        <p:nvSpPr>
          <p:cNvPr id="4121" name="Freeform 25"/>
          <p:cNvSpPr>
            <a:spLocks/>
          </p:cNvSpPr>
          <p:nvPr/>
        </p:nvSpPr>
        <p:spPr bwMode="auto">
          <a:xfrm>
            <a:off x="2327275" y="1687513"/>
            <a:ext cx="3857625" cy="3181350"/>
          </a:xfrm>
          <a:custGeom>
            <a:avLst/>
            <a:gdLst/>
            <a:ahLst/>
            <a:cxnLst>
              <a:cxn ang="0">
                <a:pos x="325" y="2004"/>
              </a:cxn>
              <a:cxn ang="0">
                <a:pos x="692" y="1982"/>
              </a:cxn>
              <a:cxn ang="0">
                <a:pos x="1261" y="1804"/>
              </a:cxn>
              <a:cxn ang="0">
                <a:pos x="1824" y="1228"/>
              </a:cxn>
              <a:cxn ang="0">
                <a:pos x="2084" y="871"/>
              </a:cxn>
              <a:cxn ang="0">
                <a:pos x="2430" y="873"/>
              </a:cxn>
              <a:cxn ang="0">
                <a:pos x="2422" y="1"/>
              </a:cxn>
              <a:cxn ang="0">
                <a:pos x="0" y="0"/>
              </a:cxn>
              <a:cxn ang="0">
                <a:pos x="325" y="2004"/>
              </a:cxn>
            </a:cxnLst>
            <a:rect l="0" t="0" r="r" b="b"/>
            <a:pathLst>
              <a:path w="2430" h="2004">
                <a:moveTo>
                  <a:pt x="325" y="2004"/>
                </a:moveTo>
                <a:lnTo>
                  <a:pt x="692" y="1982"/>
                </a:lnTo>
                <a:cubicBezTo>
                  <a:pt x="848" y="1949"/>
                  <a:pt x="1072" y="1930"/>
                  <a:pt x="1261" y="1804"/>
                </a:cubicBezTo>
                <a:cubicBezTo>
                  <a:pt x="1450" y="1678"/>
                  <a:pt x="1687" y="1383"/>
                  <a:pt x="1824" y="1228"/>
                </a:cubicBezTo>
                <a:lnTo>
                  <a:pt x="2084" y="871"/>
                </a:lnTo>
                <a:lnTo>
                  <a:pt x="2430" y="873"/>
                </a:lnTo>
                <a:lnTo>
                  <a:pt x="2422" y="1"/>
                </a:lnTo>
                <a:lnTo>
                  <a:pt x="0" y="0"/>
                </a:lnTo>
                <a:lnTo>
                  <a:pt x="325" y="2004"/>
                </a:lnTo>
                <a:close/>
              </a:path>
            </a:pathLst>
          </a:custGeom>
          <a:solidFill>
            <a:srgbClr val="CCECFF">
              <a:alpha val="49001"/>
            </a:srgbClr>
          </a:solidFill>
          <a:ln w="28575" cap="flat" cmpd="sng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4110" name="Freeform 14"/>
          <p:cNvSpPr>
            <a:spLocks/>
          </p:cNvSpPr>
          <p:nvPr/>
        </p:nvSpPr>
        <p:spPr bwMode="auto">
          <a:xfrm>
            <a:off x="1201738" y="1676400"/>
            <a:ext cx="4983162" cy="3624263"/>
          </a:xfrm>
          <a:custGeom>
            <a:avLst/>
            <a:gdLst/>
            <a:ahLst/>
            <a:cxnLst>
              <a:cxn ang="0">
                <a:pos x="0" y="2274"/>
              </a:cxn>
              <a:cxn ang="0">
                <a:pos x="1151" y="2283"/>
              </a:cxn>
              <a:cxn ang="0">
                <a:pos x="3131" y="2280"/>
              </a:cxn>
              <a:cxn ang="0">
                <a:pos x="3139" y="0"/>
              </a:cxn>
              <a:cxn ang="0">
                <a:pos x="2779" y="0"/>
              </a:cxn>
              <a:cxn ang="0">
                <a:pos x="2779" y="885"/>
              </a:cxn>
              <a:cxn ang="0">
                <a:pos x="2375" y="1454"/>
              </a:cxn>
              <a:cxn ang="0">
                <a:pos x="2284" y="1575"/>
              </a:cxn>
              <a:cxn ang="0">
                <a:pos x="1895" y="1866"/>
              </a:cxn>
              <a:cxn ang="0">
                <a:pos x="1339" y="1989"/>
              </a:cxn>
              <a:cxn ang="0">
                <a:pos x="1045" y="2010"/>
              </a:cxn>
            </a:cxnLst>
            <a:rect l="0" t="0" r="r" b="b"/>
            <a:pathLst>
              <a:path w="3139" h="2283">
                <a:moveTo>
                  <a:pt x="0" y="2274"/>
                </a:moveTo>
                <a:lnTo>
                  <a:pt x="1151" y="2283"/>
                </a:lnTo>
                <a:lnTo>
                  <a:pt x="3131" y="2280"/>
                </a:lnTo>
                <a:lnTo>
                  <a:pt x="3139" y="0"/>
                </a:lnTo>
                <a:lnTo>
                  <a:pt x="2779" y="0"/>
                </a:lnTo>
                <a:lnTo>
                  <a:pt x="2779" y="885"/>
                </a:lnTo>
                <a:lnTo>
                  <a:pt x="2375" y="1454"/>
                </a:lnTo>
                <a:lnTo>
                  <a:pt x="2284" y="1575"/>
                </a:lnTo>
                <a:lnTo>
                  <a:pt x="1895" y="1866"/>
                </a:lnTo>
                <a:lnTo>
                  <a:pt x="1339" y="1989"/>
                </a:lnTo>
                <a:lnTo>
                  <a:pt x="1045" y="2010"/>
                </a:lnTo>
              </a:path>
            </a:pathLst>
          </a:custGeom>
          <a:solidFill>
            <a:srgbClr val="FFCCCC">
              <a:alpha val="50000"/>
            </a:srgbClr>
          </a:solidFill>
          <a:ln w="28575" cap="flat" cmpd="sng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Phasendiagramm des Wassers</a:t>
            </a:r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V="1">
            <a:off x="1187450" y="4868863"/>
            <a:ext cx="1655763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4107" name="Freeform 11"/>
          <p:cNvSpPr>
            <a:spLocks/>
          </p:cNvSpPr>
          <p:nvPr/>
        </p:nvSpPr>
        <p:spPr bwMode="auto">
          <a:xfrm>
            <a:off x="2840038" y="3070225"/>
            <a:ext cx="2811462" cy="1798638"/>
          </a:xfrm>
          <a:custGeom>
            <a:avLst/>
            <a:gdLst/>
            <a:ahLst/>
            <a:cxnLst>
              <a:cxn ang="0">
                <a:pos x="0" y="1133"/>
              </a:cxn>
              <a:cxn ang="0">
                <a:pos x="984" y="909"/>
              </a:cxn>
              <a:cxn ang="0">
                <a:pos x="1771" y="0"/>
              </a:cxn>
            </a:cxnLst>
            <a:rect l="0" t="0" r="r" b="b"/>
            <a:pathLst>
              <a:path w="1771" h="1133">
                <a:moveTo>
                  <a:pt x="0" y="1133"/>
                </a:moveTo>
                <a:cubicBezTo>
                  <a:pt x="165" y="1097"/>
                  <a:pt x="689" y="1098"/>
                  <a:pt x="984" y="909"/>
                </a:cubicBezTo>
                <a:cubicBezTo>
                  <a:pt x="1279" y="720"/>
                  <a:pt x="1607" y="189"/>
                  <a:pt x="1771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572000" y="4652963"/>
            <a:ext cx="1223963" cy="366712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Dampf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1476375" y="3213100"/>
            <a:ext cx="863600" cy="366713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Eis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3419475" y="3206750"/>
            <a:ext cx="1079500" cy="366713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Wasser</a:t>
            </a:r>
          </a:p>
        </p:txBody>
      </p:sp>
      <p:grpSp>
        <p:nvGrpSpPr>
          <p:cNvPr id="4123" name="Group 27"/>
          <p:cNvGrpSpPr>
            <a:grpSpLocks/>
          </p:cNvGrpSpPr>
          <p:nvPr/>
        </p:nvGrpSpPr>
        <p:grpSpPr bwMode="auto">
          <a:xfrm>
            <a:off x="755650" y="1412875"/>
            <a:ext cx="5616575" cy="4183063"/>
            <a:chOff x="567" y="1253"/>
            <a:chExt cx="3538" cy="2635"/>
          </a:xfrm>
        </p:grpSpPr>
        <p:grpSp>
          <p:nvGrpSpPr>
            <p:cNvPr id="4122" name="Group 26"/>
            <p:cNvGrpSpPr>
              <a:grpSpLocks/>
            </p:cNvGrpSpPr>
            <p:nvPr/>
          </p:nvGrpSpPr>
          <p:grpSpPr bwMode="auto">
            <a:xfrm>
              <a:off x="839" y="1253"/>
              <a:ext cx="3266" cy="2449"/>
              <a:chOff x="839" y="1253"/>
              <a:chExt cx="3266" cy="2449"/>
            </a:xfrm>
          </p:grpSpPr>
          <p:sp>
            <p:nvSpPr>
              <p:cNvPr id="4100" name="Line 4"/>
              <p:cNvSpPr>
                <a:spLocks noChangeShapeType="1"/>
              </p:cNvSpPr>
              <p:nvPr/>
            </p:nvSpPr>
            <p:spPr bwMode="auto">
              <a:xfrm>
                <a:off x="839" y="1253"/>
                <a:ext cx="0" cy="244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lg" len="lg"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105" name="Line 9"/>
              <p:cNvSpPr>
                <a:spLocks noChangeShapeType="1"/>
              </p:cNvSpPr>
              <p:nvPr/>
            </p:nvSpPr>
            <p:spPr bwMode="auto">
              <a:xfrm>
                <a:off x="839" y="3702"/>
                <a:ext cx="326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4115" name="Text Box 19"/>
            <p:cNvSpPr txBox="1">
              <a:spLocks noChangeArrowheads="1"/>
            </p:cNvSpPr>
            <p:nvPr/>
          </p:nvSpPr>
          <p:spPr bwMode="auto">
            <a:xfrm>
              <a:off x="3787" y="3657"/>
              <a:ext cx="272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T</a:t>
              </a:r>
            </a:p>
          </p:txBody>
        </p:sp>
        <p:sp>
          <p:nvSpPr>
            <p:cNvPr id="4116" name="Text Box 20"/>
            <p:cNvSpPr txBox="1">
              <a:spLocks noChangeArrowheads="1"/>
            </p:cNvSpPr>
            <p:nvPr/>
          </p:nvSpPr>
          <p:spPr bwMode="auto">
            <a:xfrm>
              <a:off x="567" y="1344"/>
              <a:ext cx="272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p</a:t>
              </a:r>
            </a:p>
          </p:txBody>
        </p:sp>
      </p:grpSp>
      <p:sp>
        <p:nvSpPr>
          <p:cNvPr id="4117" name="AutoShape 21"/>
          <p:cNvSpPr>
            <a:spLocks/>
          </p:cNvSpPr>
          <p:nvPr/>
        </p:nvSpPr>
        <p:spPr bwMode="auto">
          <a:xfrm flipH="1">
            <a:off x="6659563" y="3836988"/>
            <a:ext cx="1724025" cy="401637"/>
          </a:xfrm>
          <a:prstGeom prst="callout2">
            <a:avLst>
              <a:gd name="adj1" fmla="val 28458"/>
              <a:gd name="adj2" fmla="val 104417"/>
              <a:gd name="adj3" fmla="val 28458"/>
              <a:gd name="adj4" fmla="val 296037"/>
              <a:gd name="adj5" fmla="val 232014"/>
              <a:gd name="adj6" fmla="val 317310"/>
            </a:avLst>
          </a:prstGeom>
          <a:noFill/>
          <a:ln w="28575" algn="ctr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pPr algn="l"/>
            <a:r>
              <a:rPr lang="de-DE" dirty="0"/>
              <a:t>Tripelpunkt</a:t>
            </a:r>
          </a:p>
        </p:txBody>
      </p:sp>
      <p:sp>
        <p:nvSpPr>
          <p:cNvPr id="4119" name="AutoShape 23"/>
          <p:cNvSpPr>
            <a:spLocks/>
          </p:cNvSpPr>
          <p:nvPr/>
        </p:nvSpPr>
        <p:spPr bwMode="auto">
          <a:xfrm>
            <a:off x="6659563" y="2592388"/>
            <a:ext cx="2160587" cy="401637"/>
          </a:xfrm>
          <a:prstGeom prst="callout2">
            <a:avLst>
              <a:gd name="adj1" fmla="val 28458"/>
              <a:gd name="adj2" fmla="val -3528"/>
              <a:gd name="adj3" fmla="val 28458"/>
              <a:gd name="adj4" fmla="val -36222"/>
              <a:gd name="adj5" fmla="val 84583"/>
              <a:gd name="adj6" fmla="val -43718"/>
            </a:avLst>
          </a:prstGeom>
          <a:noFill/>
          <a:ln w="28575" algn="ctr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pPr algn="l"/>
            <a:r>
              <a:rPr lang="de-DE" dirty="0"/>
              <a:t>Kritischer Punkt</a:t>
            </a:r>
          </a:p>
        </p:txBody>
      </p:sp>
      <p:sp>
        <p:nvSpPr>
          <p:cNvPr id="4125" name="Oval 29"/>
          <p:cNvSpPr>
            <a:spLocks noChangeArrowheads="1"/>
          </p:cNvSpPr>
          <p:nvPr/>
        </p:nvSpPr>
        <p:spPr bwMode="auto">
          <a:xfrm>
            <a:off x="5580063" y="2997200"/>
            <a:ext cx="142875" cy="142875"/>
          </a:xfrm>
          <a:prstGeom prst="ellipse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 flipH="1" flipV="1">
            <a:off x="2339975" y="1773238"/>
            <a:ext cx="503238" cy="3095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35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1" grpId="0" animBg="1"/>
      <p:bldP spid="4110" grpId="0" animBg="1"/>
      <p:bldP spid="4106" grpId="0" animBg="1"/>
      <p:bldP spid="4107" grpId="0" animBg="1"/>
      <p:bldP spid="4112" grpId="0" animBg="1"/>
      <p:bldP spid="4113" grpId="0" animBg="1"/>
      <p:bldP spid="4114" grpId="0" animBg="1"/>
      <p:bldP spid="4117" grpId="0" animBg="1"/>
      <p:bldP spid="4119" grpId="0" animBg="1"/>
      <p:bldP spid="4125" grpId="0" animBg="1"/>
      <p:bldP spid="4125" grpId="1" animBg="1"/>
      <p:bldP spid="4125" grpId="2" animBg="1"/>
      <p:bldP spid="22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Bildschirmpräsentation (4:3)</PresentationFormat>
  <Paragraphs>13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4" baseType="lpstr">
      <vt:lpstr>Arial</vt:lpstr>
      <vt:lpstr>Standarddesign</vt:lpstr>
      <vt:lpstr>Arbeiten mit PowerPoint</vt:lpstr>
      <vt:lpstr>Phasendiagramm des Wassers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Walter Wagner</dc:creator>
  <cp:lastModifiedBy>Walter Wagner</cp:lastModifiedBy>
  <cp:revision>23</cp:revision>
  <dcterms:created xsi:type="dcterms:W3CDTF">2002-12-30T11:09:28Z</dcterms:created>
  <dcterms:modified xsi:type="dcterms:W3CDTF">2020-03-26T08:32:40Z</dcterms:modified>
</cp:coreProperties>
</file>