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60" r:id="rId5"/>
  </p:sldIdLst>
  <p:sldSz cx="9144000" cy="6858000" type="screen4x3"/>
  <p:notesSz cx="6858000" cy="9144000"/>
  <p:defaultTextStyle>
    <a:defPPr>
      <a:defRPr lang="de-DE"/>
    </a:defPPr>
    <a:lvl1pPr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92">
          <p15:clr>
            <a:srgbClr val="A4A3A4"/>
          </p15:clr>
        </p15:guide>
        <p15:guide id="2" pos="5602">
          <p15:clr>
            <a:srgbClr val="A4A3A4"/>
          </p15:clr>
        </p15:guide>
        <p15:guide id="3" pos="15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00"/>
    <a:srgbClr val="800000"/>
    <a:srgbClr val="FDF19B"/>
    <a:srgbClr val="FFFFCC"/>
    <a:srgbClr val="CCECFF"/>
    <a:srgbClr val="FFFFFF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9" autoAdjust="0"/>
    <p:restoredTop sz="94690" autoAdjust="0"/>
  </p:normalViewPr>
  <p:slideViewPr>
    <p:cSldViewPr showGuides="1">
      <p:cViewPr varScale="1">
        <p:scale>
          <a:sx n="107" d="100"/>
          <a:sy n="107" d="100"/>
        </p:scale>
        <p:origin x="1662" y="54"/>
      </p:cViewPr>
      <p:guideLst>
        <p:guide orient="horz" pos="4292"/>
        <p:guide pos="5602"/>
        <p:guide pos="15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howGuides="1">
      <p:cViewPr varScale="1">
        <p:scale>
          <a:sx n="68" d="100"/>
          <a:sy n="68" d="100"/>
        </p:scale>
        <p:origin x="-1608" y="-102"/>
      </p:cViewPr>
      <p:guideLst>
        <p:guide orient="horz" pos="2880"/>
        <p:guide pos="2160"/>
      </p:guideLst>
    </p:cSldViewPr>
  </p:notesViewPr>
  <p:gridSpacing cx="72010" cy="7201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1763158-851A-42F9-8E77-131B6656D6D3}" type="datetimeFigureOut">
              <a:rPr lang="de-DE"/>
              <a:pPr>
                <a:defRPr/>
              </a:pPr>
              <a:t>26.03.2020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8973F793-63F6-4479-A3B8-2FAF36A7F7C9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87399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noProof="0"/>
              <a:t>Textmasterformate durch Klicken bearbeiten</a:t>
            </a:r>
          </a:p>
          <a:p>
            <a:pPr lvl="1"/>
            <a:r>
              <a:rPr lang="de-DE" noProof="0"/>
              <a:t>Zweite Ebene</a:t>
            </a:r>
          </a:p>
          <a:p>
            <a:pPr lvl="2"/>
            <a:r>
              <a:rPr lang="de-DE" noProof="0"/>
              <a:t>Dritte Ebene</a:t>
            </a:r>
          </a:p>
          <a:p>
            <a:pPr lvl="3"/>
            <a:r>
              <a:rPr lang="de-DE" noProof="0"/>
              <a:t>Vierte Ebene</a:t>
            </a:r>
          </a:p>
          <a:p>
            <a:pPr lvl="4"/>
            <a:r>
              <a:rPr lang="de-DE" noProof="0"/>
              <a:t>Fünfte Ebene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pPr>
              <a:defRPr/>
            </a:pPr>
            <a:endParaRPr lang="de-DE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7F5999A-5724-4172-8651-0F070B1AD4DB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875210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A21C997-BAC5-46CB-87D2-7A40F289C170}" type="slidenum">
              <a:rPr lang="de-DE" smtClean="0"/>
              <a:pPr/>
              <a:t>1</a:t>
            </a:fld>
            <a:endParaRPr lang="de-DE"/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865369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29"/>
          <p:cNvPicPr>
            <a:picLocks noChangeAspect="1" noChangeArrowheads="1"/>
          </p:cNvPicPr>
          <p:nvPr userDrawn="1"/>
        </p:nvPicPr>
        <p:blipFill>
          <a:blip r:embed="rId2" cstate="print"/>
          <a:srcRect l="8173"/>
          <a:stretch>
            <a:fillRect/>
          </a:stretch>
        </p:blipFill>
        <p:spPr bwMode="auto">
          <a:xfrm>
            <a:off x="0" y="4581525"/>
            <a:ext cx="1925638" cy="2097088"/>
          </a:xfrm>
          <a:prstGeom prst="rect">
            <a:avLst/>
          </a:prstGeom>
          <a:solidFill>
            <a:srgbClr val="FF0000"/>
          </a:solidFill>
          <a:ln w="28575" algn="ctr">
            <a:noFill/>
            <a:miter lim="800000"/>
            <a:headEnd/>
            <a:tailEnd type="none" w="lg" len="lg"/>
          </a:ln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A355F4-1011-4715-8E41-5E8FD6E003D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19547-4AC8-4656-8AF5-54B1B95C284C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858000" y="-26988"/>
            <a:ext cx="2286000" cy="6153151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0" y="-26988"/>
            <a:ext cx="6705600" cy="6153151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6C294-D517-437C-8B01-6222974B61B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251400" y="836640"/>
            <a:ext cx="8641200" cy="5289523"/>
          </a:xfrm>
        </p:spPr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1B409-3685-409E-B7B7-9E4EA91460CE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E481B9-EC94-4577-B3E2-7276EFEC1D2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B88AB1-0399-4ED9-A18E-668AF7AC544D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Fußzeilenplatzhalt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8" name="Foliennummernplatzhalt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6C8765-8C80-4D77-B040-5F1F8598BFC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5CE478-0298-44C1-8E1E-9FE974F125A0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ußzeilenplatzhalt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3" name="Foliennummernplatzhalt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9452BF-9359-409A-B706-12604494FB61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BA0017-B16A-4267-8D2C-F1A8ABEFE6A8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de-DE" noProof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6D9E7-C9D3-405D-BF9B-38470697DB45}" type="slidenum">
              <a:rPr lang="de-DE"/>
              <a:pPr>
                <a:defRPr/>
              </a:pPr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-26988"/>
            <a:ext cx="9144000" cy="576263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Titelmasterformat bearbeiten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373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de-DE" dirty="0"/>
              <a:t>Meine Folie !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373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A60BD52-2F10-42DD-800D-F172E7717695}" type="slidenum">
              <a:rPr lang="de-DE" smtClean="0"/>
              <a:pPr>
                <a:defRPr/>
              </a:pPr>
              <a:t>‹Nr.›</a:t>
            </a:fld>
            <a:endParaRPr lang="de-DE" dirty="0"/>
          </a:p>
        </p:txBody>
      </p:sp>
      <p:sp>
        <p:nvSpPr>
          <p:cNvPr id="1031" name="Line 7"/>
          <p:cNvSpPr>
            <a:spLocks noChangeShapeType="1"/>
          </p:cNvSpPr>
          <p:nvPr userDrawn="1"/>
        </p:nvSpPr>
        <p:spPr bwMode="auto">
          <a:xfrm>
            <a:off x="-36513" y="595313"/>
            <a:ext cx="8064501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1032" name="Line 8"/>
          <p:cNvSpPr>
            <a:spLocks noChangeShapeType="1"/>
          </p:cNvSpPr>
          <p:nvPr userDrawn="1"/>
        </p:nvSpPr>
        <p:spPr bwMode="auto">
          <a:xfrm>
            <a:off x="900113" y="6237288"/>
            <a:ext cx="806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</p:sldLayoutIdLst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rgbClr val="800000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800000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 eaLnBrk="1" hangingPunct="1"/>
            <a:r>
              <a:rPr lang="de-DE"/>
              <a:t>Arbeiten mit PowerPoint</a:t>
            </a:r>
          </a:p>
        </p:txBody>
      </p:sp>
      <p:sp>
        <p:nvSpPr>
          <p:cNvPr id="1331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622300"/>
          </a:xfrm>
        </p:spPr>
        <p:txBody>
          <a:bodyPr/>
          <a:lstStyle/>
          <a:p>
            <a:pPr eaLnBrk="1" hangingPunct="1"/>
            <a:r>
              <a:rPr lang="de-DE"/>
              <a:t>Damit mein Vortrag besser wird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de-DE" dirty="0"/>
              <a:t>Übung 2: Grundformen</a:t>
            </a:r>
          </a:p>
        </p:txBody>
      </p:sp>
      <p:sp>
        <p:nvSpPr>
          <p:cNvPr id="14339" name="Fußzeilenplatzhalter 3"/>
          <p:cNvSpPr>
            <a:spLocks noGrp="1"/>
          </p:cNvSpPr>
          <p:nvPr>
            <p:ph type="ftr" sz="quarter" idx="10"/>
          </p:nvPr>
        </p:nvSpPr>
        <p:spPr>
          <a:noFill/>
        </p:spPr>
        <p:txBody>
          <a:bodyPr/>
          <a:lstStyle/>
          <a:p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14340" name="Foliennummernplatzhalt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fld id="{0359EE29-7924-43AB-8D09-189BD83B0387}" type="slidenum">
              <a:rPr lang="de-DE" smtClean="0"/>
              <a:pPr/>
              <a:t>2</a:t>
            </a:fld>
            <a:endParaRPr lang="de-DE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838200" y="2235200"/>
            <a:ext cx="685800" cy="685800"/>
          </a:xfrm>
          <a:prstGeom prst="ellipse">
            <a:avLst/>
          </a:prstGeom>
          <a:solidFill>
            <a:srgbClr val="0000FF"/>
          </a:solidFill>
          <a:ln w="2857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7" name="Group 8"/>
          <p:cNvGrpSpPr>
            <a:grpSpLocks/>
          </p:cNvGrpSpPr>
          <p:nvPr/>
        </p:nvGrpSpPr>
        <p:grpSpPr bwMode="auto">
          <a:xfrm>
            <a:off x="1905000" y="1752600"/>
            <a:ext cx="685800" cy="1905000"/>
            <a:chOff x="1680" y="1056"/>
            <a:chExt cx="432" cy="1200"/>
          </a:xfrm>
        </p:grpSpPr>
        <p:sp>
          <p:nvSpPr>
            <p:cNvPr id="8" name="Line 5"/>
            <p:cNvSpPr>
              <a:spLocks noChangeShapeType="1"/>
            </p:cNvSpPr>
            <p:nvPr/>
          </p:nvSpPr>
          <p:spPr bwMode="auto">
            <a:xfrm>
              <a:off x="1680" y="1056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sp>
          <p:nvSpPr>
            <p:cNvPr id="9" name="Oval 6"/>
            <p:cNvSpPr>
              <a:spLocks noChangeArrowheads="1"/>
            </p:cNvSpPr>
            <p:nvPr/>
          </p:nvSpPr>
          <p:spPr bwMode="auto">
            <a:xfrm>
              <a:off x="1680" y="1824"/>
              <a:ext cx="432" cy="432"/>
            </a:xfrm>
            <a:prstGeom prst="ellipse">
              <a:avLst/>
            </a:prstGeom>
            <a:solidFill>
              <a:srgbClr val="0000FF"/>
            </a:solidFill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grpSp>
        <p:nvGrpSpPr>
          <p:cNvPr id="10" name="Group 14"/>
          <p:cNvGrpSpPr>
            <a:grpSpLocks/>
          </p:cNvGrpSpPr>
          <p:nvPr/>
        </p:nvGrpSpPr>
        <p:grpSpPr bwMode="auto">
          <a:xfrm>
            <a:off x="2971800" y="1752600"/>
            <a:ext cx="685800" cy="1905000"/>
            <a:chOff x="2400" y="1056"/>
            <a:chExt cx="432" cy="1200"/>
          </a:xfrm>
        </p:grpSpPr>
        <p:grpSp>
          <p:nvGrpSpPr>
            <p:cNvPr id="11" name="Group 9"/>
            <p:cNvGrpSpPr>
              <a:grpSpLocks/>
            </p:cNvGrpSpPr>
            <p:nvPr/>
          </p:nvGrpSpPr>
          <p:grpSpPr bwMode="auto">
            <a:xfrm>
              <a:off x="2400" y="1056"/>
              <a:ext cx="432" cy="1200"/>
              <a:chOff x="1680" y="1056"/>
              <a:chExt cx="432" cy="1200"/>
            </a:xfrm>
          </p:grpSpPr>
          <p:sp>
            <p:nvSpPr>
              <p:cNvPr id="13" name="Line 10"/>
              <p:cNvSpPr>
                <a:spLocks noChangeShapeType="1"/>
              </p:cNvSpPr>
              <p:nvPr/>
            </p:nvSpPr>
            <p:spPr bwMode="auto">
              <a:xfrm>
                <a:off x="1680" y="1056"/>
                <a:ext cx="0" cy="10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14" name="Oval 11"/>
              <p:cNvSpPr>
                <a:spLocks noChangeArrowheads="1"/>
              </p:cNvSpPr>
              <p:nvPr/>
            </p:nvSpPr>
            <p:spPr bwMode="auto">
              <a:xfrm>
                <a:off x="1680" y="1824"/>
                <a:ext cx="432" cy="432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</p:grpSp>
        <p:sp>
          <p:nvSpPr>
            <p:cNvPr id="12" name="Line 12"/>
            <p:cNvSpPr>
              <a:spLocks noChangeShapeType="1"/>
            </p:cNvSpPr>
            <p:nvPr/>
          </p:nvSpPr>
          <p:spPr bwMode="auto">
            <a:xfrm>
              <a:off x="2832" y="1056"/>
              <a:ext cx="0" cy="100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</p:grpSp>
      <p:sp>
        <p:nvSpPr>
          <p:cNvPr id="15" name="Rectangle 13"/>
          <p:cNvSpPr>
            <a:spLocks noChangeArrowheads="1"/>
          </p:cNvSpPr>
          <p:nvPr/>
        </p:nvSpPr>
        <p:spPr bwMode="auto">
          <a:xfrm>
            <a:off x="3962400" y="2286000"/>
            <a:ext cx="685800" cy="609600"/>
          </a:xfrm>
          <a:prstGeom prst="rect">
            <a:avLst/>
          </a:prstGeom>
          <a:solidFill>
            <a:srgbClr val="0000FF"/>
          </a:soli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16" name="Group 21"/>
          <p:cNvGrpSpPr>
            <a:grpSpLocks/>
          </p:cNvGrpSpPr>
          <p:nvPr/>
        </p:nvGrpSpPr>
        <p:grpSpPr bwMode="auto">
          <a:xfrm>
            <a:off x="4953000" y="1752600"/>
            <a:ext cx="685800" cy="1905000"/>
            <a:chOff x="3744" y="1056"/>
            <a:chExt cx="432" cy="1200"/>
          </a:xfrm>
          <a:solidFill>
            <a:schemeClr val="bg1"/>
          </a:solidFill>
        </p:grpSpPr>
        <p:sp>
          <p:nvSpPr>
            <p:cNvPr id="17" name="Oval 18"/>
            <p:cNvSpPr>
              <a:spLocks noChangeArrowheads="1"/>
            </p:cNvSpPr>
            <p:nvPr/>
          </p:nvSpPr>
          <p:spPr bwMode="auto">
            <a:xfrm>
              <a:off x="3744" y="1824"/>
              <a:ext cx="432" cy="432"/>
            </a:xfrm>
            <a:prstGeom prst="ellipse">
              <a:avLst/>
            </a:prstGeom>
            <a:grpFill/>
            <a:ln w="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8" name="Rectangle 20"/>
            <p:cNvSpPr>
              <a:spLocks noChangeArrowheads="1"/>
            </p:cNvSpPr>
            <p:nvPr/>
          </p:nvSpPr>
          <p:spPr bwMode="auto">
            <a:xfrm>
              <a:off x="3744" y="1632"/>
              <a:ext cx="432" cy="384"/>
            </a:xfrm>
            <a:prstGeom prst="rect">
              <a:avLst/>
            </a:prstGeom>
            <a:grpFill/>
            <a:ln w="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>
              <a:off x="3744" y="1056"/>
              <a:ext cx="0" cy="1008"/>
            </a:xfrm>
            <a:prstGeom prst="line">
              <a:avLst/>
            </a:prstGeom>
            <a:grpFill/>
            <a:ln w="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4176" y="1056"/>
              <a:ext cx="0" cy="1008"/>
            </a:xfrm>
            <a:prstGeom prst="line">
              <a:avLst/>
            </a:prstGeom>
            <a:grpFill/>
            <a:ln w="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de-DE"/>
            </a:p>
          </p:txBody>
        </p:sp>
      </p:grpSp>
      <p:sp>
        <p:nvSpPr>
          <p:cNvPr id="21" name="Rectangle 22"/>
          <p:cNvSpPr>
            <a:spLocks noChangeArrowheads="1"/>
          </p:cNvSpPr>
          <p:nvPr/>
        </p:nvSpPr>
        <p:spPr bwMode="auto">
          <a:xfrm>
            <a:off x="5943600" y="2286000"/>
            <a:ext cx="685800" cy="609600"/>
          </a:xfrm>
          <a:prstGeom prst="rect">
            <a:avLst/>
          </a:prstGeom>
          <a:solidFill>
            <a:srgbClr val="FF0000"/>
          </a:soli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  <p:grpSp>
        <p:nvGrpSpPr>
          <p:cNvPr id="22" name="Group 29"/>
          <p:cNvGrpSpPr>
            <a:grpSpLocks/>
          </p:cNvGrpSpPr>
          <p:nvPr/>
        </p:nvGrpSpPr>
        <p:grpSpPr bwMode="auto">
          <a:xfrm>
            <a:off x="6934200" y="1828800"/>
            <a:ext cx="685800" cy="1905000"/>
            <a:chOff x="4368" y="1344"/>
            <a:chExt cx="432" cy="1200"/>
          </a:xfrm>
        </p:grpSpPr>
        <p:sp>
          <p:nvSpPr>
            <p:cNvPr id="23" name="Rectangle 28"/>
            <p:cNvSpPr>
              <a:spLocks noChangeArrowheads="1"/>
            </p:cNvSpPr>
            <p:nvPr/>
          </p:nvSpPr>
          <p:spPr bwMode="auto">
            <a:xfrm>
              <a:off x="4368" y="1536"/>
              <a:ext cx="432" cy="384"/>
            </a:xfrm>
            <a:prstGeom prst="rect">
              <a:avLst/>
            </a:prstGeom>
            <a:solidFill>
              <a:srgbClr val="FF0000"/>
            </a:solidFill>
            <a:ln w="2857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de-DE"/>
            </a:p>
          </p:txBody>
        </p:sp>
        <p:grpSp>
          <p:nvGrpSpPr>
            <p:cNvPr id="24" name="Group 23"/>
            <p:cNvGrpSpPr>
              <a:grpSpLocks/>
            </p:cNvGrpSpPr>
            <p:nvPr/>
          </p:nvGrpSpPr>
          <p:grpSpPr bwMode="auto">
            <a:xfrm>
              <a:off x="4368" y="1344"/>
              <a:ext cx="432" cy="1200"/>
              <a:chOff x="3744" y="1056"/>
              <a:chExt cx="432" cy="1200"/>
            </a:xfrm>
          </p:grpSpPr>
          <p:sp>
            <p:nvSpPr>
              <p:cNvPr id="25" name="Oval 24"/>
              <p:cNvSpPr>
                <a:spLocks noChangeArrowheads="1"/>
              </p:cNvSpPr>
              <p:nvPr/>
            </p:nvSpPr>
            <p:spPr bwMode="auto">
              <a:xfrm>
                <a:off x="3744" y="1824"/>
                <a:ext cx="432" cy="432"/>
              </a:xfrm>
              <a:prstGeom prst="ellipse">
                <a:avLst/>
              </a:prstGeom>
              <a:solidFill>
                <a:srgbClr val="0000FF"/>
              </a:solidFill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>
                <a:off x="3744" y="1632"/>
                <a:ext cx="432" cy="384"/>
              </a:xfrm>
              <a:prstGeom prst="rect">
                <a:avLst/>
              </a:prstGeom>
              <a:solidFill>
                <a:srgbClr val="0000FF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7" name="Line 26"/>
              <p:cNvSpPr>
                <a:spLocks noChangeShapeType="1"/>
              </p:cNvSpPr>
              <p:nvPr/>
            </p:nvSpPr>
            <p:spPr bwMode="auto">
              <a:xfrm>
                <a:off x="3744" y="1056"/>
                <a:ext cx="0" cy="10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sp>
            <p:nvSpPr>
              <p:cNvPr id="28" name="Line 27"/>
              <p:cNvSpPr>
                <a:spLocks noChangeShapeType="1"/>
              </p:cNvSpPr>
              <p:nvPr/>
            </p:nvSpPr>
            <p:spPr bwMode="auto">
              <a:xfrm>
                <a:off x="4176" y="1056"/>
                <a:ext cx="0" cy="1008"/>
              </a:xfrm>
              <a:prstGeom prst="line">
                <a:avLst/>
              </a:prstGeom>
              <a:noFill/>
              <a:ln w="381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</p:grpSp>
      </p:grpSp>
      <p:sp>
        <p:nvSpPr>
          <p:cNvPr id="29" name="AutoShape 30"/>
          <p:cNvSpPr>
            <a:spLocks/>
          </p:cNvSpPr>
          <p:nvPr/>
        </p:nvSpPr>
        <p:spPr bwMode="auto">
          <a:xfrm>
            <a:off x="7924800" y="1981200"/>
            <a:ext cx="985838" cy="512763"/>
          </a:xfrm>
          <a:prstGeom prst="borderCallout1">
            <a:avLst>
              <a:gd name="adj1" fmla="val 22292"/>
              <a:gd name="adj2" fmla="val -7731"/>
              <a:gd name="adj3" fmla="val 137463"/>
              <a:gd name="adj4" fmla="val -57810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sz="1200"/>
              <a:t>Öl mit</a:t>
            </a:r>
          </a:p>
          <a:p>
            <a:r>
              <a:rPr lang="de-DE" sz="1200"/>
              <a:t>Sudan III</a:t>
            </a:r>
          </a:p>
        </p:txBody>
      </p:sp>
      <p:sp>
        <p:nvSpPr>
          <p:cNvPr id="30" name="AutoShape 31"/>
          <p:cNvSpPr>
            <a:spLocks/>
          </p:cNvSpPr>
          <p:nvPr/>
        </p:nvSpPr>
        <p:spPr bwMode="auto">
          <a:xfrm>
            <a:off x="7924800" y="2646363"/>
            <a:ext cx="990600" cy="512762"/>
          </a:xfrm>
          <a:prstGeom prst="borderCallout1">
            <a:avLst>
              <a:gd name="adj1" fmla="val 22292"/>
              <a:gd name="adj2" fmla="val -7694"/>
              <a:gd name="adj3" fmla="val 137463"/>
              <a:gd name="adj4" fmla="val -57051"/>
            </a:avLst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lIns="0" rIns="0" anchor="ctr"/>
          <a:lstStyle/>
          <a:p>
            <a:r>
              <a:rPr lang="de-DE" sz="1200"/>
              <a:t>Wasser mit</a:t>
            </a:r>
          </a:p>
          <a:p>
            <a:r>
              <a:rPr lang="de-DE" sz="1200"/>
              <a:t>Methylenblau</a:t>
            </a:r>
          </a:p>
        </p:txBody>
      </p:sp>
      <p:grpSp>
        <p:nvGrpSpPr>
          <p:cNvPr id="31" name="Group 41"/>
          <p:cNvGrpSpPr>
            <a:grpSpLocks/>
          </p:cNvGrpSpPr>
          <p:nvPr/>
        </p:nvGrpSpPr>
        <p:grpSpPr bwMode="auto">
          <a:xfrm>
            <a:off x="3352800" y="4000500"/>
            <a:ext cx="1981200" cy="1905000"/>
            <a:chOff x="2304" y="2640"/>
            <a:chExt cx="1248" cy="1200"/>
          </a:xfrm>
        </p:grpSpPr>
        <p:grpSp>
          <p:nvGrpSpPr>
            <p:cNvPr id="32" name="Group 32"/>
            <p:cNvGrpSpPr>
              <a:grpSpLocks/>
            </p:cNvGrpSpPr>
            <p:nvPr/>
          </p:nvGrpSpPr>
          <p:grpSpPr bwMode="auto">
            <a:xfrm>
              <a:off x="2304" y="2640"/>
              <a:ext cx="432" cy="1200"/>
              <a:chOff x="4368" y="1344"/>
              <a:chExt cx="432" cy="1200"/>
            </a:xfrm>
          </p:grpSpPr>
          <p:sp>
            <p:nvSpPr>
              <p:cNvPr id="35" name="Rectangle 33"/>
              <p:cNvSpPr>
                <a:spLocks noChangeArrowheads="1"/>
              </p:cNvSpPr>
              <p:nvPr/>
            </p:nvSpPr>
            <p:spPr bwMode="auto">
              <a:xfrm>
                <a:off x="4368" y="1536"/>
                <a:ext cx="432" cy="384"/>
              </a:xfrm>
              <a:prstGeom prst="rect">
                <a:avLst/>
              </a:prstGeom>
              <a:solidFill>
                <a:srgbClr val="FF0000"/>
              </a:solidFill>
              <a:ln w="2857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de-DE"/>
              </a:p>
            </p:txBody>
          </p:sp>
          <p:grpSp>
            <p:nvGrpSpPr>
              <p:cNvPr id="36" name="Group 34"/>
              <p:cNvGrpSpPr>
                <a:grpSpLocks/>
              </p:cNvGrpSpPr>
              <p:nvPr/>
            </p:nvGrpSpPr>
            <p:grpSpPr bwMode="auto">
              <a:xfrm>
                <a:off x="4368" y="1344"/>
                <a:ext cx="432" cy="1200"/>
                <a:chOff x="3744" y="1056"/>
                <a:chExt cx="432" cy="1200"/>
              </a:xfrm>
            </p:grpSpPr>
            <p:sp>
              <p:nvSpPr>
                <p:cNvPr id="37" name="Oval 35"/>
                <p:cNvSpPr>
                  <a:spLocks noChangeArrowheads="1"/>
                </p:cNvSpPr>
                <p:nvPr/>
              </p:nvSpPr>
              <p:spPr bwMode="auto">
                <a:xfrm>
                  <a:off x="3744" y="1824"/>
                  <a:ext cx="432" cy="432"/>
                </a:xfrm>
                <a:prstGeom prst="ellipse">
                  <a:avLst/>
                </a:prstGeom>
                <a:solidFill>
                  <a:srgbClr val="0000FF"/>
                </a:solidFill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8" name="Rectangle 36"/>
                <p:cNvSpPr>
                  <a:spLocks noChangeArrowheads="1"/>
                </p:cNvSpPr>
                <p:nvPr/>
              </p:nvSpPr>
              <p:spPr bwMode="auto">
                <a:xfrm>
                  <a:off x="3744" y="1632"/>
                  <a:ext cx="432" cy="384"/>
                </a:xfrm>
                <a:prstGeom prst="rect">
                  <a:avLst/>
                </a:prstGeom>
                <a:solidFill>
                  <a:srgbClr val="0000FF"/>
                </a:solidFill>
                <a:ln w="28575">
                  <a:noFill/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39" name="Line 37"/>
                <p:cNvSpPr>
                  <a:spLocks noChangeShapeType="1"/>
                </p:cNvSpPr>
                <p:nvPr/>
              </p:nvSpPr>
              <p:spPr bwMode="auto">
                <a:xfrm>
                  <a:off x="3744" y="1056"/>
                  <a:ext cx="0" cy="100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  <p:sp>
              <p:nvSpPr>
                <p:cNvPr id="40" name="Line 38"/>
                <p:cNvSpPr>
                  <a:spLocks noChangeShapeType="1"/>
                </p:cNvSpPr>
                <p:nvPr/>
              </p:nvSpPr>
              <p:spPr bwMode="auto">
                <a:xfrm>
                  <a:off x="4176" y="1056"/>
                  <a:ext cx="0" cy="1008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endParaRPr lang="de-DE"/>
                </a:p>
              </p:txBody>
            </p:sp>
          </p:grpSp>
        </p:grpSp>
        <p:sp>
          <p:nvSpPr>
            <p:cNvPr id="33" name="AutoShape 39"/>
            <p:cNvSpPr>
              <a:spLocks/>
            </p:cNvSpPr>
            <p:nvPr/>
          </p:nvSpPr>
          <p:spPr bwMode="auto">
            <a:xfrm>
              <a:off x="2928" y="2736"/>
              <a:ext cx="621" cy="323"/>
            </a:xfrm>
            <a:prstGeom prst="borderCallout1">
              <a:avLst>
                <a:gd name="adj1" fmla="val 22292"/>
                <a:gd name="adj2" fmla="val -7731"/>
                <a:gd name="adj3" fmla="val 137463"/>
                <a:gd name="adj4" fmla="val -57810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rIns="0" anchor="ctr"/>
            <a:lstStyle/>
            <a:p>
              <a:r>
                <a:rPr lang="de-DE" sz="1200"/>
                <a:t>Öl mit</a:t>
              </a:r>
            </a:p>
            <a:p>
              <a:r>
                <a:rPr lang="de-DE" sz="1200"/>
                <a:t>Sudan III</a:t>
              </a:r>
            </a:p>
          </p:txBody>
        </p:sp>
        <p:sp>
          <p:nvSpPr>
            <p:cNvPr id="34" name="AutoShape 40"/>
            <p:cNvSpPr>
              <a:spLocks/>
            </p:cNvSpPr>
            <p:nvPr/>
          </p:nvSpPr>
          <p:spPr bwMode="auto">
            <a:xfrm>
              <a:off x="2928" y="3155"/>
              <a:ext cx="624" cy="323"/>
            </a:xfrm>
            <a:prstGeom prst="borderCallout1">
              <a:avLst>
                <a:gd name="adj1" fmla="val 22292"/>
                <a:gd name="adj2" fmla="val -7694"/>
                <a:gd name="adj3" fmla="val 137463"/>
                <a:gd name="adj4" fmla="val -57051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0" rIns="0" anchor="ctr"/>
            <a:lstStyle/>
            <a:p>
              <a:r>
                <a:rPr lang="de-DE" sz="1200"/>
                <a:t>Wasser mit</a:t>
              </a:r>
            </a:p>
            <a:p>
              <a:r>
                <a:rPr lang="de-DE" sz="1200"/>
                <a:t>Methylenblau</a:t>
              </a:r>
            </a:p>
          </p:txBody>
        </p:sp>
      </p:grpSp>
      <p:sp>
        <p:nvSpPr>
          <p:cNvPr id="41" name="Line 3"/>
          <p:cNvSpPr>
            <a:spLocks noChangeShapeType="1"/>
          </p:cNvSpPr>
          <p:nvPr/>
        </p:nvSpPr>
        <p:spPr bwMode="auto">
          <a:xfrm>
            <a:off x="685800" y="1752600"/>
            <a:ext cx="0" cy="1600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 animBg="1"/>
      <p:bldP spid="21" grpId="0" animBg="1"/>
      <p:bldP spid="29" grpId="0" animBg="1" autoUpdateAnimBg="0"/>
      <p:bldP spid="30" grpId="0" animBg="1" autoUpdateAnimBg="0"/>
      <p:bldP spid="4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Arbeitsfläche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5CE478-0298-44C1-8E1E-9FE974F125A0}" type="slidenum">
              <a:rPr lang="de-DE" smtClean="0"/>
              <a:pPr>
                <a:defRPr/>
              </a:pPr>
              <a:t>3</a:t>
            </a:fld>
            <a:endParaRPr lang="de-DE"/>
          </a:p>
        </p:txBody>
      </p:sp>
      <p:cxnSp>
        <p:nvCxnSpPr>
          <p:cNvPr id="9" name="Gerader Verbinder 8"/>
          <p:cNvCxnSpPr/>
          <p:nvPr/>
        </p:nvCxnSpPr>
        <p:spPr bwMode="auto">
          <a:xfrm>
            <a:off x="971500" y="1124680"/>
            <a:ext cx="0" cy="230432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Ellipse 9"/>
          <p:cNvSpPr>
            <a:spLocks noChangeAspect="1"/>
          </p:cNvSpPr>
          <p:nvPr/>
        </p:nvSpPr>
        <p:spPr bwMode="auto">
          <a:xfrm>
            <a:off x="1475570" y="1484730"/>
            <a:ext cx="720100" cy="28804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1" name="Legende mit Linie 2 10"/>
          <p:cNvSpPr/>
          <p:nvPr/>
        </p:nvSpPr>
        <p:spPr bwMode="auto">
          <a:xfrm>
            <a:off x="2123660" y="1196690"/>
            <a:ext cx="2232310" cy="360050"/>
          </a:xfrm>
          <a:prstGeom prst="borderCallout2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12" name="Legende mit Linie 2 11"/>
          <p:cNvSpPr/>
          <p:nvPr/>
        </p:nvSpPr>
        <p:spPr bwMode="auto">
          <a:xfrm>
            <a:off x="2339690" y="2564880"/>
            <a:ext cx="1368190" cy="432060"/>
          </a:xfrm>
          <a:prstGeom prst="borderCallout2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9379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Freihandform 30"/>
          <p:cNvSpPr/>
          <p:nvPr/>
        </p:nvSpPr>
        <p:spPr bwMode="auto">
          <a:xfrm>
            <a:off x="5328450" y="3910159"/>
            <a:ext cx="828000" cy="1584220"/>
          </a:xfrm>
          <a:custGeom>
            <a:avLst/>
            <a:gdLst>
              <a:gd name="connsiteX0" fmla="*/ 414000 w 828000"/>
              <a:gd name="connsiteY0" fmla="*/ 0 h 1584220"/>
              <a:gd name="connsiteX1" fmla="*/ 828000 w 828000"/>
              <a:gd name="connsiteY1" fmla="*/ 103500 h 1584220"/>
              <a:gd name="connsiteX2" fmla="*/ 828000 w 828000"/>
              <a:gd name="connsiteY2" fmla="*/ 1120670 h 1584220"/>
              <a:gd name="connsiteX3" fmla="*/ 824004 w 828000"/>
              <a:gd name="connsiteY3" fmla="*/ 1130580 h 1584220"/>
              <a:gd name="connsiteX4" fmla="*/ 828000 w 828000"/>
              <a:gd name="connsiteY4" fmla="*/ 1170220 h 1584220"/>
              <a:gd name="connsiteX5" fmla="*/ 414000 w 828000"/>
              <a:gd name="connsiteY5" fmla="*/ 1584220 h 1584220"/>
              <a:gd name="connsiteX6" fmla="*/ 0 w 828000"/>
              <a:gd name="connsiteY6" fmla="*/ 1170220 h 1584220"/>
              <a:gd name="connsiteX7" fmla="*/ 3747 w 828000"/>
              <a:gd name="connsiteY7" fmla="*/ 1133051 h 1584220"/>
              <a:gd name="connsiteX8" fmla="*/ 0 w 828000"/>
              <a:gd name="connsiteY8" fmla="*/ 1120670 h 1584220"/>
              <a:gd name="connsiteX9" fmla="*/ 0 w 828000"/>
              <a:gd name="connsiteY9" fmla="*/ 103500 h 1584220"/>
              <a:gd name="connsiteX10" fmla="*/ 414000 w 828000"/>
              <a:gd name="connsiteY10" fmla="*/ 0 h 1584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28000" h="1584220">
                <a:moveTo>
                  <a:pt x="414000" y="0"/>
                </a:moveTo>
                <a:cubicBezTo>
                  <a:pt x="642646" y="0"/>
                  <a:pt x="828000" y="46339"/>
                  <a:pt x="828000" y="103500"/>
                </a:cubicBezTo>
                <a:lnTo>
                  <a:pt x="828000" y="1120670"/>
                </a:lnTo>
                <a:lnTo>
                  <a:pt x="824004" y="1130580"/>
                </a:lnTo>
                <a:lnTo>
                  <a:pt x="828000" y="1170220"/>
                </a:lnTo>
                <a:cubicBezTo>
                  <a:pt x="828000" y="1398866"/>
                  <a:pt x="642646" y="1584220"/>
                  <a:pt x="414000" y="1584220"/>
                </a:cubicBezTo>
                <a:cubicBezTo>
                  <a:pt x="185354" y="1584220"/>
                  <a:pt x="0" y="1398866"/>
                  <a:pt x="0" y="1170220"/>
                </a:cubicBezTo>
                <a:lnTo>
                  <a:pt x="3747" y="1133051"/>
                </a:lnTo>
                <a:lnTo>
                  <a:pt x="0" y="1120670"/>
                </a:lnTo>
                <a:lnTo>
                  <a:pt x="0" y="103500"/>
                </a:lnTo>
                <a:cubicBezTo>
                  <a:pt x="0" y="46339"/>
                  <a:pt x="185354" y="0"/>
                  <a:pt x="414000" y="0"/>
                </a:cubicBezTo>
                <a:close/>
              </a:path>
            </a:pathLst>
          </a:custGeom>
          <a:solidFill>
            <a:srgbClr val="0000FF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Alternative ab PowerPoint 2013</a:t>
            </a: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>
              <a:defRPr/>
            </a:pPr>
            <a:r>
              <a:rPr lang="de-DE"/>
              <a:t>Meine</a:t>
            </a:r>
            <a:r>
              <a:rPr lang="de-DE" b="0"/>
              <a:t> Folie !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A45CE478-0298-44C1-8E1E-9FE974F125A0}" type="slidenum">
              <a:rPr lang="de-DE" smtClean="0"/>
              <a:pPr>
                <a:defRPr/>
              </a:pPr>
              <a:t>4</a:t>
            </a:fld>
            <a:endParaRPr lang="de-DE"/>
          </a:p>
        </p:txBody>
      </p:sp>
      <p:sp>
        <p:nvSpPr>
          <p:cNvPr id="5" name="Ellipse 4"/>
          <p:cNvSpPr/>
          <p:nvPr/>
        </p:nvSpPr>
        <p:spPr bwMode="auto">
          <a:xfrm>
            <a:off x="2375810" y="4617280"/>
            <a:ext cx="828000" cy="8280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6" name="Zylinder 5"/>
          <p:cNvSpPr/>
          <p:nvPr/>
        </p:nvSpPr>
        <p:spPr bwMode="auto">
          <a:xfrm>
            <a:off x="2375810" y="3861060"/>
            <a:ext cx="828000" cy="1224170"/>
          </a:xfrm>
          <a:prstGeom prst="can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7" name="Zylinder 6"/>
          <p:cNvSpPr/>
          <p:nvPr/>
        </p:nvSpPr>
        <p:spPr bwMode="auto">
          <a:xfrm>
            <a:off x="2375810" y="2597815"/>
            <a:ext cx="828000" cy="1224170"/>
          </a:xfrm>
          <a:prstGeom prst="can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8" name="Ellipse 7"/>
          <p:cNvSpPr/>
          <p:nvPr/>
        </p:nvSpPr>
        <p:spPr bwMode="auto">
          <a:xfrm>
            <a:off x="899490" y="4617280"/>
            <a:ext cx="828000" cy="828000"/>
          </a:xfrm>
          <a:prstGeom prst="ellipse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9" name="Zylinder 8"/>
          <p:cNvSpPr/>
          <p:nvPr/>
        </p:nvSpPr>
        <p:spPr bwMode="auto">
          <a:xfrm>
            <a:off x="2375810" y="1374161"/>
            <a:ext cx="828000" cy="1224170"/>
          </a:xfrm>
          <a:prstGeom prst="can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1" name="Zylinder 20"/>
          <p:cNvSpPr/>
          <p:nvPr/>
        </p:nvSpPr>
        <p:spPr bwMode="auto">
          <a:xfrm>
            <a:off x="3852130" y="2852920"/>
            <a:ext cx="828000" cy="1224170"/>
          </a:xfrm>
          <a:prstGeom prst="can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2" name="Zylinder 21"/>
          <p:cNvSpPr/>
          <p:nvPr/>
        </p:nvSpPr>
        <p:spPr bwMode="auto">
          <a:xfrm>
            <a:off x="3852130" y="1836965"/>
            <a:ext cx="828000" cy="1224170"/>
          </a:xfrm>
          <a:prstGeom prst="can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8" name="Freihandform 27"/>
          <p:cNvSpPr/>
          <p:nvPr/>
        </p:nvSpPr>
        <p:spPr bwMode="auto">
          <a:xfrm>
            <a:off x="3852130" y="3874977"/>
            <a:ext cx="828000" cy="1584220"/>
          </a:xfrm>
          <a:custGeom>
            <a:avLst/>
            <a:gdLst>
              <a:gd name="connsiteX0" fmla="*/ 414000 w 828000"/>
              <a:gd name="connsiteY0" fmla="*/ 0 h 1584220"/>
              <a:gd name="connsiteX1" fmla="*/ 828000 w 828000"/>
              <a:gd name="connsiteY1" fmla="*/ 103500 h 1584220"/>
              <a:gd name="connsiteX2" fmla="*/ 828000 w 828000"/>
              <a:gd name="connsiteY2" fmla="*/ 1120670 h 1584220"/>
              <a:gd name="connsiteX3" fmla="*/ 824004 w 828000"/>
              <a:gd name="connsiteY3" fmla="*/ 1130580 h 1584220"/>
              <a:gd name="connsiteX4" fmla="*/ 828000 w 828000"/>
              <a:gd name="connsiteY4" fmla="*/ 1170220 h 1584220"/>
              <a:gd name="connsiteX5" fmla="*/ 414000 w 828000"/>
              <a:gd name="connsiteY5" fmla="*/ 1584220 h 1584220"/>
              <a:gd name="connsiteX6" fmla="*/ 0 w 828000"/>
              <a:gd name="connsiteY6" fmla="*/ 1170220 h 1584220"/>
              <a:gd name="connsiteX7" fmla="*/ 3747 w 828000"/>
              <a:gd name="connsiteY7" fmla="*/ 1133051 h 1584220"/>
              <a:gd name="connsiteX8" fmla="*/ 0 w 828000"/>
              <a:gd name="connsiteY8" fmla="*/ 1120670 h 1584220"/>
              <a:gd name="connsiteX9" fmla="*/ 0 w 828000"/>
              <a:gd name="connsiteY9" fmla="*/ 103500 h 1584220"/>
              <a:gd name="connsiteX10" fmla="*/ 414000 w 828000"/>
              <a:gd name="connsiteY10" fmla="*/ 0 h 15842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828000" h="1584220">
                <a:moveTo>
                  <a:pt x="414000" y="0"/>
                </a:moveTo>
                <a:cubicBezTo>
                  <a:pt x="642646" y="0"/>
                  <a:pt x="828000" y="46339"/>
                  <a:pt x="828000" y="103500"/>
                </a:cubicBezTo>
                <a:lnTo>
                  <a:pt x="828000" y="1120670"/>
                </a:lnTo>
                <a:lnTo>
                  <a:pt x="824004" y="1130580"/>
                </a:lnTo>
                <a:lnTo>
                  <a:pt x="828000" y="1170220"/>
                </a:lnTo>
                <a:cubicBezTo>
                  <a:pt x="828000" y="1398866"/>
                  <a:pt x="642646" y="1584220"/>
                  <a:pt x="414000" y="1584220"/>
                </a:cubicBezTo>
                <a:cubicBezTo>
                  <a:pt x="185354" y="1584220"/>
                  <a:pt x="0" y="1398866"/>
                  <a:pt x="0" y="1170220"/>
                </a:cubicBezTo>
                <a:lnTo>
                  <a:pt x="3747" y="1133051"/>
                </a:lnTo>
                <a:lnTo>
                  <a:pt x="0" y="1120670"/>
                </a:lnTo>
                <a:lnTo>
                  <a:pt x="0" y="103500"/>
                </a:lnTo>
                <a:cubicBezTo>
                  <a:pt x="0" y="46339"/>
                  <a:pt x="185354" y="0"/>
                  <a:pt x="414000" y="0"/>
                </a:cubicBezTo>
                <a:close/>
              </a:path>
            </a:pathLst>
          </a:cu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29" name="Zylinder 28"/>
          <p:cNvSpPr/>
          <p:nvPr/>
        </p:nvSpPr>
        <p:spPr bwMode="auto">
          <a:xfrm>
            <a:off x="5328450" y="2888102"/>
            <a:ext cx="828000" cy="1224170"/>
          </a:xfrm>
          <a:prstGeom prst="can">
            <a:avLst/>
          </a:prstGeom>
          <a:solidFill>
            <a:srgbClr val="FF0000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0" name="Zylinder 29"/>
          <p:cNvSpPr/>
          <p:nvPr/>
        </p:nvSpPr>
        <p:spPr bwMode="auto">
          <a:xfrm>
            <a:off x="5328450" y="1872147"/>
            <a:ext cx="828000" cy="1224170"/>
          </a:xfrm>
          <a:prstGeom prst="can">
            <a:avLst/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lg" len="lg"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0710632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lg" len="lg"/>
        </a:ln>
        <a:effectLst/>
      </a:spPr>
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<a:prstTxWarp prst="textNoShape">
          <a:avLst/>
        </a:prstTxWarp>
        <a:noAutofit/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-Desig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Bildschirmpräsentation (4:3)</PresentationFormat>
  <Paragraphs>20</Paragraphs>
  <Slides>4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6" baseType="lpstr">
      <vt:lpstr>Arial</vt:lpstr>
      <vt:lpstr>Standarddesign</vt:lpstr>
      <vt:lpstr>Arbeiten mit PowerPoint</vt:lpstr>
      <vt:lpstr>Übung 2: Grundformen</vt:lpstr>
      <vt:lpstr>Arbeitsfläche</vt:lpstr>
      <vt:lpstr>Alternative ab PowerPoint 2013</vt:lpstr>
    </vt:vector>
  </TitlesOfParts>
  <Company>Universität Bayreuth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Walter Wagner</dc:creator>
  <cp:lastModifiedBy>Walter Wagner</cp:lastModifiedBy>
  <cp:revision>37</cp:revision>
  <dcterms:created xsi:type="dcterms:W3CDTF">2002-12-30T11:09:28Z</dcterms:created>
  <dcterms:modified xsi:type="dcterms:W3CDTF">2020-03-26T08:24:17Z</dcterms:modified>
</cp:coreProperties>
</file>