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92">
          <p15:clr>
            <a:srgbClr val="A4A3A4"/>
          </p15:clr>
        </p15:guide>
        <p15:guide id="2" pos="5602">
          <p15:clr>
            <a:srgbClr val="A4A3A4"/>
          </p15:clr>
        </p15:guide>
        <p15:guide id="3" pos="1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FDF19B"/>
    <a:srgbClr val="FFFFCC"/>
    <a:srgbClr val="CCECFF"/>
    <a:srgbClr val="FFFFFF"/>
    <a:srgbClr val="0000FF"/>
    <a:srgbClr val="FF00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90" autoAdjust="0"/>
  </p:normalViewPr>
  <p:slideViewPr>
    <p:cSldViewPr showGuides="1">
      <p:cViewPr varScale="1">
        <p:scale>
          <a:sx n="107" d="100"/>
          <a:sy n="107" d="100"/>
        </p:scale>
        <p:origin x="1662" y="51"/>
      </p:cViewPr>
      <p:guideLst>
        <p:guide orient="horz" pos="4292"/>
        <p:guide pos="5602"/>
        <p:guide pos="1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8" d="100"/>
          <a:sy n="68" d="100"/>
        </p:scale>
        <p:origin x="-1608" y="-102"/>
      </p:cViewPr>
      <p:guideLst>
        <p:guide orient="horz" pos="2880"/>
        <p:guide pos="2160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763158-851A-42F9-8E77-131B6656D6D3}" type="datetimeFigureOut">
              <a:rPr lang="de-DE"/>
              <a:pPr>
                <a:defRPr/>
              </a:pPr>
              <a:t>26.03.2020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973F793-63F6-4479-A3B8-2FAF36A7F7C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79523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7F5999A-5724-4172-8651-0F070B1AD4D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680931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21C997-BAC5-46CB-87D2-7A40F289C170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524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355F4-1011-4715-8E41-5E8FD6E003D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19547-4AC8-4656-8AF5-54B1B95C284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-26988"/>
            <a:ext cx="2286000" cy="6153151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0" y="-26988"/>
            <a:ext cx="6705600" cy="6153151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6C294-D517-437C-8B01-6222974B61B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400" y="980660"/>
            <a:ext cx="8641200" cy="5145503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1B409-3685-409E-B7B7-9E4EA91460C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481B9-EC94-4577-B3E2-7276EFEC1D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88AB1-0399-4ED9-A18E-668AF7AC544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C8765-8C80-4D77-B040-5F1F8598BFC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CE478-0298-44C1-8E1E-9FE974F125A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452BF-9359-409A-B706-12604494FB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A0017-B16A-4267-8D2C-F1A8ABEFE6A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6D9E7-C9D3-405D-BF9B-38470697DB4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26988"/>
            <a:ext cx="9144000" cy="57626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bearbeiten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dirty="0"/>
              <a:t>Meine Folie !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A60BD52-2F10-42DD-800D-F172E7717695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-36513" y="595313"/>
            <a:ext cx="806450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900113" y="6237288"/>
            <a:ext cx="806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pic>
        <p:nvPicPr>
          <p:cNvPr id="3" name="Picture 29"/>
          <p:cNvPicPr>
            <a:picLocks noChangeAspect="1" noChangeArrowheads="1"/>
          </p:cNvPicPr>
          <p:nvPr userDrawn="1"/>
        </p:nvPicPr>
        <p:blipFill>
          <a:blip r:embed="rId13" cstate="print"/>
          <a:srcRect l="8173"/>
          <a:stretch>
            <a:fillRect/>
          </a:stretch>
        </p:blipFill>
        <p:spPr bwMode="auto">
          <a:xfrm>
            <a:off x="0" y="4581525"/>
            <a:ext cx="1925638" cy="2097088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</p:spPr>
      </p:pic>
      <p:sp>
        <p:nvSpPr>
          <p:cNvPr id="1033" name="WordArt 9"/>
          <p:cNvSpPr>
            <a:spLocks noChangeArrowheads="1" noChangeShapeType="1" noTextEdit="1"/>
          </p:cNvSpPr>
          <p:nvPr userDrawn="1"/>
        </p:nvSpPr>
        <p:spPr bwMode="auto">
          <a:xfrm>
            <a:off x="1331913" y="6286500"/>
            <a:ext cx="885825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de-DE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Logo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de-DE"/>
              <a:t>Arbeiten mit PowerPoint</a:t>
            </a: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622300"/>
          </a:xfrm>
        </p:spPr>
        <p:txBody>
          <a:bodyPr/>
          <a:lstStyle/>
          <a:p>
            <a:pPr eaLnBrk="1" hangingPunct="1"/>
            <a:r>
              <a:rPr lang="de-DE"/>
              <a:t>Damit mein Vortrag besser wird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/>
              <a:t>Übung 1: Folienmaster und mehr</a:t>
            </a:r>
          </a:p>
        </p:txBody>
      </p:sp>
      <p:sp>
        <p:nvSpPr>
          <p:cNvPr id="14339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14340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359EE29-7924-43AB-8D09-189BD83B0387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14341" name="Inhaltsplatzhalt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Bildschirmpräsentation (4:3)</PresentationFormat>
  <Paragraphs>6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Impact</vt:lpstr>
      <vt:lpstr>Standarddesign</vt:lpstr>
      <vt:lpstr>Arbeiten mit PowerPoint</vt:lpstr>
      <vt:lpstr>Übung 1: Folienmaster und mehr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Walter Wagner</dc:creator>
  <cp:lastModifiedBy>Walter Wagner</cp:lastModifiedBy>
  <cp:revision>31</cp:revision>
  <dcterms:created xsi:type="dcterms:W3CDTF">2002-12-30T11:09:28Z</dcterms:created>
  <dcterms:modified xsi:type="dcterms:W3CDTF">2020-03-26T08:21:25Z</dcterms:modified>
</cp:coreProperties>
</file>