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906000" cy="6858000" type="A4"/>
  <p:notesSz cx="6645275" cy="97742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FF"/>
    <a:srgbClr val="000000"/>
    <a:srgbClr val="FF00FF"/>
    <a:srgbClr val="00FF0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990" y="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59DB8-8861-45CD-9286-3EAA28ED01AD}" type="datetimeFigureOut">
              <a:rPr lang="de-DE" smtClean="0"/>
              <a:pPr/>
              <a:t>28.04.2016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534E5-5D72-4565-A18F-B3880C0A9D7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pieren 23"/>
          <p:cNvGrpSpPr/>
          <p:nvPr/>
        </p:nvGrpSpPr>
        <p:grpSpPr>
          <a:xfrm>
            <a:off x="0" y="3429000"/>
            <a:ext cx="4953000" cy="3429000"/>
            <a:chOff x="0" y="3429000"/>
            <a:chExt cx="4953000" cy="3429000"/>
          </a:xfrm>
        </p:grpSpPr>
        <p:sp>
          <p:nvSpPr>
            <p:cNvPr id="5" name="Rechteck 4"/>
            <p:cNvSpPr/>
            <p:nvPr/>
          </p:nvSpPr>
          <p:spPr>
            <a:xfrm>
              <a:off x="0" y="3429000"/>
              <a:ext cx="4953000" cy="3429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026" name="Picture 2" descr="http://www.brg-woergl.tsn.at/Grafik/rgb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3645024"/>
              <a:ext cx="4953000" cy="2476501"/>
            </a:xfrm>
            <a:prstGeom prst="rect">
              <a:avLst/>
            </a:prstGeom>
            <a:noFill/>
          </p:spPr>
        </p:pic>
      </p:grpSp>
      <p:pic>
        <p:nvPicPr>
          <p:cNvPr id="1028" name="Picture 4" descr="http://rohr.aiax.de/@RGB-System01.jpg"/>
          <p:cNvPicPr>
            <a:picLocks noChangeAspect="1" noChangeArrowheads="1"/>
          </p:cNvPicPr>
          <p:nvPr/>
        </p:nvPicPr>
        <p:blipFill>
          <a:blip r:embed="rId3" cstate="print"/>
          <a:srcRect r="1465"/>
          <a:stretch>
            <a:fillRect/>
          </a:stretch>
        </p:blipFill>
        <p:spPr bwMode="auto">
          <a:xfrm>
            <a:off x="1" y="1"/>
            <a:ext cx="4952999" cy="3428999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 l="13050" t="10674" r="38351" b="11567"/>
          <a:stretch>
            <a:fillRect/>
          </a:stretch>
        </p:blipFill>
        <p:spPr bwMode="auto">
          <a:xfrm>
            <a:off x="5061012" y="980728"/>
            <a:ext cx="4644516" cy="464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llipse 5"/>
          <p:cNvSpPr>
            <a:spLocks noChangeAspect="1"/>
          </p:cNvSpPr>
          <p:nvPr/>
        </p:nvSpPr>
        <p:spPr>
          <a:xfrm>
            <a:off x="7654620" y="1206083"/>
            <a:ext cx="504000" cy="5040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>
            <a:spLocks noChangeAspect="1"/>
          </p:cNvSpPr>
          <p:nvPr/>
        </p:nvSpPr>
        <p:spPr>
          <a:xfrm>
            <a:off x="5907766" y="2304865"/>
            <a:ext cx="504000" cy="5040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>
            <a:off x="7645289" y="3942387"/>
            <a:ext cx="504000" cy="5040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Ellipse 8"/>
          <p:cNvSpPr>
            <a:spLocks noChangeAspect="1"/>
          </p:cNvSpPr>
          <p:nvPr/>
        </p:nvSpPr>
        <p:spPr>
          <a:xfrm>
            <a:off x="6583831" y="1772872"/>
            <a:ext cx="504000" cy="504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/>
          <p:cNvSpPr>
            <a:spLocks noChangeAspect="1"/>
          </p:cNvSpPr>
          <p:nvPr/>
        </p:nvSpPr>
        <p:spPr>
          <a:xfrm>
            <a:off x="6411822" y="3663742"/>
            <a:ext cx="504000" cy="504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/>
          <p:cNvSpPr>
            <a:spLocks noChangeAspect="1"/>
          </p:cNvSpPr>
          <p:nvPr/>
        </p:nvSpPr>
        <p:spPr>
          <a:xfrm>
            <a:off x="8525463" y="2583622"/>
            <a:ext cx="504000" cy="504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>
            <a:spLocks noChangeAspect="1"/>
          </p:cNvSpPr>
          <p:nvPr/>
        </p:nvSpPr>
        <p:spPr>
          <a:xfrm>
            <a:off x="7635958" y="1196808"/>
            <a:ext cx="540000" cy="5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>
            <a:spLocks noChangeAspect="1"/>
          </p:cNvSpPr>
          <p:nvPr/>
        </p:nvSpPr>
        <p:spPr>
          <a:xfrm>
            <a:off x="5341033" y="2572975"/>
            <a:ext cx="540000" cy="5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5" name="Gruppieren 24"/>
          <p:cNvGrpSpPr/>
          <p:nvPr/>
        </p:nvGrpSpPr>
        <p:grpSpPr>
          <a:xfrm>
            <a:off x="5097016" y="5661248"/>
            <a:ext cx="4680520" cy="925071"/>
            <a:chOff x="5097016" y="5661248"/>
            <a:chExt cx="4680520" cy="925071"/>
          </a:xfrm>
        </p:grpSpPr>
        <p:sp>
          <p:nvSpPr>
            <p:cNvPr id="13" name="Rechteck 12"/>
            <p:cNvSpPr>
              <a:spLocks noChangeAspect="1"/>
            </p:cNvSpPr>
            <p:nvPr/>
          </p:nvSpPr>
          <p:spPr>
            <a:xfrm>
              <a:off x="5169024" y="6309320"/>
              <a:ext cx="252000" cy="25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097016" y="5661248"/>
              <a:ext cx="12961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b="1" dirty="0" smtClean="0">
                  <a:latin typeface="Arial" pitchFamily="34" charset="0"/>
                  <a:cs typeface="Arial" pitchFamily="34" charset="0"/>
                </a:rPr>
                <a:t>Legende:</a:t>
              </a:r>
              <a:endParaRPr lang="de-DE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385048" y="6309320"/>
              <a:ext cx="43924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latin typeface="Arial" pitchFamily="34" charset="0"/>
                  <a:cs typeface="Arial" pitchFamily="34" charset="0"/>
                </a:rPr>
                <a:t>Für Bildschirm und Projektion empfohlene Grundfarben</a:t>
              </a:r>
              <a:endParaRPr lang="de-DE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5385048" y="5949280"/>
              <a:ext cx="43924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latin typeface="Arial" pitchFamily="34" charset="0"/>
                  <a:cs typeface="Arial" pitchFamily="34" charset="0"/>
                </a:rPr>
                <a:t>Für Druck empfohlene Grundfarben</a:t>
              </a:r>
              <a:endParaRPr lang="de-DE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Ellipse 17"/>
            <p:cNvSpPr>
              <a:spLocks noChangeAspect="1"/>
            </p:cNvSpPr>
            <p:nvPr/>
          </p:nvSpPr>
          <p:spPr>
            <a:xfrm>
              <a:off x="5169024" y="5949280"/>
              <a:ext cx="252000" cy="252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9" name="Rechteck 18"/>
          <p:cNvSpPr>
            <a:spLocks noChangeAspect="1"/>
          </p:cNvSpPr>
          <p:nvPr/>
        </p:nvSpPr>
        <p:spPr>
          <a:xfrm>
            <a:off x="7634698" y="3941127"/>
            <a:ext cx="540000" cy="5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/>
          <p:cNvSpPr>
            <a:spLocks noChangeAspect="1"/>
          </p:cNvSpPr>
          <p:nvPr/>
        </p:nvSpPr>
        <p:spPr>
          <a:xfrm>
            <a:off x="6387849" y="3653095"/>
            <a:ext cx="540000" cy="5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/>
          <p:cNvSpPr>
            <a:spLocks noChangeAspect="1"/>
          </p:cNvSpPr>
          <p:nvPr/>
        </p:nvSpPr>
        <p:spPr>
          <a:xfrm>
            <a:off x="8508125" y="2566748"/>
            <a:ext cx="540000" cy="54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/>
          <p:cNvSpPr txBox="1"/>
          <p:nvPr/>
        </p:nvSpPr>
        <p:spPr>
          <a:xfrm>
            <a:off x="4953000" y="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latin typeface="Arial" pitchFamily="34" charset="0"/>
                <a:cs typeface="Arial" pitchFamily="34" charset="0"/>
              </a:rPr>
              <a:t>Standard-Farbraum für das WWW</a:t>
            </a:r>
            <a:endParaRPr lang="de-DE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4953000" y="332656"/>
            <a:ext cx="495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>
                <a:latin typeface="Arial" pitchFamily="34" charset="0"/>
                <a:cs typeface="Arial" pitchFamily="34" charset="0"/>
              </a:rPr>
              <a:t>127 Farben, 16 Grautöne, alle in GIF darstellbar</a:t>
            </a:r>
            <a:endParaRPr lang="de-DE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6470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de-DE" dirty="0" smtClean="0"/>
              <a:t>Grundfarben</a:t>
            </a:r>
            <a:endParaRPr lang="de-DE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2072680" y="980728"/>
            <a:ext cx="6480447" cy="2628000"/>
            <a:chOff x="2072680" y="980728"/>
            <a:chExt cx="6480447" cy="2628000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2" cstate="print">
              <a:lum contrast="10000"/>
            </a:blip>
            <a:srcRect l="12560" t="10381" r="49261" b="38362"/>
            <a:stretch>
              <a:fillRect/>
            </a:stretch>
          </p:blipFill>
          <p:spPr bwMode="auto">
            <a:xfrm>
              <a:off x="2072680" y="980728"/>
              <a:ext cx="2803200" cy="262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Ellipse 3"/>
            <p:cNvSpPr/>
            <p:nvPr/>
          </p:nvSpPr>
          <p:spPr bwMode="auto">
            <a:xfrm>
              <a:off x="2576463" y="1916832"/>
              <a:ext cx="360040" cy="360040"/>
            </a:xfrm>
            <a:prstGeom prst="ellipse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" name="Ellipse 4"/>
            <p:cNvSpPr/>
            <p:nvPr/>
          </p:nvSpPr>
          <p:spPr bwMode="auto">
            <a:xfrm>
              <a:off x="3611979" y="1138227"/>
              <a:ext cx="360040" cy="360040"/>
            </a:xfrm>
            <a:prstGeom prst="ellipse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Ellipse 5"/>
            <p:cNvSpPr/>
            <p:nvPr/>
          </p:nvSpPr>
          <p:spPr bwMode="auto">
            <a:xfrm>
              <a:off x="3606877" y="3068960"/>
              <a:ext cx="360040" cy="360040"/>
            </a:xfrm>
            <a:prstGeom prst="ellipse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" name="Rechteck 6"/>
            <p:cNvSpPr/>
            <p:nvPr/>
          </p:nvSpPr>
          <p:spPr bwMode="auto">
            <a:xfrm>
              <a:off x="4880719" y="1124744"/>
              <a:ext cx="3240360" cy="504056"/>
            </a:xfrm>
            <a:prstGeom prst="rect">
              <a:avLst/>
            </a:prstGeom>
            <a:noFill/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Grundfarben RGB:</a:t>
              </a:r>
            </a:p>
          </p:txBody>
        </p:sp>
        <p:sp>
          <p:nvSpPr>
            <p:cNvPr id="8" name="Rechteck 7"/>
            <p:cNvSpPr/>
            <p:nvPr/>
          </p:nvSpPr>
          <p:spPr bwMode="auto">
            <a:xfrm>
              <a:off x="4952727" y="1628800"/>
              <a:ext cx="1152128" cy="1224136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charset="0"/>
                </a:rPr>
                <a:t>R: 255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2400" b="0" i="0" u="none" strike="noStrike" cap="none" normalizeH="0" baseline="0" dirty="0" smtClean="0">
                  <a:ln>
                    <a:noFill/>
                  </a:ln>
                  <a:solidFill>
                    <a:srgbClr val="66FF66"/>
                  </a:solidFill>
                  <a:effectLst/>
                  <a:latin typeface="Arial" charset="0"/>
                </a:rPr>
                <a:t>G:     0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2400" b="0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B:     0</a:t>
              </a:r>
            </a:p>
          </p:txBody>
        </p:sp>
        <p:sp>
          <p:nvSpPr>
            <p:cNvPr id="9" name="Rechteck 8"/>
            <p:cNvSpPr/>
            <p:nvPr/>
          </p:nvSpPr>
          <p:spPr bwMode="auto">
            <a:xfrm>
              <a:off x="6176863" y="1628800"/>
              <a:ext cx="1152128" cy="1224136"/>
            </a:xfrm>
            <a:prstGeom prst="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charset="0"/>
                </a:rPr>
                <a:t>R:     0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2400" b="0" i="0" u="none" strike="noStrike" cap="none" normalizeH="0" baseline="0" dirty="0" smtClean="0">
                  <a:ln>
                    <a:noFill/>
                  </a:ln>
                  <a:solidFill>
                    <a:srgbClr val="66FF66"/>
                  </a:solidFill>
                  <a:effectLst/>
                  <a:latin typeface="Arial" charset="0"/>
                </a:rPr>
                <a:t>G: 255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2400" b="0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B:     0</a:t>
              </a:r>
            </a:p>
          </p:txBody>
        </p:sp>
        <p:sp>
          <p:nvSpPr>
            <p:cNvPr id="10" name="Rechteck 9"/>
            <p:cNvSpPr/>
            <p:nvPr/>
          </p:nvSpPr>
          <p:spPr bwMode="auto">
            <a:xfrm>
              <a:off x="7400999" y="1628800"/>
              <a:ext cx="1152128" cy="1224136"/>
            </a:xfrm>
            <a:prstGeom prst="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charset="0"/>
                </a:rPr>
                <a:t>R:     0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2400" b="0" i="0" u="none" strike="noStrike" cap="none" normalizeH="0" baseline="0" dirty="0" smtClean="0">
                  <a:ln>
                    <a:noFill/>
                  </a:ln>
                  <a:solidFill>
                    <a:srgbClr val="66FF66"/>
                  </a:solidFill>
                  <a:effectLst/>
                  <a:latin typeface="Arial" charset="0"/>
                </a:rPr>
                <a:t>G:     0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2400" b="0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B: 255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038076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A4-Papier (210 x 297 mm)</PresentationFormat>
  <Paragraphs>16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Larissa-Design</vt:lpstr>
      <vt:lpstr>PowerPoint-Präsentation</vt:lpstr>
      <vt:lpstr>Grundfarben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Walter Wagner</dc:creator>
  <cp:lastModifiedBy>Walter Wagner</cp:lastModifiedBy>
  <cp:revision>14</cp:revision>
  <dcterms:created xsi:type="dcterms:W3CDTF">2013-05-30T03:38:57Z</dcterms:created>
  <dcterms:modified xsi:type="dcterms:W3CDTF">2016-04-28T06:47:43Z</dcterms:modified>
</cp:coreProperties>
</file>