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FF"/>
    <a:srgbClr val="0000FF"/>
    <a:srgbClr val="FF0000"/>
    <a:srgbClr val="FFCC66"/>
    <a:srgbClr val="FF99FF"/>
    <a:srgbClr val="99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82" autoAdjust="0"/>
  </p:normalViewPr>
  <p:slideViewPr>
    <p:cSldViewPr showGuides="1">
      <p:cViewPr varScale="1">
        <p:scale>
          <a:sx n="87" d="100"/>
          <a:sy n="87" d="100"/>
        </p:scale>
        <p:origin x="1173" y="57"/>
      </p:cViewPr>
      <p:guideLst>
        <p:guide orient="horz" pos="391"/>
        <p:guide orient="horz" pos="3884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5D3CB05-0E37-471B-838F-4C55B08864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6B59420-FD61-49D3-87EC-8369ED9886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z="1200" dirty="0"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175"/>
            <a:ext cx="9144000" cy="61753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grpSp>
        <p:nvGrpSpPr>
          <p:cNvPr id="1028" name="Group 64"/>
          <p:cNvGrpSpPr>
            <a:grpSpLocks noChangeAspect="1"/>
          </p:cNvGrpSpPr>
          <p:nvPr userDrawn="1"/>
        </p:nvGrpSpPr>
        <p:grpSpPr bwMode="auto">
          <a:xfrm>
            <a:off x="8243888" y="6308725"/>
            <a:ext cx="576262" cy="400050"/>
            <a:chOff x="7727" y="1983"/>
            <a:chExt cx="1536" cy="1065"/>
          </a:xfrm>
        </p:grpSpPr>
        <p:sp>
          <p:nvSpPr>
            <p:cNvPr id="1089" name="Arc 65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32" name="WordArt 66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daktik</a:t>
              </a:r>
            </a:p>
          </p:txBody>
        </p:sp>
        <p:sp>
          <p:nvSpPr>
            <p:cNvPr id="1091" name="Oval 67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2" name="Rectangle 68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3" name="Oval 69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4" name="Rectangle 70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5" name="Oval 71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6" name="Rectangle 72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7" name="Oval 73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8" name="Rectangle 74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9" name="Oval 75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00" name="Rectangle 76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grpSp>
          <p:nvGrpSpPr>
            <p:cNvPr id="1043" name="Group 77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102" name="Oval 78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1103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1602" y="3638"/>
                <a:ext cx="435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/>
              </a:p>
            </p:txBody>
          </p:sp>
        </p:grpSp>
      </p:grpSp>
      <p:pic>
        <p:nvPicPr>
          <p:cNvPr id="1029" name="Picture 80" descr="compman_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1692275" y="6356350"/>
            <a:ext cx="5759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0825" y="692696"/>
            <a:ext cx="8642350" cy="4176465"/>
          </a:xfrm>
          <a:prstGeom prst="rect">
            <a:avLst/>
          </a:prstGeom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Der MS-PowerPoint2016-Bildschirm</a:t>
            </a: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  <p:sp>
        <p:nvSpPr>
          <p:cNvPr id="24" name="Legende mit Linie 2 23"/>
          <p:cNvSpPr/>
          <p:nvPr/>
        </p:nvSpPr>
        <p:spPr>
          <a:xfrm>
            <a:off x="2987824" y="4542383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644174"/>
              <a:gd name="adj6" fmla="val 9474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Menü-Band</a:t>
            </a:r>
          </a:p>
        </p:txBody>
      </p:sp>
      <p:sp>
        <p:nvSpPr>
          <p:cNvPr id="25" name="Legende mit Linie 2 24"/>
          <p:cNvSpPr/>
          <p:nvPr/>
        </p:nvSpPr>
        <p:spPr>
          <a:xfrm>
            <a:off x="2987824" y="3789040"/>
            <a:ext cx="3143109" cy="2165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383787"/>
              <a:gd name="adj6" fmla="val 3353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Titel-Leiste</a:t>
            </a:r>
          </a:p>
        </p:txBody>
      </p:sp>
      <p:sp>
        <p:nvSpPr>
          <p:cNvPr id="26" name="Legende mit Linie 2 25"/>
          <p:cNvSpPr/>
          <p:nvPr/>
        </p:nvSpPr>
        <p:spPr>
          <a:xfrm>
            <a:off x="2987824" y="4038327"/>
            <a:ext cx="3143109" cy="2165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12712"/>
              <a:gd name="adj6" fmla="val -6158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Symbol-Leiste Schnellzugriff</a:t>
            </a:r>
          </a:p>
        </p:txBody>
      </p:sp>
      <p:sp>
        <p:nvSpPr>
          <p:cNvPr id="27" name="Legende mit Linie 2 26"/>
          <p:cNvSpPr/>
          <p:nvPr/>
        </p:nvSpPr>
        <p:spPr>
          <a:xfrm>
            <a:off x="2987824" y="4293096"/>
            <a:ext cx="3143109" cy="2165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47820"/>
              <a:gd name="adj6" fmla="val -685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Register</a:t>
            </a:r>
          </a:p>
        </p:txBody>
      </p:sp>
      <p:sp>
        <p:nvSpPr>
          <p:cNvPr id="28" name="Legende mit Linie 2 27"/>
          <p:cNvSpPr/>
          <p:nvPr/>
        </p:nvSpPr>
        <p:spPr>
          <a:xfrm>
            <a:off x="2987824" y="4804901"/>
            <a:ext cx="3143109" cy="2165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94822"/>
              <a:gd name="adj6" fmla="val -5766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Navigationsbereich</a:t>
            </a:r>
          </a:p>
        </p:txBody>
      </p:sp>
      <p:sp>
        <p:nvSpPr>
          <p:cNvPr id="29" name="Legende mit Linie 2 28"/>
          <p:cNvSpPr/>
          <p:nvPr/>
        </p:nvSpPr>
        <p:spPr>
          <a:xfrm>
            <a:off x="2987824" y="5347702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947049"/>
              <a:gd name="adj6" fmla="val 11831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Arbeitsfläche</a:t>
            </a:r>
          </a:p>
        </p:txBody>
      </p:sp>
      <p:sp>
        <p:nvSpPr>
          <p:cNvPr id="30" name="Legende mit Linie 2 29"/>
          <p:cNvSpPr/>
          <p:nvPr/>
        </p:nvSpPr>
        <p:spPr>
          <a:xfrm>
            <a:off x="2987824" y="5869523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486199"/>
              <a:gd name="adj6" fmla="val 13394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Statuszeile</a:t>
            </a:r>
          </a:p>
        </p:txBody>
      </p:sp>
      <p:sp>
        <p:nvSpPr>
          <p:cNvPr id="31" name="Legende mit Linie 2 30"/>
          <p:cNvSpPr/>
          <p:nvPr/>
        </p:nvSpPr>
        <p:spPr>
          <a:xfrm>
            <a:off x="2987824" y="6126559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577814"/>
              <a:gd name="adj6" fmla="val 1733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Formatierungsbereich</a:t>
            </a:r>
          </a:p>
        </p:txBody>
      </p:sp>
      <p:sp>
        <p:nvSpPr>
          <p:cNvPr id="19" name="Legende mit Linie 2 18"/>
          <p:cNvSpPr/>
          <p:nvPr/>
        </p:nvSpPr>
        <p:spPr>
          <a:xfrm>
            <a:off x="2987824" y="5612100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728962"/>
              <a:gd name="adj6" fmla="val 13038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Bildlaufleiste</a:t>
            </a:r>
          </a:p>
        </p:txBody>
      </p:sp>
      <p:sp>
        <p:nvSpPr>
          <p:cNvPr id="20" name="Legende mit Linie 2 19"/>
          <p:cNvSpPr/>
          <p:nvPr/>
        </p:nvSpPr>
        <p:spPr>
          <a:xfrm>
            <a:off x="2990207" y="5069398"/>
            <a:ext cx="3143109" cy="2165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80568"/>
              <a:gd name="adj6" fmla="val -30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E:\DATEN\WORD\VORLAGEN\Leere Präsentation.pot</Template>
  <TotalTime>0</TotalTime>
  <Words>24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Leere Präsentation</vt:lpstr>
      <vt:lpstr>Der MS-PowerPoint2016-Bildschirm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122</cp:revision>
  <dcterms:created xsi:type="dcterms:W3CDTF">2000-07-31T09:48:46Z</dcterms:created>
  <dcterms:modified xsi:type="dcterms:W3CDTF">2020-03-31T12:43:47Z</dcterms:modified>
</cp:coreProperties>
</file>