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65" r:id="rId2"/>
    <p:sldId id="295" r:id="rId3"/>
    <p:sldId id="326" r:id="rId4"/>
    <p:sldId id="327" r:id="rId5"/>
    <p:sldId id="294" r:id="rId6"/>
    <p:sldId id="296" r:id="rId7"/>
    <p:sldId id="302" r:id="rId8"/>
    <p:sldId id="303" r:id="rId9"/>
    <p:sldId id="291" r:id="rId10"/>
    <p:sldId id="308" r:id="rId11"/>
    <p:sldId id="310" r:id="rId12"/>
    <p:sldId id="312" r:id="rId13"/>
    <p:sldId id="314" r:id="rId14"/>
    <p:sldId id="334" r:id="rId15"/>
    <p:sldId id="335" r:id="rId16"/>
    <p:sldId id="339" r:id="rId17"/>
    <p:sldId id="340" r:id="rId18"/>
  </p:sldIdLst>
  <p:sldSz cx="9144000" cy="6858000" type="screen4x3"/>
  <p:notesSz cx="6858000" cy="9774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pos="158">
          <p15:clr>
            <a:srgbClr val="A4A3A4"/>
          </p15:clr>
        </p15:guide>
        <p15:guide id="4" pos="5602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0066"/>
    <a:srgbClr val="008000"/>
    <a:srgbClr val="C0C0C0"/>
    <a:srgbClr val="DDDDDD"/>
    <a:srgbClr val="99CCFF"/>
    <a:srgbClr val="CCECFF"/>
    <a:srgbClr val="FF7C8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16" autoAdjust="0"/>
    <p:restoredTop sz="85886" autoAdjust="0"/>
  </p:normalViewPr>
  <p:slideViewPr>
    <p:cSldViewPr snapToGrid="0" showGuides="1">
      <p:cViewPr varScale="1">
        <p:scale>
          <a:sx n="109" d="100"/>
          <a:sy n="109" d="100"/>
        </p:scale>
        <p:origin x="1848" y="156"/>
      </p:cViewPr>
      <p:guideLst>
        <p:guide orient="horz" pos="391"/>
        <p:guide orient="horz" pos="3974"/>
        <p:guide pos="158"/>
        <p:guide pos="560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/>
              <a:t>Was nervt an Online-Meetings am meisten?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schlechtes Internet</c:v>
                </c:pt>
                <c:pt idx="1">
                  <c:v>Technikprobleme</c:v>
                </c:pt>
                <c:pt idx="2">
                  <c:v>viele Meetings</c:v>
                </c:pt>
                <c:pt idx="3">
                  <c:v>Teiln. Stumm</c:v>
                </c:pt>
                <c:pt idx="4">
                  <c:v>Kamera aus</c:v>
                </c:pt>
                <c:pt idx="5">
                  <c:v>Hört ihr mich?</c:v>
                </c:pt>
                <c:pt idx="6">
                  <c:v>fehlendes Tool-know-how Teiln.</c:v>
                </c:pt>
                <c:pt idx="7">
                  <c:v>Teilnehmer zu spät</c:v>
                </c:pt>
                <c:pt idx="8">
                  <c:v>sich selbst sehen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69</c:v>
                </c:pt>
                <c:pt idx="1">
                  <c:v>50</c:v>
                </c:pt>
                <c:pt idx="2">
                  <c:v>46</c:v>
                </c:pt>
                <c:pt idx="3">
                  <c:v>29</c:v>
                </c:pt>
                <c:pt idx="4">
                  <c:v>26</c:v>
                </c:pt>
                <c:pt idx="5">
                  <c:v>24</c:v>
                </c:pt>
                <c:pt idx="6">
                  <c:v>22</c:v>
                </c:pt>
                <c:pt idx="7">
                  <c:v>21</c:v>
                </c:pt>
                <c:pt idx="8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D-44B9-AB4A-C86A79C2DE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06898520"/>
        <c:axId val="406903768"/>
      </c:barChart>
      <c:catAx>
        <c:axId val="406898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06903768"/>
        <c:crosses val="autoZero"/>
        <c:auto val="1"/>
        <c:lblAlgn val="ctr"/>
        <c:lblOffset val="100"/>
        <c:noMultiLvlLbl val="0"/>
      </c:catAx>
      <c:valAx>
        <c:axId val="406903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689852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mtClean="0"/>
            </a:lvl1pPr>
          </a:lstStyle>
          <a:p>
            <a:pPr>
              <a:defRPr/>
            </a:pPr>
            <a:fld id="{AC74FD02-9261-443F-8769-DE69DA8B697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2509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4250" y="733425"/>
            <a:ext cx="4889500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3438"/>
            <a:ext cx="50292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85288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A497E74-43B8-4B62-9B85-0969F2343F7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6784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/>
              <a:t>http://www.kcg-stuttgart.de/typo3temp/pics/64cb721276.jpg</a:t>
            </a:r>
          </a:p>
          <a:p>
            <a:pPr eaLnBrk="1" hangingPunct="1"/>
            <a:r>
              <a:rPr lang="de-DE" altLang="de-DE"/>
              <a:t>http://www.oz-online.de/media/newsimage/altdaten/130210050112.jpg</a:t>
            </a:r>
          </a:p>
        </p:txBody>
      </p:sp>
    </p:spTree>
    <p:extLst>
      <p:ext uri="{BB962C8B-B14F-4D97-AF65-F5344CB8AC3E}">
        <p14:creationId xmlns:p14="http://schemas.microsoft.com/office/powerpoint/2010/main" val="4204956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6216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13494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b="1"/>
              <a:t>Bsp: Schülerrecherche im Intra-/Internet </a:t>
            </a:r>
            <a:r>
              <a:rPr lang="de-DE" altLang="de-DE" b="1" i="1"/>
              <a:t>(17 oft/sehr oft// 18 manchmal/gelegentlich)</a:t>
            </a:r>
            <a:r>
              <a:rPr lang="de-DE" altLang="de-DE" b="1"/>
              <a:t> &gt; Fachliche Wiederholungsübungen </a:t>
            </a:r>
            <a:r>
              <a:rPr lang="de-DE" altLang="de-DE" b="1" i="1"/>
              <a:t>(12/14)</a:t>
            </a:r>
            <a:r>
              <a:rPr lang="de-DE" altLang="de-DE" b="1"/>
              <a:t> &gt; Schülerübungen mit Standardsoftware </a:t>
            </a:r>
            <a:r>
              <a:rPr lang="de-DE" altLang="de-DE" b="1" i="1"/>
              <a:t>(12/11)</a:t>
            </a:r>
            <a:r>
              <a:rPr lang="de-DE" altLang="de-DE" b="1"/>
              <a:t> &gt; </a:t>
            </a:r>
            <a:r>
              <a:rPr lang="de-DE" altLang="de-DE" b="1" i="1"/>
              <a:t>(6/9)</a:t>
            </a:r>
            <a:r>
              <a:rPr lang="de-DE" altLang="de-DE" b="1"/>
              <a:t> &gt; </a:t>
            </a:r>
            <a:r>
              <a:rPr lang="de-DE" altLang="de-DE" b="1" i="1"/>
              <a:t>(3/6)</a:t>
            </a:r>
            <a:r>
              <a:rPr lang="de-DE" altLang="de-DE" b="1"/>
              <a:t> &gt; </a:t>
            </a:r>
            <a:r>
              <a:rPr lang="de-DE" altLang="de-DE" b="1" i="1"/>
              <a:t>(3/5</a:t>
            </a:r>
            <a:r>
              <a:rPr lang="de-DE" altLang="de-DE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945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b="1"/>
          </a:p>
        </p:txBody>
      </p:sp>
    </p:spTree>
    <p:extLst>
      <p:ext uri="{BB962C8B-B14F-4D97-AF65-F5344CB8AC3E}">
        <p14:creationId xmlns:p14="http://schemas.microsoft.com/office/powerpoint/2010/main" val="1250989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/>
              <a:t>Auswahl: nach Quote (Bundesland, Geschlecht, Alter)</a:t>
            </a:r>
          </a:p>
          <a:p>
            <a:pPr eaLnBrk="1" hangingPunct="1"/>
            <a:r>
              <a:rPr lang="de-DE" altLang="de-DE"/>
              <a:t>– Erhebung: Face-to-face-Befragung (computergestützt)</a:t>
            </a:r>
          </a:p>
          <a:p>
            <a:pPr eaLnBrk="1" hangingPunct="1"/>
            <a:r>
              <a:rPr lang="de-DE" altLang="de-DE"/>
              <a:t>– Zentrale Themen / Fragestellungen unter anderem:</a:t>
            </a:r>
          </a:p>
          <a:p>
            <a:pPr eaLnBrk="1" hangingPunct="1"/>
            <a:r>
              <a:rPr lang="de-DE" altLang="de-DE"/>
              <a:t> Technische Ausstattung von Schulen</a:t>
            </a:r>
          </a:p>
          <a:p>
            <a:pPr eaLnBrk="1" hangingPunct="1"/>
            <a:r>
              <a:rPr lang="de-DE" altLang="de-DE"/>
              <a:t>(Hard- und Software)</a:t>
            </a:r>
          </a:p>
          <a:p>
            <a:pPr eaLnBrk="1" hangingPunct="1"/>
            <a:r>
              <a:rPr lang="de-DE" altLang="de-DE"/>
              <a:t> Einfluss technischer Ausstattung</a:t>
            </a:r>
          </a:p>
          <a:p>
            <a:pPr eaLnBrk="1" hangingPunct="1"/>
            <a:r>
              <a:rPr lang="de-DE" altLang="de-DE"/>
              <a:t> Einsatz von Online-Angeboten im Unterricht</a:t>
            </a:r>
          </a:p>
          <a:p>
            <a:pPr eaLnBrk="1" hangingPunct="1"/>
            <a:r>
              <a:rPr lang="de-DE" altLang="de-DE"/>
              <a:t> Zufriedenheit mit technischer Ausstattung und</a:t>
            </a:r>
          </a:p>
          <a:p>
            <a:pPr eaLnBrk="1" hangingPunct="1"/>
            <a:r>
              <a:rPr lang="de-DE" altLang="de-DE"/>
              <a:t>Online-Angeboten</a:t>
            </a:r>
          </a:p>
          <a:p>
            <a:pPr eaLnBrk="1" hangingPunct="1"/>
            <a:r>
              <a:rPr lang="de-DE" altLang="de-DE"/>
              <a:t> Vorhandene und gewünschte Unterstützung im</a:t>
            </a:r>
          </a:p>
          <a:p>
            <a:pPr eaLnBrk="1" hangingPunct="1"/>
            <a:r>
              <a:rPr lang="de-DE" altLang="de-DE"/>
              <a:t>Umgang mit digitalen Hilfsmitteln</a:t>
            </a:r>
          </a:p>
        </p:txBody>
      </p:sp>
    </p:spTree>
    <p:extLst>
      <p:ext uri="{BB962C8B-B14F-4D97-AF65-F5344CB8AC3E}">
        <p14:creationId xmlns:p14="http://schemas.microsoft.com/office/powerpoint/2010/main" val="1389916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/>
              <a:t>Auswahl: nach Quote (Bundesland, Geschlecht, Alter)</a:t>
            </a:r>
          </a:p>
          <a:p>
            <a:pPr eaLnBrk="1" hangingPunct="1"/>
            <a:r>
              <a:rPr lang="de-DE" altLang="de-DE"/>
              <a:t>– Erhebung: Face-to-face-Befragung (computergestützt)</a:t>
            </a:r>
          </a:p>
          <a:p>
            <a:pPr eaLnBrk="1" hangingPunct="1"/>
            <a:r>
              <a:rPr lang="de-DE" altLang="de-DE"/>
              <a:t>– Zentrale Themen / Fragestellungen unter anderem:</a:t>
            </a:r>
          </a:p>
          <a:p>
            <a:pPr eaLnBrk="1" hangingPunct="1"/>
            <a:r>
              <a:rPr lang="de-DE" altLang="de-DE"/>
              <a:t> Technische Ausstattung von Schulen</a:t>
            </a:r>
          </a:p>
          <a:p>
            <a:pPr eaLnBrk="1" hangingPunct="1"/>
            <a:r>
              <a:rPr lang="de-DE" altLang="de-DE"/>
              <a:t>(Hard- und Software)</a:t>
            </a:r>
          </a:p>
          <a:p>
            <a:pPr eaLnBrk="1" hangingPunct="1"/>
            <a:r>
              <a:rPr lang="de-DE" altLang="de-DE"/>
              <a:t> Einfluss technischer Ausstattung</a:t>
            </a:r>
          </a:p>
          <a:p>
            <a:pPr eaLnBrk="1" hangingPunct="1"/>
            <a:r>
              <a:rPr lang="de-DE" altLang="de-DE"/>
              <a:t> Einsatz von Online-Angeboten im Unterricht</a:t>
            </a:r>
          </a:p>
          <a:p>
            <a:pPr eaLnBrk="1" hangingPunct="1"/>
            <a:r>
              <a:rPr lang="de-DE" altLang="de-DE"/>
              <a:t> Zufriedenheit mit technischer Ausstattung und</a:t>
            </a:r>
          </a:p>
          <a:p>
            <a:pPr eaLnBrk="1" hangingPunct="1"/>
            <a:r>
              <a:rPr lang="de-DE" altLang="de-DE"/>
              <a:t>Online-Angeboten</a:t>
            </a:r>
          </a:p>
          <a:p>
            <a:pPr eaLnBrk="1" hangingPunct="1"/>
            <a:r>
              <a:rPr lang="de-DE" altLang="de-DE"/>
              <a:t> Vorhandene und gewünschte Unterstützung im</a:t>
            </a:r>
          </a:p>
          <a:p>
            <a:pPr eaLnBrk="1" hangingPunct="1"/>
            <a:r>
              <a:rPr lang="de-DE" altLang="de-DE"/>
              <a:t>Umgang mit digitalen Hilfsmitteln</a:t>
            </a:r>
          </a:p>
        </p:txBody>
      </p:sp>
    </p:spTree>
    <p:extLst>
      <p:ext uri="{BB962C8B-B14F-4D97-AF65-F5344CB8AC3E}">
        <p14:creationId xmlns:p14="http://schemas.microsoft.com/office/powerpoint/2010/main" val="300577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900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1036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57205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9532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/>
              <a:t>Multimedial </a:t>
            </a:r>
            <a:r>
              <a:rPr lang="de-DE" altLang="de-DE">
                <a:sym typeface="Wingdings" panose="05000000000000000000" pitchFamily="2" charset="2"/>
              </a:rPr>
              <a:t> Einbezug verschiedener Medien: Abspielgerät = Hardware-Aspekt</a:t>
            </a:r>
          </a:p>
          <a:p>
            <a:pPr eaLnBrk="1" hangingPunct="1"/>
            <a:r>
              <a:rPr lang="de-DE" altLang="de-DE">
                <a:sym typeface="Wingdings" panose="05000000000000000000" pitchFamily="2" charset="2"/>
              </a:rPr>
              <a:t>Multicodalität  unterschiedliche Codierungen: ikonisch, symbolisch</a:t>
            </a:r>
          </a:p>
          <a:p>
            <a:pPr eaLnBrk="1" hangingPunct="1"/>
            <a:endParaRPr lang="de-DE" altLang="de-DE">
              <a:sym typeface="Wingdings" panose="05000000000000000000" pitchFamily="2" charset="2"/>
            </a:endParaRPr>
          </a:p>
          <a:p>
            <a:pPr eaLnBrk="1" hangingPunct="1"/>
            <a:r>
              <a:rPr lang="de-DE" altLang="de-DE"/>
              <a:t>https://www.sbg.ac.at/fachdidaktik/AbteilungIDN/biologiedidaktik/images/cover_schmetterlinge_comenius.jpg</a:t>
            </a:r>
          </a:p>
          <a:p>
            <a:pPr eaLnBrk="1" hangingPunct="1"/>
            <a:r>
              <a:rPr lang="de-DE" altLang="de-DE"/>
              <a:t>http://www.elearning-psychologie.de/elearning/electure_large.jpg</a:t>
            </a:r>
          </a:p>
        </p:txBody>
      </p:sp>
    </p:spTree>
    <p:extLst>
      <p:ext uri="{BB962C8B-B14F-4D97-AF65-F5344CB8AC3E}">
        <p14:creationId xmlns:p14="http://schemas.microsoft.com/office/powerpoint/2010/main" val="1221408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/>
              <a:t>http://www.naturmuseum.tg.ch/pictures/thumb/LernenamObjekt.jpg</a:t>
            </a:r>
          </a:p>
          <a:p>
            <a:pPr eaLnBrk="1" hangingPunct="1"/>
            <a:r>
              <a:rPr lang="de-DE" altLang="de-DE"/>
              <a:t>http://www.basf.com/group/corporate/site-ludwigshafen/de/function/conversions:/publish/content/about-basf/worldwide/europe/Ludwigshafen/Education/Schuelerlabore_der_BASF/images/mittelstufe2.jpg</a:t>
            </a:r>
          </a:p>
        </p:txBody>
      </p:sp>
    </p:spTree>
    <p:extLst>
      <p:ext uri="{BB962C8B-B14F-4D97-AF65-F5344CB8AC3E}">
        <p14:creationId xmlns:p14="http://schemas.microsoft.com/office/powerpoint/2010/main" val="1445444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/>
              <a:t>http://i.computer-bild.de/imgs/2/5/1/5/7/6/7/Screenshot-3-Avogadro-736x576-4f049b5176e9d305.jpg</a:t>
            </a:r>
          </a:p>
          <a:p>
            <a:pPr eaLnBrk="1" hangingPunct="1"/>
            <a:r>
              <a:rPr lang="de-DE" altLang="de-DE"/>
              <a:t>http://www.lehrer-online.de/dyn/pics/293449-429561-1-hamoglobin_200.gif</a:t>
            </a:r>
          </a:p>
          <a:p>
            <a:pPr eaLnBrk="1" hangingPunct="1"/>
            <a:r>
              <a:rPr lang="de-DE" altLang="de-DE"/>
              <a:t>http://www.hschickor.de/abioch/21mitose.html</a:t>
            </a:r>
          </a:p>
        </p:txBody>
      </p:sp>
    </p:spTree>
    <p:extLst>
      <p:ext uri="{BB962C8B-B14F-4D97-AF65-F5344CB8AC3E}">
        <p14:creationId xmlns:p14="http://schemas.microsoft.com/office/powerpoint/2010/main" val="2472237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733425"/>
            <a:ext cx="4886325" cy="3665538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383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 userDrawn="1"/>
        </p:nvGrpSpPr>
        <p:grpSpPr bwMode="auto">
          <a:xfrm>
            <a:off x="8172450" y="6357938"/>
            <a:ext cx="576263" cy="400050"/>
            <a:chOff x="7727" y="1983"/>
            <a:chExt cx="1536" cy="1065"/>
          </a:xfrm>
        </p:grpSpPr>
        <p:sp>
          <p:nvSpPr>
            <p:cNvPr id="5" name="Arc 6"/>
            <p:cNvSpPr>
              <a:spLocks noChangeAspect="1"/>
            </p:cNvSpPr>
            <p:nvPr/>
          </p:nvSpPr>
          <p:spPr bwMode="auto">
            <a:xfrm flipV="1">
              <a:off x="7727" y="2169"/>
              <a:ext cx="1536" cy="444"/>
            </a:xfrm>
            <a:custGeom>
              <a:avLst/>
              <a:gdLst>
                <a:gd name="T0" fmla="*/ 1497 w 42476"/>
                <a:gd name="T1" fmla="*/ 0 h 28368"/>
                <a:gd name="T2" fmla="*/ 0 w 42476"/>
                <a:gd name="T3" fmla="*/ 193 h 28368"/>
                <a:gd name="T4" fmla="*/ 755 w 42476"/>
                <a:gd name="T5" fmla="*/ 106 h 283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476" h="28368" fill="none" extrusionOk="0">
                  <a:moveTo>
                    <a:pt x="41388" y="-1"/>
                  </a:moveTo>
                  <a:cubicBezTo>
                    <a:pt x="42108" y="2183"/>
                    <a:pt x="42476" y="4468"/>
                    <a:pt x="42476" y="6768"/>
                  </a:cubicBezTo>
                  <a:cubicBezTo>
                    <a:pt x="42476" y="18697"/>
                    <a:pt x="32805" y="28368"/>
                    <a:pt x="20876" y="28368"/>
                  </a:cubicBezTo>
                  <a:cubicBezTo>
                    <a:pt x="11081" y="28368"/>
                    <a:pt x="2513" y="21778"/>
                    <a:pt x="-1" y="12312"/>
                  </a:cubicBezTo>
                </a:path>
                <a:path w="42476" h="28368" stroke="0" extrusionOk="0">
                  <a:moveTo>
                    <a:pt x="41388" y="-1"/>
                  </a:moveTo>
                  <a:cubicBezTo>
                    <a:pt x="42108" y="2183"/>
                    <a:pt x="42476" y="4468"/>
                    <a:pt x="42476" y="6768"/>
                  </a:cubicBezTo>
                  <a:cubicBezTo>
                    <a:pt x="42476" y="18697"/>
                    <a:pt x="32805" y="28368"/>
                    <a:pt x="20876" y="28368"/>
                  </a:cubicBezTo>
                  <a:cubicBezTo>
                    <a:pt x="11081" y="28368"/>
                    <a:pt x="2513" y="21778"/>
                    <a:pt x="-1" y="12312"/>
                  </a:cubicBezTo>
                  <a:lnTo>
                    <a:pt x="20876" y="6768"/>
                  </a:lnTo>
                  <a:lnTo>
                    <a:pt x="41388" y="-1"/>
                  </a:lnTo>
                  <a:close/>
                </a:path>
              </a:pathLst>
            </a:custGeom>
            <a:noFill/>
            <a:ln w="38100">
              <a:solidFill>
                <a:srgbClr val="80808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WordArt 7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736" y="2427"/>
              <a:ext cx="1457" cy="621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de-DE" sz="3600" kern="10" spc="72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0C0C0"/>
                  </a:solidFill>
                  <a:latin typeface="Arial Black" panose="020B0A04020102020204" pitchFamily="34" charset="0"/>
                </a:rPr>
                <a:t>D  daktik</a:t>
              </a:r>
            </a:p>
          </p:txBody>
        </p:sp>
        <p:sp>
          <p:nvSpPr>
            <p:cNvPr id="7" name="Oval 8"/>
            <p:cNvSpPr>
              <a:spLocks noChangeAspect="1" noChangeArrowheads="1"/>
            </p:cNvSpPr>
            <p:nvPr/>
          </p:nvSpPr>
          <p:spPr bwMode="auto">
            <a:xfrm>
              <a:off x="8658" y="1983"/>
              <a:ext cx="106" cy="1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8" name="Rectangle 9"/>
            <p:cNvSpPr>
              <a:spLocks noChangeAspect="1" noChangeArrowheads="1"/>
            </p:cNvSpPr>
            <p:nvPr/>
          </p:nvSpPr>
          <p:spPr bwMode="auto">
            <a:xfrm>
              <a:off x="8641" y="2127"/>
              <a:ext cx="135" cy="24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9" name="Oval 10"/>
            <p:cNvSpPr>
              <a:spLocks noChangeAspect="1" noChangeArrowheads="1"/>
            </p:cNvSpPr>
            <p:nvPr/>
          </p:nvSpPr>
          <p:spPr bwMode="auto">
            <a:xfrm>
              <a:off x="8527" y="2008"/>
              <a:ext cx="106" cy="11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0" name="Rectangle 11"/>
            <p:cNvSpPr>
              <a:spLocks noChangeAspect="1" noChangeArrowheads="1"/>
            </p:cNvSpPr>
            <p:nvPr/>
          </p:nvSpPr>
          <p:spPr bwMode="auto">
            <a:xfrm>
              <a:off x="8510" y="2156"/>
              <a:ext cx="140" cy="24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1" name="Oval 12"/>
            <p:cNvSpPr>
              <a:spLocks noChangeAspect="1" noChangeArrowheads="1"/>
            </p:cNvSpPr>
            <p:nvPr/>
          </p:nvSpPr>
          <p:spPr bwMode="auto">
            <a:xfrm>
              <a:off x="8772" y="2118"/>
              <a:ext cx="106" cy="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2" name="Rectangle 13"/>
            <p:cNvSpPr>
              <a:spLocks noChangeAspect="1" noChangeArrowheads="1"/>
            </p:cNvSpPr>
            <p:nvPr/>
          </p:nvSpPr>
          <p:spPr bwMode="auto">
            <a:xfrm>
              <a:off x="8755" y="2262"/>
              <a:ext cx="140" cy="2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3" name="Oval 14"/>
            <p:cNvSpPr>
              <a:spLocks noChangeAspect="1" noChangeArrowheads="1"/>
            </p:cNvSpPr>
            <p:nvPr/>
          </p:nvSpPr>
          <p:spPr bwMode="auto">
            <a:xfrm>
              <a:off x="8315" y="2055"/>
              <a:ext cx="106" cy="11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4" name="Rectangle 15"/>
            <p:cNvSpPr>
              <a:spLocks noChangeAspect="1" noChangeArrowheads="1"/>
            </p:cNvSpPr>
            <p:nvPr/>
          </p:nvSpPr>
          <p:spPr bwMode="auto">
            <a:xfrm>
              <a:off x="8298" y="2199"/>
              <a:ext cx="140" cy="24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5" name="Oval 16"/>
            <p:cNvSpPr>
              <a:spLocks noChangeAspect="1" noChangeArrowheads="1"/>
            </p:cNvSpPr>
            <p:nvPr/>
          </p:nvSpPr>
          <p:spPr bwMode="auto">
            <a:xfrm>
              <a:off x="8239" y="2114"/>
              <a:ext cx="106" cy="1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6" name="Rectangle 17"/>
            <p:cNvSpPr>
              <a:spLocks noChangeAspect="1" noChangeArrowheads="1"/>
            </p:cNvSpPr>
            <p:nvPr/>
          </p:nvSpPr>
          <p:spPr bwMode="auto">
            <a:xfrm>
              <a:off x="8218" y="2258"/>
              <a:ext cx="140" cy="24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grpSp>
          <p:nvGrpSpPr>
            <p:cNvPr id="17" name="Group 18"/>
            <p:cNvGrpSpPr>
              <a:grpSpLocks noChangeAspect="1"/>
            </p:cNvGrpSpPr>
            <p:nvPr/>
          </p:nvGrpSpPr>
          <p:grpSpPr bwMode="auto">
            <a:xfrm>
              <a:off x="7932" y="2493"/>
              <a:ext cx="140" cy="502"/>
              <a:chOff x="1602" y="3165"/>
              <a:chExt cx="435" cy="1564"/>
            </a:xfrm>
          </p:grpSpPr>
          <p:sp>
            <p:nvSpPr>
              <p:cNvPr id="18" name="Oval 19"/>
              <p:cNvSpPr>
                <a:spLocks noChangeAspect="1" noChangeArrowheads="1"/>
              </p:cNvSpPr>
              <p:nvPr/>
            </p:nvSpPr>
            <p:spPr bwMode="auto">
              <a:xfrm>
                <a:off x="1649" y="3169"/>
                <a:ext cx="342" cy="3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de-DE" altLang="de-DE" sz="2400"/>
              </a:p>
            </p:txBody>
          </p:sp>
          <p:sp>
            <p:nvSpPr>
              <p:cNvPr id="19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596" y="3643"/>
                <a:ext cx="447" cy="10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de-DE" altLang="de-DE" sz="2400"/>
              </a:p>
            </p:txBody>
          </p:sp>
        </p:grpSp>
      </p:grpSp>
      <p:pic>
        <p:nvPicPr>
          <p:cNvPr id="20" name="Picture 21" descr="compman_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381750"/>
            <a:ext cx="10112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1692275" y="6308725"/>
            <a:ext cx="5759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AD W. Wagner, Didaktik </a:t>
            </a:r>
            <a:r>
              <a:rPr lang="de-DE" dirty="0" smtClean="0"/>
              <a:t>Chemie, </a:t>
            </a:r>
            <a:r>
              <a:rPr lang="de-DE" dirty="0"/>
              <a:t>Universität Bayreuth</a:t>
            </a:r>
          </a:p>
        </p:txBody>
      </p:sp>
    </p:spTree>
    <p:extLst>
      <p:ext uri="{BB962C8B-B14F-4D97-AF65-F5344CB8AC3E}">
        <p14:creationId xmlns:p14="http://schemas.microsoft.com/office/powerpoint/2010/main" val="397004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 noChangeAspect="1"/>
          </p:cNvGrpSpPr>
          <p:nvPr userDrawn="1"/>
        </p:nvGrpSpPr>
        <p:grpSpPr bwMode="auto">
          <a:xfrm>
            <a:off x="8172450" y="6357938"/>
            <a:ext cx="576263" cy="400050"/>
            <a:chOff x="7727" y="1983"/>
            <a:chExt cx="1536" cy="1065"/>
          </a:xfrm>
        </p:grpSpPr>
        <p:sp>
          <p:nvSpPr>
            <p:cNvPr id="4" name="Arc 6"/>
            <p:cNvSpPr>
              <a:spLocks noChangeAspect="1"/>
            </p:cNvSpPr>
            <p:nvPr/>
          </p:nvSpPr>
          <p:spPr bwMode="auto">
            <a:xfrm flipV="1">
              <a:off x="7727" y="2169"/>
              <a:ext cx="1536" cy="444"/>
            </a:xfrm>
            <a:custGeom>
              <a:avLst/>
              <a:gdLst>
                <a:gd name="T0" fmla="*/ 1497 w 42476"/>
                <a:gd name="T1" fmla="*/ 0 h 28368"/>
                <a:gd name="T2" fmla="*/ 0 w 42476"/>
                <a:gd name="T3" fmla="*/ 193 h 28368"/>
                <a:gd name="T4" fmla="*/ 755 w 42476"/>
                <a:gd name="T5" fmla="*/ 106 h 283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476" h="28368" fill="none" extrusionOk="0">
                  <a:moveTo>
                    <a:pt x="41388" y="-1"/>
                  </a:moveTo>
                  <a:cubicBezTo>
                    <a:pt x="42108" y="2183"/>
                    <a:pt x="42476" y="4468"/>
                    <a:pt x="42476" y="6768"/>
                  </a:cubicBezTo>
                  <a:cubicBezTo>
                    <a:pt x="42476" y="18697"/>
                    <a:pt x="32805" y="28368"/>
                    <a:pt x="20876" y="28368"/>
                  </a:cubicBezTo>
                  <a:cubicBezTo>
                    <a:pt x="11081" y="28368"/>
                    <a:pt x="2513" y="21778"/>
                    <a:pt x="-1" y="12312"/>
                  </a:cubicBezTo>
                </a:path>
                <a:path w="42476" h="28368" stroke="0" extrusionOk="0">
                  <a:moveTo>
                    <a:pt x="41388" y="-1"/>
                  </a:moveTo>
                  <a:cubicBezTo>
                    <a:pt x="42108" y="2183"/>
                    <a:pt x="42476" y="4468"/>
                    <a:pt x="42476" y="6768"/>
                  </a:cubicBezTo>
                  <a:cubicBezTo>
                    <a:pt x="42476" y="18697"/>
                    <a:pt x="32805" y="28368"/>
                    <a:pt x="20876" y="28368"/>
                  </a:cubicBezTo>
                  <a:cubicBezTo>
                    <a:pt x="11081" y="28368"/>
                    <a:pt x="2513" y="21778"/>
                    <a:pt x="-1" y="12312"/>
                  </a:cubicBezTo>
                  <a:lnTo>
                    <a:pt x="20876" y="6768"/>
                  </a:lnTo>
                  <a:lnTo>
                    <a:pt x="41388" y="-1"/>
                  </a:lnTo>
                  <a:close/>
                </a:path>
              </a:pathLst>
            </a:custGeom>
            <a:noFill/>
            <a:ln w="38100">
              <a:solidFill>
                <a:srgbClr val="80808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WordArt 7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736" y="2427"/>
              <a:ext cx="1457" cy="621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de-DE" sz="3600" kern="10" spc="72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0C0C0"/>
                  </a:solidFill>
                  <a:latin typeface="Arial Black" panose="020B0A04020102020204" pitchFamily="34" charset="0"/>
                </a:rPr>
                <a:t>D  daktik</a:t>
              </a:r>
            </a:p>
          </p:txBody>
        </p:sp>
        <p:sp>
          <p:nvSpPr>
            <p:cNvPr id="6" name="Oval 8"/>
            <p:cNvSpPr>
              <a:spLocks noChangeAspect="1" noChangeArrowheads="1"/>
            </p:cNvSpPr>
            <p:nvPr/>
          </p:nvSpPr>
          <p:spPr bwMode="auto">
            <a:xfrm>
              <a:off x="8658" y="1983"/>
              <a:ext cx="106" cy="1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7" name="Rectangle 9"/>
            <p:cNvSpPr>
              <a:spLocks noChangeAspect="1" noChangeArrowheads="1"/>
            </p:cNvSpPr>
            <p:nvPr/>
          </p:nvSpPr>
          <p:spPr bwMode="auto">
            <a:xfrm>
              <a:off x="8641" y="2127"/>
              <a:ext cx="135" cy="24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8" name="Oval 10"/>
            <p:cNvSpPr>
              <a:spLocks noChangeAspect="1" noChangeArrowheads="1"/>
            </p:cNvSpPr>
            <p:nvPr/>
          </p:nvSpPr>
          <p:spPr bwMode="auto">
            <a:xfrm>
              <a:off x="8527" y="2008"/>
              <a:ext cx="106" cy="11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9" name="Rectangle 11"/>
            <p:cNvSpPr>
              <a:spLocks noChangeAspect="1" noChangeArrowheads="1"/>
            </p:cNvSpPr>
            <p:nvPr/>
          </p:nvSpPr>
          <p:spPr bwMode="auto">
            <a:xfrm>
              <a:off x="8510" y="2156"/>
              <a:ext cx="140" cy="24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0" name="Oval 12"/>
            <p:cNvSpPr>
              <a:spLocks noChangeAspect="1" noChangeArrowheads="1"/>
            </p:cNvSpPr>
            <p:nvPr/>
          </p:nvSpPr>
          <p:spPr bwMode="auto">
            <a:xfrm>
              <a:off x="8772" y="2118"/>
              <a:ext cx="106" cy="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1" name="Rectangle 13"/>
            <p:cNvSpPr>
              <a:spLocks noChangeAspect="1" noChangeArrowheads="1"/>
            </p:cNvSpPr>
            <p:nvPr/>
          </p:nvSpPr>
          <p:spPr bwMode="auto">
            <a:xfrm>
              <a:off x="8755" y="2262"/>
              <a:ext cx="140" cy="2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2" name="Oval 14"/>
            <p:cNvSpPr>
              <a:spLocks noChangeAspect="1" noChangeArrowheads="1"/>
            </p:cNvSpPr>
            <p:nvPr/>
          </p:nvSpPr>
          <p:spPr bwMode="auto">
            <a:xfrm>
              <a:off x="8315" y="2055"/>
              <a:ext cx="106" cy="11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3" name="Rectangle 15"/>
            <p:cNvSpPr>
              <a:spLocks noChangeAspect="1" noChangeArrowheads="1"/>
            </p:cNvSpPr>
            <p:nvPr/>
          </p:nvSpPr>
          <p:spPr bwMode="auto">
            <a:xfrm>
              <a:off x="8298" y="2199"/>
              <a:ext cx="140" cy="24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4" name="Oval 16"/>
            <p:cNvSpPr>
              <a:spLocks noChangeAspect="1" noChangeArrowheads="1"/>
            </p:cNvSpPr>
            <p:nvPr/>
          </p:nvSpPr>
          <p:spPr bwMode="auto">
            <a:xfrm>
              <a:off x="8239" y="2114"/>
              <a:ext cx="106" cy="1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5" name="Rectangle 17"/>
            <p:cNvSpPr>
              <a:spLocks noChangeAspect="1" noChangeArrowheads="1"/>
            </p:cNvSpPr>
            <p:nvPr/>
          </p:nvSpPr>
          <p:spPr bwMode="auto">
            <a:xfrm>
              <a:off x="8218" y="2258"/>
              <a:ext cx="140" cy="24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grpSp>
          <p:nvGrpSpPr>
            <p:cNvPr id="16" name="Group 18"/>
            <p:cNvGrpSpPr>
              <a:grpSpLocks noChangeAspect="1"/>
            </p:cNvGrpSpPr>
            <p:nvPr/>
          </p:nvGrpSpPr>
          <p:grpSpPr bwMode="auto">
            <a:xfrm>
              <a:off x="7932" y="2493"/>
              <a:ext cx="140" cy="502"/>
              <a:chOff x="1602" y="3165"/>
              <a:chExt cx="435" cy="1564"/>
            </a:xfrm>
          </p:grpSpPr>
          <p:sp>
            <p:nvSpPr>
              <p:cNvPr id="17" name="Oval 19"/>
              <p:cNvSpPr>
                <a:spLocks noChangeAspect="1" noChangeArrowheads="1"/>
              </p:cNvSpPr>
              <p:nvPr/>
            </p:nvSpPr>
            <p:spPr bwMode="auto">
              <a:xfrm>
                <a:off x="1649" y="3169"/>
                <a:ext cx="342" cy="3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de-DE" altLang="de-DE" sz="2400"/>
              </a:p>
            </p:txBody>
          </p:sp>
          <p:sp>
            <p:nvSpPr>
              <p:cNvPr id="18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596" y="3643"/>
                <a:ext cx="447" cy="108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de-DE" altLang="de-DE" sz="2400"/>
              </a:p>
            </p:txBody>
          </p:sp>
        </p:grpSp>
      </p:grpSp>
      <p:pic>
        <p:nvPicPr>
          <p:cNvPr id="19" name="Picture 21" descr="compman_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381750"/>
            <a:ext cx="10112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268538" y="6284913"/>
            <a:ext cx="4903787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AD W. Wagner, Didaktik Chemie, Universität Bayreuth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86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6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175"/>
            <a:ext cx="9144000" cy="61753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Zahl der zu erwartenden Dateien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Waren aktuelle Missionen (zum Mars, Jupiter oder Saturn) Thema im Unterricht? Wenn ja, in welchem Fach?</a:t>
            </a:r>
          </a:p>
          <a:p>
            <a:pPr lvl="0"/>
            <a:r>
              <a:rPr lang="de-DE" altLang="de-DE"/>
              <a:t>dhdfgh</a:t>
            </a:r>
          </a:p>
        </p:txBody>
      </p:sp>
      <p:grpSp>
        <p:nvGrpSpPr>
          <p:cNvPr id="1028" name="Group 5"/>
          <p:cNvGrpSpPr>
            <a:grpSpLocks noChangeAspect="1"/>
          </p:cNvGrpSpPr>
          <p:nvPr userDrawn="1"/>
        </p:nvGrpSpPr>
        <p:grpSpPr bwMode="auto">
          <a:xfrm>
            <a:off x="8172450" y="6357938"/>
            <a:ext cx="576263" cy="400050"/>
            <a:chOff x="7727" y="1983"/>
            <a:chExt cx="1536" cy="1065"/>
          </a:xfrm>
        </p:grpSpPr>
        <p:sp>
          <p:nvSpPr>
            <p:cNvPr id="1031" name="Arc 6"/>
            <p:cNvSpPr>
              <a:spLocks noChangeAspect="1"/>
            </p:cNvSpPr>
            <p:nvPr/>
          </p:nvSpPr>
          <p:spPr bwMode="auto">
            <a:xfrm flipV="1">
              <a:off x="7727" y="2169"/>
              <a:ext cx="1536" cy="444"/>
            </a:xfrm>
            <a:custGeom>
              <a:avLst/>
              <a:gdLst>
                <a:gd name="T0" fmla="*/ 1497 w 42476"/>
                <a:gd name="T1" fmla="*/ 0 h 28368"/>
                <a:gd name="T2" fmla="*/ 0 w 42476"/>
                <a:gd name="T3" fmla="*/ 193 h 28368"/>
                <a:gd name="T4" fmla="*/ 755 w 42476"/>
                <a:gd name="T5" fmla="*/ 106 h 283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476" h="28368" fill="none" extrusionOk="0">
                  <a:moveTo>
                    <a:pt x="41388" y="-1"/>
                  </a:moveTo>
                  <a:cubicBezTo>
                    <a:pt x="42108" y="2183"/>
                    <a:pt x="42476" y="4468"/>
                    <a:pt x="42476" y="6768"/>
                  </a:cubicBezTo>
                  <a:cubicBezTo>
                    <a:pt x="42476" y="18697"/>
                    <a:pt x="32805" y="28368"/>
                    <a:pt x="20876" y="28368"/>
                  </a:cubicBezTo>
                  <a:cubicBezTo>
                    <a:pt x="11081" y="28368"/>
                    <a:pt x="2513" y="21778"/>
                    <a:pt x="-1" y="12312"/>
                  </a:cubicBezTo>
                </a:path>
                <a:path w="42476" h="28368" stroke="0" extrusionOk="0">
                  <a:moveTo>
                    <a:pt x="41388" y="-1"/>
                  </a:moveTo>
                  <a:cubicBezTo>
                    <a:pt x="42108" y="2183"/>
                    <a:pt x="42476" y="4468"/>
                    <a:pt x="42476" y="6768"/>
                  </a:cubicBezTo>
                  <a:cubicBezTo>
                    <a:pt x="42476" y="18697"/>
                    <a:pt x="32805" y="28368"/>
                    <a:pt x="20876" y="28368"/>
                  </a:cubicBezTo>
                  <a:cubicBezTo>
                    <a:pt x="11081" y="28368"/>
                    <a:pt x="2513" y="21778"/>
                    <a:pt x="-1" y="12312"/>
                  </a:cubicBezTo>
                  <a:lnTo>
                    <a:pt x="20876" y="6768"/>
                  </a:lnTo>
                  <a:lnTo>
                    <a:pt x="41388" y="-1"/>
                  </a:lnTo>
                  <a:close/>
                </a:path>
              </a:pathLst>
            </a:custGeom>
            <a:noFill/>
            <a:ln w="38100">
              <a:solidFill>
                <a:srgbClr val="80808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2" name="WordArt 7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736" y="2427"/>
              <a:ext cx="1457" cy="621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de-DE" sz="3600" kern="10" spc="72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0C0C0"/>
                  </a:solidFill>
                  <a:latin typeface="Arial Black" panose="020B0A04020102020204" pitchFamily="34" charset="0"/>
                </a:rPr>
                <a:t>D  daktik</a:t>
              </a:r>
            </a:p>
          </p:txBody>
        </p:sp>
        <p:sp>
          <p:nvSpPr>
            <p:cNvPr id="1033" name="Oval 8"/>
            <p:cNvSpPr>
              <a:spLocks noChangeAspect="1" noChangeArrowheads="1"/>
            </p:cNvSpPr>
            <p:nvPr/>
          </p:nvSpPr>
          <p:spPr bwMode="auto">
            <a:xfrm>
              <a:off x="8658" y="1983"/>
              <a:ext cx="106" cy="1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034" name="Rectangle 9"/>
            <p:cNvSpPr>
              <a:spLocks noChangeAspect="1" noChangeArrowheads="1"/>
            </p:cNvSpPr>
            <p:nvPr/>
          </p:nvSpPr>
          <p:spPr bwMode="auto">
            <a:xfrm>
              <a:off x="8641" y="2127"/>
              <a:ext cx="135" cy="24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035" name="Oval 10"/>
            <p:cNvSpPr>
              <a:spLocks noChangeAspect="1" noChangeArrowheads="1"/>
            </p:cNvSpPr>
            <p:nvPr/>
          </p:nvSpPr>
          <p:spPr bwMode="auto">
            <a:xfrm>
              <a:off x="8527" y="2008"/>
              <a:ext cx="106" cy="11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036" name="Rectangle 11"/>
            <p:cNvSpPr>
              <a:spLocks noChangeAspect="1" noChangeArrowheads="1"/>
            </p:cNvSpPr>
            <p:nvPr/>
          </p:nvSpPr>
          <p:spPr bwMode="auto">
            <a:xfrm>
              <a:off x="8510" y="2156"/>
              <a:ext cx="140" cy="24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037" name="Oval 12"/>
            <p:cNvSpPr>
              <a:spLocks noChangeAspect="1" noChangeArrowheads="1"/>
            </p:cNvSpPr>
            <p:nvPr/>
          </p:nvSpPr>
          <p:spPr bwMode="auto">
            <a:xfrm>
              <a:off x="8772" y="2118"/>
              <a:ext cx="106" cy="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038" name="Rectangle 13"/>
            <p:cNvSpPr>
              <a:spLocks noChangeAspect="1" noChangeArrowheads="1"/>
            </p:cNvSpPr>
            <p:nvPr/>
          </p:nvSpPr>
          <p:spPr bwMode="auto">
            <a:xfrm>
              <a:off x="8755" y="2262"/>
              <a:ext cx="140" cy="24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039" name="Oval 14"/>
            <p:cNvSpPr>
              <a:spLocks noChangeAspect="1" noChangeArrowheads="1"/>
            </p:cNvSpPr>
            <p:nvPr/>
          </p:nvSpPr>
          <p:spPr bwMode="auto">
            <a:xfrm>
              <a:off x="8315" y="2055"/>
              <a:ext cx="106" cy="11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040" name="Rectangle 15"/>
            <p:cNvSpPr>
              <a:spLocks noChangeAspect="1" noChangeArrowheads="1"/>
            </p:cNvSpPr>
            <p:nvPr/>
          </p:nvSpPr>
          <p:spPr bwMode="auto">
            <a:xfrm>
              <a:off x="8298" y="2199"/>
              <a:ext cx="140" cy="24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041" name="Oval 16"/>
            <p:cNvSpPr>
              <a:spLocks noChangeAspect="1" noChangeArrowheads="1"/>
            </p:cNvSpPr>
            <p:nvPr/>
          </p:nvSpPr>
          <p:spPr bwMode="auto">
            <a:xfrm>
              <a:off x="8239" y="2114"/>
              <a:ext cx="106" cy="1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sp>
          <p:nvSpPr>
            <p:cNvPr id="1042" name="Rectangle 17"/>
            <p:cNvSpPr>
              <a:spLocks noChangeAspect="1" noChangeArrowheads="1"/>
            </p:cNvSpPr>
            <p:nvPr/>
          </p:nvSpPr>
          <p:spPr bwMode="auto">
            <a:xfrm>
              <a:off x="8218" y="2258"/>
              <a:ext cx="140" cy="24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 sz="2400"/>
            </a:p>
          </p:txBody>
        </p:sp>
        <p:grpSp>
          <p:nvGrpSpPr>
            <p:cNvPr id="1043" name="Group 18"/>
            <p:cNvGrpSpPr>
              <a:grpSpLocks noChangeAspect="1"/>
            </p:cNvGrpSpPr>
            <p:nvPr/>
          </p:nvGrpSpPr>
          <p:grpSpPr bwMode="auto">
            <a:xfrm>
              <a:off x="7928" y="2493"/>
              <a:ext cx="141" cy="504"/>
              <a:chOff x="1595" y="3161"/>
              <a:chExt cx="439" cy="1567"/>
            </a:xfrm>
          </p:grpSpPr>
          <p:sp>
            <p:nvSpPr>
              <p:cNvPr id="1044" name="Oval 19"/>
              <p:cNvSpPr>
                <a:spLocks noChangeAspect="1" noChangeArrowheads="1"/>
              </p:cNvSpPr>
              <p:nvPr/>
            </p:nvSpPr>
            <p:spPr bwMode="auto">
              <a:xfrm>
                <a:off x="1654" y="3165"/>
                <a:ext cx="329" cy="35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de-DE" altLang="de-DE" sz="2400"/>
              </a:p>
            </p:txBody>
          </p:sp>
          <p:sp>
            <p:nvSpPr>
              <p:cNvPr id="1045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615" y="3638"/>
                <a:ext cx="422" cy="1091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de-DE" altLang="de-DE" sz="2400"/>
              </a:p>
            </p:txBody>
          </p:sp>
        </p:grpSp>
      </p:grpSp>
      <p:pic>
        <p:nvPicPr>
          <p:cNvPr id="1029" name="Picture 21" descr="compman_k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381750"/>
            <a:ext cx="10112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Fußzeilenplatzhalter 5"/>
          <p:cNvSpPr>
            <a:spLocks/>
          </p:cNvSpPr>
          <p:nvPr/>
        </p:nvSpPr>
        <p:spPr bwMode="auto">
          <a:xfrm>
            <a:off x="1692275" y="63087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AD W. Wagner, Didaktik Chemie, &amp; AD Dr. F.-J. Scharfenberg, Didaktik Biologie, Universität Bayreuth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AutoNum type="arabicPeriod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800000"/>
          </a:solidFill>
          <a:latin typeface="+mn-lt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00000"/>
          </a:solidFill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00000"/>
          </a:solidFill>
          <a:latin typeface="+mn-lt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lekom-stiftung.de/sites/default/files/dts-library/materialien/pdf/schuledigital_2015_web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aten.didaktikchemie.uni-bayreuth.de/medienfuehrerschein/0_Einfuehrung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aten.didaktikchemie.uni-bayreuth.de/medienfuehrerschein/Medienfuehrerschein_fo.ppt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Multimediakompetenz B/C</a:t>
            </a:r>
          </a:p>
        </p:txBody>
      </p:sp>
      <p:sp>
        <p:nvSpPr>
          <p:cNvPr id="7172" name="AutoShape 9" descr="9k="/>
          <p:cNvSpPr>
            <a:spLocks noChangeAspect="1" noChangeArrowheads="1"/>
          </p:cNvSpPr>
          <p:nvPr/>
        </p:nvSpPr>
        <p:spPr bwMode="auto">
          <a:xfrm>
            <a:off x="3619500" y="304800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173" name="AutoShape 11" descr="9k="/>
          <p:cNvSpPr>
            <a:spLocks noChangeAspect="1" noChangeArrowheads="1"/>
          </p:cNvSpPr>
          <p:nvPr/>
        </p:nvSpPr>
        <p:spPr bwMode="auto">
          <a:xfrm>
            <a:off x="3619500" y="304800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pic>
        <p:nvPicPr>
          <p:cNvPr id="6159" name="Picture 15" descr="http://www.kcg-stuttgart.de/typo3temp/pics/64cb7212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70715"/>
            <a:ext cx="4321175" cy="324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 descr="http://www.oz-online.de/media/newsimage/altdaten/1302100501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76" b="2041"/>
          <a:stretch/>
        </p:blipFill>
        <p:spPr bwMode="auto">
          <a:xfrm>
            <a:off x="4572000" y="2670716"/>
            <a:ext cx="4317023" cy="324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485900" y="8013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/>
              <a:t>… und Zusatzqualifikation</a:t>
            </a: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AD W. Wagner, Didaktik Chemie, Universität Bayreuth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/>
              <a:t>Umfrage II, n=4978 (Bayern) (1)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31863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dirty="0"/>
              <a:t>Fächer u. Vergleich 2006/2002:</a:t>
            </a:r>
          </a:p>
          <a:p>
            <a:pPr lvl="1" eaLnBrk="1" hangingPunct="1">
              <a:buFontTx/>
              <a:buChar char="•"/>
            </a:pPr>
            <a:endParaRPr lang="de-DE" altLang="de-DE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85800" y="5973763"/>
            <a:ext cx="777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de-DE" altLang="de-DE"/>
              <a:t>Quelle: Verändert nach: Bofinger, J. (2007): </a:t>
            </a:r>
            <a:r>
              <a:rPr lang="de-DE" altLang="de-DE" i="1"/>
              <a:t>Digitale Medien im Fachunterricht:</a:t>
            </a:r>
          </a:p>
          <a:p>
            <a:pPr algn="ctr" eaLnBrk="1" hangingPunct="1">
              <a:lnSpc>
                <a:spcPct val="50000"/>
              </a:lnSpc>
            </a:pPr>
            <a:r>
              <a:rPr lang="de-DE" altLang="de-DE" i="1"/>
              <a:t>Schulische Medienarbeit auf dem Prüfstand – Arbeitsbericht</a:t>
            </a:r>
            <a:r>
              <a:rPr lang="de-DE" altLang="de-DE"/>
              <a:t>. Auer: Donauwörth.</a:t>
            </a:r>
            <a:r>
              <a:rPr lang="de-DE" altLang="de-DE" sz="2400"/>
              <a:t> </a:t>
            </a:r>
            <a:r>
              <a:rPr lang="de-DE" altLang="de-DE"/>
              <a:t>.</a:t>
            </a:r>
          </a:p>
        </p:txBody>
      </p:sp>
      <p:sp>
        <p:nvSpPr>
          <p:cNvPr id="39942" name="Textfeld 6"/>
          <p:cNvSpPr txBox="1">
            <a:spLocks noChangeArrowheads="1"/>
          </p:cNvSpPr>
          <p:nvPr/>
        </p:nvSpPr>
        <p:spPr bwMode="auto">
          <a:xfrm>
            <a:off x="327025" y="1468438"/>
            <a:ext cx="896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 dirty="0"/>
              <a:t>Einsatz digitaler Medien in den Unterrichtsfächern 2002 und 2006</a:t>
            </a:r>
          </a:p>
        </p:txBody>
      </p:sp>
      <p:sp>
        <p:nvSpPr>
          <p:cNvPr id="39943" name="AutoShape 4"/>
          <p:cNvSpPr>
            <a:spLocks noChangeAspect="1" noChangeArrowheads="1" noTextEdit="1"/>
          </p:cNvSpPr>
          <p:nvPr/>
        </p:nvSpPr>
        <p:spPr bwMode="auto">
          <a:xfrm>
            <a:off x="1382713" y="1814513"/>
            <a:ext cx="6119812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4" name="Freeform 6"/>
          <p:cNvSpPr>
            <a:spLocks noEditPoints="1"/>
          </p:cNvSpPr>
          <p:nvPr/>
        </p:nvSpPr>
        <p:spPr bwMode="auto">
          <a:xfrm>
            <a:off x="2336800" y="2014538"/>
            <a:ext cx="4133850" cy="1736725"/>
          </a:xfrm>
          <a:custGeom>
            <a:avLst/>
            <a:gdLst>
              <a:gd name="T0" fmla="*/ 0 w 2604"/>
              <a:gd name="T1" fmla="*/ 1727200 h 1094"/>
              <a:gd name="T2" fmla="*/ 4133850 w 2604"/>
              <a:gd name="T3" fmla="*/ 1727200 h 1094"/>
              <a:gd name="T4" fmla="*/ 4133850 w 2604"/>
              <a:gd name="T5" fmla="*/ 1736725 h 1094"/>
              <a:gd name="T6" fmla="*/ 0 w 2604"/>
              <a:gd name="T7" fmla="*/ 1736725 h 1094"/>
              <a:gd name="T8" fmla="*/ 0 w 2604"/>
              <a:gd name="T9" fmla="*/ 1727200 h 1094"/>
              <a:gd name="T10" fmla="*/ 0 w 2604"/>
              <a:gd name="T11" fmla="*/ 1441450 h 1094"/>
              <a:gd name="T12" fmla="*/ 4133850 w 2604"/>
              <a:gd name="T13" fmla="*/ 1441450 h 1094"/>
              <a:gd name="T14" fmla="*/ 4133850 w 2604"/>
              <a:gd name="T15" fmla="*/ 1450975 h 1094"/>
              <a:gd name="T16" fmla="*/ 0 w 2604"/>
              <a:gd name="T17" fmla="*/ 1450975 h 1094"/>
              <a:gd name="T18" fmla="*/ 0 w 2604"/>
              <a:gd name="T19" fmla="*/ 1441450 h 1094"/>
              <a:gd name="T20" fmla="*/ 0 w 2604"/>
              <a:gd name="T21" fmla="*/ 1155700 h 1094"/>
              <a:gd name="T22" fmla="*/ 4133850 w 2604"/>
              <a:gd name="T23" fmla="*/ 1155700 h 1094"/>
              <a:gd name="T24" fmla="*/ 4133850 w 2604"/>
              <a:gd name="T25" fmla="*/ 1165225 h 1094"/>
              <a:gd name="T26" fmla="*/ 0 w 2604"/>
              <a:gd name="T27" fmla="*/ 1165225 h 1094"/>
              <a:gd name="T28" fmla="*/ 0 w 2604"/>
              <a:gd name="T29" fmla="*/ 1155700 h 1094"/>
              <a:gd name="T30" fmla="*/ 0 w 2604"/>
              <a:gd name="T31" fmla="*/ 858838 h 1094"/>
              <a:gd name="T32" fmla="*/ 4133850 w 2604"/>
              <a:gd name="T33" fmla="*/ 858838 h 1094"/>
              <a:gd name="T34" fmla="*/ 4133850 w 2604"/>
              <a:gd name="T35" fmla="*/ 868363 h 1094"/>
              <a:gd name="T36" fmla="*/ 0 w 2604"/>
              <a:gd name="T37" fmla="*/ 868363 h 1094"/>
              <a:gd name="T38" fmla="*/ 0 w 2604"/>
              <a:gd name="T39" fmla="*/ 858838 h 1094"/>
              <a:gd name="T40" fmla="*/ 0 w 2604"/>
              <a:gd name="T41" fmla="*/ 573088 h 1094"/>
              <a:gd name="T42" fmla="*/ 4133850 w 2604"/>
              <a:gd name="T43" fmla="*/ 573088 h 1094"/>
              <a:gd name="T44" fmla="*/ 4133850 w 2604"/>
              <a:gd name="T45" fmla="*/ 582613 h 1094"/>
              <a:gd name="T46" fmla="*/ 0 w 2604"/>
              <a:gd name="T47" fmla="*/ 582613 h 1094"/>
              <a:gd name="T48" fmla="*/ 0 w 2604"/>
              <a:gd name="T49" fmla="*/ 573088 h 1094"/>
              <a:gd name="T50" fmla="*/ 0 w 2604"/>
              <a:gd name="T51" fmla="*/ 287338 h 1094"/>
              <a:gd name="T52" fmla="*/ 4133850 w 2604"/>
              <a:gd name="T53" fmla="*/ 287338 h 1094"/>
              <a:gd name="T54" fmla="*/ 4133850 w 2604"/>
              <a:gd name="T55" fmla="*/ 296863 h 1094"/>
              <a:gd name="T56" fmla="*/ 0 w 2604"/>
              <a:gd name="T57" fmla="*/ 296863 h 1094"/>
              <a:gd name="T58" fmla="*/ 0 w 2604"/>
              <a:gd name="T59" fmla="*/ 287338 h 1094"/>
              <a:gd name="T60" fmla="*/ 0 w 2604"/>
              <a:gd name="T61" fmla="*/ 0 h 1094"/>
              <a:gd name="T62" fmla="*/ 4133850 w 2604"/>
              <a:gd name="T63" fmla="*/ 0 h 1094"/>
              <a:gd name="T64" fmla="*/ 4133850 w 2604"/>
              <a:gd name="T65" fmla="*/ 9525 h 1094"/>
              <a:gd name="T66" fmla="*/ 0 w 2604"/>
              <a:gd name="T67" fmla="*/ 9525 h 1094"/>
              <a:gd name="T68" fmla="*/ 0 w 2604"/>
              <a:gd name="T69" fmla="*/ 0 h 10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604"/>
              <a:gd name="T106" fmla="*/ 0 h 1094"/>
              <a:gd name="T107" fmla="*/ 2604 w 2604"/>
              <a:gd name="T108" fmla="*/ 1094 h 109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604" h="1094">
                <a:moveTo>
                  <a:pt x="0" y="1088"/>
                </a:moveTo>
                <a:lnTo>
                  <a:pt x="2604" y="1088"/>
                </a:lnTo>
                <a:lnTo>
                  <a:pt x="2604" y="1094"/>
                </a:lnTo>
                <a:lnTo>
                  <a:pt x="0" y="1094"/>
                </a:lnTo>
                <a:lnTo>
                  <a:pt x="0" y="1088"/>
                </a:lnTo>
                <a:close/>
                <a:moveTo>
                  <a:pt x="0" y="908"/>
                </a:moveTo>
                <a:lnTo>
                  <a:pt x="2604" y="908"/>
                </a:lnTo>
                <a:lnTo>
                  <a:pt x="2604" y="914"/>
                </a:lnTo>
                <a:lnTo>
                  <a:pt x="0" y="914"/>
                </a:lnTo>
                <a:lnTo>
                  <a:pt x="0" y="908"/>
                </a:lnTo>
                <a:close/>
                <a:moveTo>
                  <a:pt x="0" y="728"/>
                </a:moveTo>
                <a:lnTo>
                  <a:pt x="2604" y="728"/>
                </a:lnTo>
                <a:lnTo>
                  <a:pt x="2604" y="734"/>
                </a:lnTo>
                <a:lnTo>
                  <a:pt x="0" y="734"/>
                </a:lnTo>
                <a:lnTo>
                  <a:pt x="0" y="728"/>
                </a:lnTo>
                <a:close/>
                <a:moveTo>
                  <a:pt x="0" y="541"/>
                </a:moveTo>
                <a:lnTo>
                  <a:pt x="2604" y="541"/>
                </a:lnTo>
                <a:lnTo>
                  <a:pt x="2604" y="547"/>
                </a:lnTo>
                <a:lnTo>
                  <a:pt x="0" y="547"/>
                </a:lnTo>
                <a:lnTo>
                  <a:pt x="0" y="541"/>
                </a:lnTo>
                <a:close/>
                <a:moveTo>
                  <a:pt x="0" y="361"/>
                </a:moveTo>
                <a:lnTo>
                  <a:pt x="2604" y="361"/>
                </a:lnTo>
                <a:lnTo>
                  <a:pt x="2604" y="367"/>
                </a:lnTo>
                <a:lnTo>
                  <a:pt x="0" y="367"/>
                </a:lnTo>
                <a:lnTo>
                  <a:pt x="0" y="361"/>
                </a:lnTo>
                <a:close/>
                <a:moveTo>
                  <a:pt x="0" y="181"/>
                </a:moveTo>
                <a:lnTo>
                  <a:pt x="2604" y="181"/>
                </a:lnTo>
                <a:lnTo>
                  <a:pt x="2604" y="187"/>
                </a:lnTo>
                <a:lnTo>
                  <a:pt x="0" y="187"/>
                </a:lnTo>
                <a:lnTo>
                  <a:pt x="0" y="181"/>
                </a:lnTo>
                <a:close/>
                <a:moveTo>
                  <a:pt x="0" y="0"/>
                </a:moveTo>
                <a:lnTo>
                  <a:pt x="2604" y="0"/>
                </a:lnTo>
                <a:lnTo>
                  <a:pt x="2604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6">
            <a:solidFill>
              <a:srgbClr val="868686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2424113" y="3170238"/>
            <a:ext cx="104775" cy="858837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3178175" y="3055938"/>
            <a:ext cx="104775" cy="982662"/>
          </a:xfrm>
          <a:prstGeom prst="rect">
            <a:avLst/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39947" name="Freeform 10"/>
          <p:cNvSpPr>
            <a:spLocks noEditPoints="1"/>
          </p:cNvSpPr>
          <p:nvPr/>
        </p:nvSpPr>
        <p:spPr bwMode="auto">
          <a:xfrm>
            <a:off x="2805113" y="3113088"/>
            <a:ext cx="3475037" cy="925512"/>
          </a:xfrm>
          <a:custGeom>
            <a:avLst/>
            <a:gdLst>
              <a:gd name="T0" fmla="*/ 0 w 2189"/>
              <a:gd name="T1" fmla="*/ 57150 h 583"/>
              <a:gd name="T2" fmla="*/ 104775 w 2189"/>
              <a:gd name="T3" fmla="*/ 57150 h 583"/>
              <a:gd name="T4" fmla="*/ 104775 w 2189"/>
              <a:gd name="T5" fmla="*/ 925512 h 583"/>
              <a:gd name="T6" fmla="*/ 0 w 2189"/>
              <a:gd name="T7" fmla="*/ 925512 h 583"/>
              <a:gd name="T8" fmla="*/ 0 w 2189"/>
              <a:gd name="T9" fmla="*/ 57150 h 583"/>
              <a:gd name="T10" fmla="*/ 744537 w 2189"/>
              <a:gd name="T11" fmla="*/ 171450 h 583"/>
              <a:gd name="T12" fmla="*/ 849312 w 2189"/>
              <a:gd name="T13" fmla="*/ 171450 h 583"/>
              <a:gd name="T14" fmla="*/ 849312 w 2189"/>
              <a:gd name="T15" fmla="*/ 925512 h 583"/>
              <a:gd name="T16" fmla="*/ 744537 w 2189"/>
              <a:gd name="T17" fmla="*/ 925512 h 583"/>
              <a:gd name="T18" fmla="*/ 744537 w 2189"/>
              <a:gd name="T19" fmla="*/ 171450 h 583"/>
              <a:gd name="T20" fmla="*/ 1127125 w 2189"/>
              <a:gd name="T21" fmla="*/ 581025 h 583"/>
              <a:gd name="T22" fmla="*/ 1231900 w 2189"/>
              <a:gd name="T23" fmla="*/ 581025 h 583"/>
              <a:gd name="T24" fmla="*/ 1231900 w 2189"/>
              <a:gd name="T25" fmla="*/ 925512 h 583"/>
              <a:gd name="T26" fmla="*/ 1127125 w 2189"/>
              <a:gd name="T27" fmla="*/ 925512 h 583"/>
              <a:gd name="T28" fmla="*/ 1127125 w 2189"/>
              <a:gd name="T29" fmla="*/ 581025 h 583"/>
              <a:gd name="T30" fmla="*/ 1498600 w 2189"/>
              <a:gd name="T31" fmla="*/ 228600 h 583"/>
              <a:gd name="T32" fmla="*/ 1603375 w 2189"/>
              <a:gd name="T33" fmla="*/ 228600 h 583"/>
              <a:gd name="T34" fmla="*/ 1603375 w 2189"/>
              <a:gd name="T35" fmla="*/ 925512 h 583"/>
              <a:gd name="T36" fmla="*/ 1498600 w 2189"/>
              <a:gd name="T37" fmla="*/ 925512 h 583"/>
              <a:gd name="T38" fmla="*/ 1498600 w 2189"/>
              <a:gd name="T39" fmla="*/ 228600 h 583"/>
              <a:gd name="T40" fmla="*/ 1871662 w 2189"/>
              <a:gd name="T41" fmla="*/ 0 h 583"/>
              <a:gd name="T42" fmla="*/ 1976437 w 2189"/>
              <a:gd name="T43" fmla="*/ 0 h 583"/>
              <a:gd name="T44" fmla="*/ 1976437 w 2189"/>
              <a:gd name="T45" fmla="*/ 925512 h 583"/>
              <a:gd name="T46" fmla="*/ 1871662 w 2189"/>
              <a:gd name="T47" fmla="*/ 925512 h 583"/>
              <a:gd name="T48" fmla="*/ 1871662 w 2189"/>
              <a:gd name="T49" fmla="*/ 0 h 583"/>
              <a:gd name="T50" fmla="*/ 2243137 w 2189"/>
              <a:gd name="T51" fmla="*/ 285750 h 583"/>
              <a:gd name="T52" fmla="*/ 2359025 w 2189"/>
              <a:gd name="T53" fmla="*/ 285750 h 583"/>
              <a:gd name="T54" fmla="*/ 2359025 w 2189"/>
              <a:gd name="T55" fmla="*/ 925512 h 583"/>
              <a:gd name="T56" fmla="*/ 2243137 w 2189"/>
              <a:gd name="T57" fmla="*/ 925512 h 583"/>
              <a:gd name="T58" fmla="*/ 2243137 w 2189"/>
              <a:gd name="T59" fmla="*/ 285750 h 583"/>
              <a:gd name="T60" fmla="*/ 2625725 w 2189"/>
              <a:gd name="T61" fmla="*/ 466725 h 583"/>
              <a:gd name="T62" fmla="*/ 2730500 w 2189"/>
              <a:gd name="T63" fmla="*/ 466725 h 583"/>
              <a:gd name="T64" fmla="*/ 2730500 w 2189"/>
              <a:gd name="T65" fmla="*/ 925512 h 583"/>
              <a:gd name="T66" fmla="*/ 2625725 w 2189"/>
              <a:gd name="T67" fmla="*/ 925512 h 583"/>
              <a:gd name="T68" fmla="*/ 2625725 w 2189"/>
              <a:gd name="T69" fmla="*/ 466725 h 583"/>
              <a:gd name="T70" fmla="*/ 2998787 w 2189"/>
              <a:gd name="T71" fmla="*/ 228600 h 583"/>
              <a:gd name="T72" fmla="*/ 3103562 w 2189"/>
              <a:gd name="T73" fmla="*/ 228600 h 583"/>
              <a:gd name="T74" fmla="*/ 3103562 w 2189"/>
              <a:gd name="T75" fmla="*/ 925512 h 583"/>
              <a:gd name="T76" fmla="*/ 2998787 w 2189"/>
              <a:gd name="T77" fmla="*/ 925512 h 583"/>
              <a:gd name="T78" fmla="*/ 2998787 w 2189"/>
              <a:gd name="T79" fmla="*/ 228600 h 583"/>
              <a:gd name="T80" fmla="*/ 3370262 w 2189"/>
              <a:gd name="T81" fmla="*/ 695325 h 583"/>
              <a:gd name="T82" fmla="*/ 3475037 w 2189"/>
              <a:gd name="T83" fmla="*/ 695325 h 583"/>
              <a:gd name="T84" fmla="*/ 3475037 w 2189"/>
              <a:gd name="T85" fmla="*/ 925512 h 583"/>
              <a:gd name="T86" fmla="*/ 3370262 w 2189"/>
              <a:gd name="T87" fmla="*/ 925512 h 583"/>
              <a:gd name="T88" fmla="*/ 3370262 w 2189"/>
              <a:gd name="T89" fmla="*/ 695325 h 5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189"/>
              <a:gd name="T136" fmla="*/ 0 h 583"/>
              <a:gd name="T137" fmla="*/ 2189 w 2189"/>
              <a:gd name="T138" fmla="*/ 583 h 5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189" h="583">
                <a:moveTo>
                  <a:pt x="0" y="36"/>
                </a:moveTo>
                <a:lnTo>
                  <a:pt x="66" y="36"/>
                </a:lnTo>
                <a:lnTo>
                  <a:pt x="66" y="583"/>
                </a:lnTo>
                <a:lnTo>
                  <a:pt x="0" y="583"/>
                </a:lnTo>
                <a:lnTo>
                  <a:pt x="0" y="36"/>
                </a:lnTo>
                <a:close/>
                <a:moveTo>
                  <a:pt x="469" y="108"/>
                </a:moveTo>
                <a:lnTo>
                  <a:pt x="535" y="108"/>
                </a:lnTo>
                <a:lnTo>
                  <a:pt x="535" y="583"/>
                </a:lnTo>
                <a:lnTo>
                  <a:pt x="469" y="583"/>
                </a:lnTo>
                <a:lnTo>
                  <a:pt x="469" y="108"/>
                </a:lnTo>
                <a:close/>
                <a:moveTo>
                  <a:pt x="710" y="366"/>
                </a:moveTo>
                <a:lnTo>
                  <a:pt x="776" y="366"/>
                </a:lnTo>
                <a:lnTo>
                  <a:pt x="776" y="583"/>
                </a:lnTo>
                <a:lnTo>
                  <a:pt x="710" y="583"/>
                </a:lnTo>
                <a:lnTo>
                  <a:pt x="710" y="366"/>
                </a:lnTo>
                <a:close/>
                <a:moveTo>
                  <a:pt x="944" y="144"/>
                </a:moveTo>
                <a:lnTo>
                  <a:pt x="1010" y="144"/>
                </a:lnTo>
                <a:lnTo>
                  <a:pt x="1010" y="583"/>
                </a:lnTo>
                <a:lnTo>
                  <a:pt x="944" y="583"/>
                </a:lnTo>
                <a:lnTo>
                  <a:pt x="944" y="144"/>
                </a:lnTo>
                <a:close/>
                <a:moveTo>
                  <a:pt x="1179" y="0"/>
                </a:moveTo>
                <a:lnTo>
                  <a:pt x="1245" y="0"/>
                </a:lnTo>
                <a:lnTo>
                  <a:pt x="1245" y="583"/>
                </a:lnTo>
                <a:lnTo>
                  <a:pt x="1179" y="583"/>
                </a:lnTo>
                <a:lnTo>
                  <a:pt x="1179" y="0"/>
                </a:lnTo>
                <a:close/>
                <a:moveTo>
                  <a:pt x="1413" y="180"/>
                </a:moveTo>
                <a:lnTo>
                  <a:pt x="1486" y="180"/>
                </a:lnTo>
                <a:lnTo>
                  <a:pt x="1486" y="583"/>
                </a:lnTo>
                <a:lnTo>
                  <a:pt x="1413" y="583"/>
                </a:lnTo>
                <a:lnTo>
                  <a:pt x="1413" y="180"/>
                </a:lnTo>
                <a:close/>
                <a:moveTo>
                  <a:pt x="1654" y="294"/>
                </a:moveTo>
                <a:lnTo>
                  <a:pt x="1720" y="294"/>
                </a:lnTo>
                <a:lnTo>
                  <a:pt x="1720" y="583"/>
                </a:lnTo>
                <a:lnTo>
                  <a:pt x="1654" y="583"/>
                </a:lnTo>
                <a:lnTo>
                  <a:pt x="1654" y="294"/>
                </a:lnTo>
                <a:close/>
                <a:moveTo>
                  <a:pt x="1889" y="144"/>
                </a:moveTo>
                <a:lnTo>
                  <a:pt x="1955" y="144"/>
                </a:lnTo>
                <a:lnTo>
                  <a:pt x="1955" y="583"/>
                </a:lnTo>
                <a:lnTo>
                  <a:pt x="1889" y="583"/>
                </a:lnTo>
                <a:lnTo>
                  <a:pt x="1889" y="144"/>
                </a:lnTo>
                <a:close/>
                <a:moveTo>
                  <a:pt x="2123" y="438"/>
                </a:moveTo>
                <a:lnTo>
                  <a:pt x="2189" y="438"/>
                </a:lnTo>
                <a:lnTo>
                  <a:pt x="2189" y="583"/>
                </a:lnTo>
                <a:lnTo>
                  <a:pt x="2123" y="583"/>
                </a:lnTo>
                <a:lnTo>
                  <a:pt x="2123" y="438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2528888" y="2301875"/>
            <a:ext cx="114300" cy="17367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3282950" y="2654300"/>
            <a:ext cx="104775" cy="138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39950" name="Freeform 13"/>
          <p:cNvSpPr>
            <a:spLocks noEditPoints="1"/>
          </p:cNvSpPr>
          <p:nvPr/>
        </p:nvSpPr>
        <p:spPr bwMode="auto">
          <a:xfrm>
            <a:off x="2909888" y="2597150"/>
            <a:ext cx="3484562" cy="1441450"/>
          </a:xfrm>
          <a:custGeom>
            <a:avLst/>
            <a:gdLst>
              <a:gd name="T0" fmla="*/ 0 w 2195"/>
              <a:gd name="T1" fmla="*/ 0 h 908"/>
              <a:gd name="T2" fmla="*/ 104775 w 2195"/>
              <a:gd name="T3" fmla="*/ 0 h 908"/>
              <a:gd name="T4" fmla="*/ 104775 w 2195"/>
              <a:gd name="T5" fmla="*/ 1441450 h 908"/>
              <a:gd name="T6" fmla="*/ 0 w 2195"/>
              <a:gd name="T7" fmla="*/ 1441450 h 908"/>
              <a:gd name="T8" fmla="*/ 0 w 2195"/>
              <a:gd name="T9" fmla="*/ 0 h 908"/>
              <a:gd name="T10" fmla="*/ 744537 w 2195"/>
              <a:gd name="T11" fmla="*/ 57150 h 908"/>
              <a:gd name="T12" fmla="*/ 860425 w 2195"/>
              <a:gd name="T13" fmla="*/ 57150 h 908"/>
              <a:gd name="T14" fmla="*/ 860425 w 2195"/>
              <a:gd name="T15" fmla="*/ 1441450 h 908"/>
              <a:gd name="T16" fmla="*/ 744537 w 2195"/>
              <a:gd name="T17" fmla="*/ 1441450 h 908"/>
              <a:gd name="T18" fmla="*/ 744537 w 2195"/>
              <a:gd name="T19" fmla="*/ 57150 h 908"/>
              <a:gd name="T20" fmla="*/ 1127125 w 2195"/>
              <a:gd name="T21" fmla="*/ 285750 h 908"/>
              <a:gd name="T22" fmla="*/ 1231900 w 2195"/>
              <a:gd name="T23" fmla="*/ 285750 h 908"/>
              <a:gd name="T24" fmla="*/ 1231900 w 2195"/>
              <a:gd name="T25" fmla="*/ 1441450 h 908"/>
              <a:gd name="T26" fmla="*/ 1127125 w 2195"/>
              <a:gd name="T27" fmla="*/ 1441450 h 908"/>
              <a:gd name="T28" fmla="*/ 1127125 w 2195"/>
              <a:gd name="T29" fmla="*/ 285750 h 908"/>
              <a:gd name="T30" fmla="*/ 1498600 w 2195"/>
              <a:gd name="T31" fmla="*/ 342900 h 908"/>
              <a:gd name="T32" fmla="*/ 1604962 w 2195"/>
              <a:gd name="T33" fmla="*/ 342900 h 908"/>
              <a:gd name="T34" fmla="*/ 1604962 w 2195"/>
              <a:gd name="T35" fmla="*/ 1441450 h 908"/>
              <a:gd name="T36" fmla="*/ 1498600 w 2195"/>
              <a:gd name="T37" fmla="*/ 1441450 h 908"/>
              <a:gd name="T38" fmla="*/ 1498600 w 2195"/>
              <a:gd name="T39" fmla="*/ 342900 h 908"/>
              <a:gd name="T40" fmla="*/ 1871662 w 2195"/>
              <a:gd name="T41" fmla="*/ 342900 h 908"/>
              <a:gd name="T42" fmla="*/ 1976437 w 2195"/>
              <a:gd name="T43" fmla="*/ 342900 h 908"/>
              <a:gd name="T44" fmla="*/ 1976437 w 2195"/>
              <a:gd name="T45" fmla="*/ 1441450 h 908"/>
              <a:gd name="T46" fmla="*/ 1871662 w 2195"/>
              <a:gd name="T47" fmla="*/ 1441450 h 908"/>
              <a:gd name="T48" fmla="*/ 1871662 w 2195"/>
              <a:gd name="T49" fmla="*/ 342900 h 908"/>
              <a:gd name="T50" fmla="*/ 2254250 w 2195"/>
              <a:gd name="T51" fmla="*/ 400050 h 908"/>
              <a:gd name="T52" fmla="*/ 2359025 w 2195"/>
              <a:gd name="T53" fmla="*/ 400050 h 908"/>
              <a:gd name="T54" fmla="*/ 2359025 w 2195"/>
              <a:gd name="T55" fmla="*/ 1441450 h 908"/>
              <a:gd name="T56" fmla="*/ 2254250 w 2195"/>
              <a:gd name="T57" fmla="*/ 1441450 h 908"/>
              <a:gd name="T58" fmla="*/ 2254250 w 2195"/>
              <a:gd name="T59" fmla="*/ 400050 h 908"/>
              <a:gd name="T60" fmla="*/ 2625725 w 2195"/>
              <a:gd name="T61" fmla="*/ 573088 h 908"/>
              <a:gd name="T62" fmla="*/ 2730500 w 2195"/>
              <a:gd name="T63" fmla="*/ 573088 h 908"/>
              <a:gd name="T64" fmla="*/ 2730500 w 2195"/>
              <a:gd name="T65" fmla="*/ 1441450 h 908"/>
              <a:gd name="T66" fmla="*/ 2625725 w 2195"/>
              <a:gd name="T67" fmla="*/ 1441450 h 908"/>
              <a:gd name="T68" fmla="*/ 2625725 w 2195"/>
              <a:gd name="T69" fmla="*/ 573088 h 908"/>
              <a:gd name="T70" fmla="*/ 2998787 w 2195"/>
              <a:gd name="T71" fmla="*/ 687388 h 908"/>
              <a:gd name="T72" fmla="*/ 3103562 w 2195"/>
              <a:gd name="T73" fmla="*/ 687388 h 908"/>
              <a:gd name="T74" fmla="*/ 3103562 w 2195"/>
              <a:gd name="T75" fmla="*/ 1441450 h 908"/>
              <a:gd name="T76" fmla="*/ 2998787 w 2195"/>
              <a:gd name="T77" fmla="*/ 1441450 h 908"/>
              <a:gd name="T78" fmla="*/ 2998787 w 2195"/>
              <a:gd name="T79" fmla="*/ 687388 h 908"/>
              <a:gd name="T80" fmla="*/ 3370262 w 2195"/>
              <a:gd name="T81" fmla="*/ 982663 h 908"/>
              <a:gd name="T82" fmla="*/ 3484562 w 2195"/>
              <a:gd name="T83" fmla="*/ 982663 h 908"/>
              <a:gd name="T84" fmla="*/ 3484562 w 2195"/>
              <a:gd name="T85" fmla="*/ 1441450 h 908"/>
              <a:gd name="T86" fmla="*/ 3370262 w 2195"/>
              <a:gd name="T87" fmla="*/ 1441450 h 908"/>
              <a:gd name="T88" fmla="*/ 3370262 w 2195"/>
              <a:gd name="T89" fmla="*/ 982663 h 90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195"/>
              <a:gd name="T136" fmla="*/ 0 h 908"/>
              <a:gd name="T137" fmla="*/ 2195 w 2195"/>
              <a:gd name="T138" fmla="*/ 908 h 90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195" h="908">
                <a:moveTo>
                  <a:pt x="0" y="0"/>
                </a:moveTo>
                <a:lnTo>
                  <a:pt x="66" y="0"/>
                </a:lnTo>
                <a:lnTo>
                  <a:pt x="66" y="908"/>
                </a:lnTo>
                <a:lnTo>
                  <a:pt x="0" y="908"/>
                </a:lnTo>
                <a:lnTo>
                  <a:pt x="0" y="0"/>
                </a:lnTo>
                <a:close/>
                <a:moveTo>
                  <a:pt x="469" y="36"/>
                </a:moveTo>
                <a:lnTo>
                  <a:pt x="542" y="36"/>
                </a:lnTo>
                <a:lnTo>
                  <a:pt x="542" y="908"/>
                </a:lnTo>
                <a:lnTo>
                  <a:pt x="469" y="908"/>
                </a:lnTo>
                <a:lnTo>
                  <a:pt x="469" y="36"/>
                </a:lnTo>
                <a:close/>
                <a:moveTo>
                  <a:pt x="710" y="180"/>
                </a:moveTo>
                <a:lnTo>
                  <a:pt x="776" y="180"/>
                </a:lnTo>
                <a:lnTo>
                  <a:pt x="776" y="908"/>
                </a:lnTo>
                <a:lnTo>
                  <a:pt x="710" y="908"/>
                </a:lnTo>
                <a:lnTo>
                  <a:pt x="710" y="180"/>
                </a:lnTo>
                <a:close/>
                <a:moveTo>
                  <a:pt x="944" y="216"/>
                </a:moveTo>
                <a:lnTo>
                  <a:pt x="1011" y="216"/>
                </a:lnTo>
                <a:lnTo>
                  <a:pt x="1011" y="908"/>
                </a:lnTo>
                <a:lnTo>
                  <a:pt x="944" y="908"/>
                </a:lnTo>
                <a:lnTo>
                  <a:pt x="944" y="216"/>
                </a:lnTo>
                <a:close/>
                <a:moveTo>
                  <a:pt x="1179" y="216"/>
                </a:moveTo>
                <a:lnTo>
                  <a:pt x="1245" y="216"/>
                </a:lnTo>
                <a:lnTo>
                  <a:pt x="1245" y="908"/>
                </a:lnTo>
                <a:lnTo>
                  <a:pt x="1179" y="908"/>
                </a:lnTo>
                <a:lnTo>
                  <a:pt x="1179" y="216"/>
                </a:lnTo>
                <a:close/>
                <a:moveTo>
                  <a:pt x="1420" y="252"/>
                </a:moveTo>
                <a:lnTo>
                  <a:pt x="1486" y="252"/>
                </a:lnTo>
                <a:lnTo>
                  <a:pt x="1486" y="908"/>
                </a:lnTo>
                <a:lnTo>
                  <a:pt x="1420" y="908"/>
                </a:lnTo>
                <a:lnTo>
                  <a:pt x="1420" y="252"/>
                </a:lnTo>
                <a:close/>
                <a:moveTo>
                  <a:pt x="1654" y="361"/>
                </a:moveTo>
                <a:lnTo>
                  <a:pt x="1720" y="361"/>
                </a:lnTo>
                <a:lnTo>
                  <a:pt x="1720" y="908"/>
                </a:lnTo>
                <a:lnTo>
                  <a:pt x="1654" y="908"/>
                </a:lnTo>
                <a:lnTo>
                  <a:pt x="1654" y="361"/>
                </a:lnTo>
                <a:close/>
                <a:moveTo>
                  <a:pt x="1889" y="433"/>
                </a:moveTo>
                <a:lnTo>
                  <a:pt x="1955" y="433"/>
                </a:lnTo>
                <a:lnTo>
                  <a:pt x="1955" y="908"/>
                </a:lnTo>
                <a:lnTo>
                  <a:pt x="1889" y="908"/>
                </a:lnTo>
                <a:lnTo>
                  <a:pt x="1889" y="433"/>
                </a:lnTo>
                <a:close/>
                <a:moveTo>
                  <a:pt x="2123" y="619"/>
                </a:moveTo>
                <a:lnTo>
                  <a:pt x="2195" y="619"/>
                </a:lnTo>
                <a:lnTo>
                  <a:pt x="2195" y="908"/>
                </a:lnTo>
                <a:lnTo>
                  <a:pt x="2123" y="908"/>
                </a:lnTo>
                <a:lnTo>
                  <a:pt x="2123" y="619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51" name="Rectangle 14"/>
          <p:cNvSpPr>
            <a:spLocks noChangeArrowheads="1"/>
          </p:cNvSpPr>
          <p:nvPr/>
        </p:nvSpPr>
        <p:spPr bwMode="auto">
          <a:xfrm>
            <a:off x="2336800" y="2014538"/>
            <a:ext cx="9525" cy="2014537"/>
          </a:xfrm>
          <a:prstGeom prst="rect">
            <a:avLst/>
          </a:prstGeom>
          <a:solidFill>
            <a:srgbClr val="868686"/>
          </a:solidFill>
          <a:ln w="6">
            <a:solidFill>
              <a:srgbClr val="868686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39952" name="Freeform 15"/>
          <p:cNvSpPr>
            <a:spLocks noEditPoints="1"/>
          </p:cNvSpPr>
          <p:nvPr/>
        </p:nvSpPr>
        <p:spPr bwMode="auto">
          <a:xfrm>
            <a:off x="2270125" y="2014538"/>
            <a:ext cx="66675" cy="2024062"/>
          </a:xfrm>
          <a:custGeom>
            <a:avLst/>
            <a:gdLst>
              <a:gd name="T0" fmla="*/ 0 w 42"/>
              <a:gd name="T1" fmla="*/ 2014537 h 1275"/>
              <a:gd name="T2" fmla="*/ 66675 w 42"/>
              <a:gd name="T3" fmla="*/ 2014537 h 1275"/>
              <a:gd name="T4" fmla="*/ 66675 w 42"/>
              <a:gd name="T5" fmla="*/ 2024062 h 1275"/>
              <a:gd name="T6" fmla="*/ 0 w 42"/>
              <a:gd name="T7" fmla="*/ 2024062 h 1275"/>
              <a:gd name="T8" fmla="*/ 0 w 42"/>
              <a:gd name="T9" fmla="*/ 2014537 h 1275"/>
              <a:gd name="T10" fmla="*/ 0 w 42"/>
              <a:gd name="T11" fmla="*/ 1727200 h 1275"/>
              <a:gd name="T12" fmla="*/ 66675 w 42"/>
              <a:gd name="T13" fmla="*/ 1727200 h 1275"/>
              <a:gd name="T14" fmla="*/ 66675 w 42"/>
              <a:gd name="T15" fmla="*/ 1736725 h 1275"/>
              <a:gd name="T16" fmla="*/ 0 w 42"/>
              <a:gd name="T17" fmla="*/ 1736725 h 1275"/>
              <a:gd name="T18" fmla="*/ 0 w 42"/>
              <a:gd name="T19" fmla="*/ 1727200 h 1275"/>
              <a:gd name="T20" fmla="*/ 0 w 42"/>
              <a:gd name="T21" fmla="*/ 1441450 h 1275"/>
              <a:gd name="T22" fmla="*/ 66675 w 42"/>
              <a:gd name="T23" fmla="*/ 1441450 h 1275"/>
              <a:gd name="T24" fmla="*/ 66675 w 42"/>
              <a:gd name="T25" fmla="*/ 1450975 h 1275"/>
              <a:gd name="T26" fmla="*/ 0 w 42"/>
              <a:gd name="T27" fmla="*/ 1450975 h 1275"/>
              <a:gd name="T28" fmla="*/ 0 w 42"/>
              <a:gd name="T29" fmla="*/ 1441450 h 1275"/>
              <a:gd name="T30" fmla="*/ 0 w 42"/>
              <a:gd name="T31" fmla="*/ 1155700 h 1275"/>
              <a:gd name="T32" fmla="*/ 66675 w 42"/>
              <a:gd name="T33" fmla="*/ 1155700 h 1275"/>
              <a:gd name="T34" fmla="*/ 66675 w 42"/>
              <a:gd name="T35" fmla="*/ 1165225 h 1275"/>
              <a:gd name="T36" fmla="*/ 0 w 42"/>
              <a:gd name="T37" fmla="*/ 1165225 h 1275"/>
              <a:gd name="T38" fmla="*/ 0 w 42"/>
              <a:gd name="T39" fmla="*/ 1155700 h 1275"/>
              <a:gd name="T40" fmla="*/ 0 w 42"/>
              <a:gd name="T41" fmla="*/ 858837 h 1275"/>
              <a:gd name="T42" fmla="*/ 66675 w 42"/>
              <a:gd name="T43" fmla="*/ 858837 h 1275"/>
              <a:gd name="T44" fmla="*/ 66675 w 42"/>
              <a:gd name="T45" fmla="*/ 868362 h 1275"/>
              <a:gd name="T46" fmla="*/ 0 w 42"/>
              <a:gd name="T47" fmla="*/ 868362 h 1275"/>
              <a:gd name="T48" fmla="*/ 0 w 42"/>
              <a:gd name="T49" fmla="*/ 858837 h 1275"/>
              <a:gd name="T50" fmla="*/ 0 w 42"/>
              <a:gd name="T51" fmla="*/ 573087 h 1275"/>
              <a:gd name="T52" fmla="*/ 66675 w 42"/>
              <a:gd name="T53" fmla="*/ 573087 h 1275"/>
              <a:gd name="T54" fmla="*/ 66675 w 42"/>
              <a:gd name="T55" fmla="*/ 582612 h 1275"/>
              <a:gd name="T56" fmla="*/ 0 w 42"/>
              <a:gd name="T57" fmla="*/ 582612 h 1275"/>
              <a:gd name="T58" fmla="*/ 0 w 42"/>
              <a:gd name="T59" fmla="*/ 573087 h 1275"/>
              <a:gd name="T60" fmla="*/ 0 w 42"/>
              <a:gd name="T61" fmla="*/ 287337 h 1275"/>
              <a:gd name="T62" fmla="*/ 66675 w 42"/>
              <a:gd name="T63" fmla="*/ 287337 h 1275"/>
              <a:gd name="T64" fmla="*/ 66675 w 42"/>
              <a:gd name="T65" fmla="*/ 296862 h 1275"/>
              <a:gd name="T66" fmla="*/ 0 w 42"/>
              <a:gd name="T67" fmla="*/ 296862 h 1275"/>
              <a:gd name="T68" fmla="*/ 0 w 42"/>
              <a:gd name="T69" fmla="*/ 287337 h 1275"/>
              <a:gd name="T70" fmla="*/ 0 w 42"/>
              <a:gd name="T71" fmla="*/ 0 h 1275"/>
              <a:gd name="T72" fmla="*/ 66675 w 42"/>
              <a:gd name="T73" fmla="*/ 0 h 1275"/>
              <a:gd name="T74" fmla="*/ 66675 w 42"/>
              <a:gd name="T75" fmla="*/ 9525 h 1275"/>
              <a:gd name="T76" fmla="*/ 0 w 42"/>
              <a:gd name="T77" fmla="*/ 9525 h 1275"/>
              <a:gd name="T78" fmla="*/ 0 w 42"/>
              <a:gd name="T79" fmla="*/ 0 h 127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2"/>
              <a:gd name="T121" fmla="*/ 0 h 1275"/>
              <a:gd name="T122" fmla="*/ 42 w 42"/>
              <a:gd name="T123" fmla="*/ 1275 h 127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2" h="1275">
                <a:moveTo>
                  <a:pt x="0" y="1269"/>
                </a:moveTo>
                <a:lnTo>
                  <a:pt x="42" y="1269"/>
                </a:lnTo>
                <a:lnTo>
                  <a:pt x="42" y="1275"/>
                </a:lnTo>
                <a:lnTo>
                  <a:pt x="0" y="1275"/>
                </a:lnTo>
                <a:lnTo>
                  <a:pt x="0" y="1269"/>
                </a:lnTo>
                <a:close/>
                <a:moveTo>
                  <a:pt x="0" y="1088"/>
                </a:moveTo>
                <a:lnTo>
                  <a:pt x="42" y="1088"/>
                </a:lnTo>
                <a:lnTo>
                  <a:pt x="42" y="1094"/>
                </a:lnTo>
                <a:lnTo>
                  <a:pt x="0" y="1094"/>
                </a:lnTo>
                <a:lnTo>
                  <a:pt x="0" y="1088"/>
                </a:lnTo>
                <a:close/>
                <a:moveTo>
                  <a:pt x="0" y="908"/>
                </a:moveTo>
                <a:lnTo>
                  <a:pt x="42" y="908"/>
                </a:lnTo>
                <a:lnTo>
                  <a:pt x="42" y="914"/>
                </a:lnTo>
                <a:lnTo>
                  <a:pt x="0" y="914"/>
                </a:lnTo>
                <a:lnTo>
                  <a:pt x="0" y="908"/>
                </a:lnTo>
                <a:close/>
                <a:moveTo>
                  <a:pt x="0" y="728"/>
                </a:moveTo>
                <a:lnTo>
                  <a:pt x="42" y="728"/>
                </a:lnTo>
                <a:lnTo>
                  <a:pt x="42" y="734"/>
                </a:lnTo>
                <a:lnTo>
                  <a:pt x="0" y="734"/>
                </a:lnTo>
                <a:lnTo>
                  <a:pt x="0" y="728"/>
                </a:lnTo>
                <a:close/>
                <a:moveTo>
                  <a:pt x="0" y="541"/>
                </a:moveTo>
                <a:lnTo>
                  <a:pt x="42" y="541"/>
                </a:lnTo>
                <a:lnTo>
                  <a:pt x="42" y="547"/>
                </a:lnTo>
                <a:lnTo>
                  <a:pt x="0" y="547"/>
                </a:lnTo>
                <a:lnTo>
                  <a:pt x="0" y="541"/>
                </a:lnTo>
                <a:close/>
                <a:moveTo>
                  <a:pt x="0" y="361"/>
                </a:moveTo>
                <a:lnTo>
                  <a:pt x="42" y="361"/>
                </a:lnTo>
                <a:lnTo>
                  <a:pt x="42" y="367"/>
                </a:lnTo>
                <a:lnTo>
                  <a:pt x="0" y="367"/>
                </a:lnTo>
                <a:lnTo>
                  <a:pt x="0" y="361"/>
                </a:lnTo>
                <a:close/>
                <a:moveTo>
                  <a:pt x="0" y="181"/>
                </a:moveTo>
                <a:lnTo>
                  <a:pt x="42" y="181"/>
                </a:lnTo>
                <a:lnTo>
                  <a:pt x="42" y="187"/>
                </a:lnTo>
                <a:lnTo>
                  <a:pt x="0" y="187"/>
                </a:lnTo>
                <a:lnTo>
                  <a:pt x="0" y="181"/>
                </a:lnTo>
                <a:close/>
                <a:moveTo>
                  <a:pt x="0" y="0"/>
                </a:moveTo>
                <a:lnTo>
                  <a:pt x="42" y="0"/>
                </a:lnTo>
                <a:lnTo>
                  <a:pt x="42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6">
            <a:solidFill>
              <a:srgbClr val="868686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53" name="Rectangle 16"/>
          <p:cNvSpPr>
            <a:spLocks noChangeArrowheads="1"/>
          </p:cNvSpPr>
          <p:nvPr/>
        </p:nvSpPr>
        <p:spPr bwMode="auto">
          <a:xfrm>
            <a:off x="2336800" y="4029075"/>
            <a:ext cx="4133850" cy="9525"/>
          </a:xfrm>
          <a:prstGeom prst="rect">
            <a:avLst/>
          </a:prstGeom>
          <a:solidFill>
            <a:srgbClr val="868686"/>
          </a:solidFill>
          <a:ln w="6">
            <a:solidFill>
              <a:srgbClr val="868686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39954" name="Freeform 17"/>
          <p:cNvSpPr>
            <a:spLocks noEditPoints="1"/>
          </p:cNvSpPr>
          <p:nvPr/>
        </p:nvSpPr>
        <p:spPr bwMode="auto">
          <a:xfrm>
            <a:off x="2336800" y="4029075"/>
            <a:ext cx="4143375" cy="57150"/>
          </a:xfrm>
          <a:custGeom>
            <a:avLst/>
            <a:gdLst>
              <a:gd name="T0" fmla="*/ 9525 w 2610"/>
              <a:gd name="T1" fmla="*/ 0 h 36"/>
              <a:gd name="T2" fmla="*/ 9525 w 2610"/>
              <a:gd name="T3" fmla="*/ 57150 h 36"/>
              <a:gd name="T4" fmla="*/ 0 w 2610"/>
              <a:gd name="T5" fmla="*/ 57150 h 36"/>
              <a:gd name="T6" fmla="*/ 0 w 2610"/>
              <a:gd name="T7" fmla="*/ 0 h 36"/>
              <a:gd name="T8" fmla="*/ 9525 w 2610"/>
              <a:gd name="T9" fmla="*/ 0 h 36"/>
              <a:gd name="T10" fmla="*/ 382588 w 2610"/>
              <a:gd name="T11" fmla="*/ 0 h 36"/>
              <a:gd name="T12" fmla="*/ 382588 w 2610"/>
              <a:gd name="T13" fmla="*/ 57150 h 36"/>
              <a:gd name="T14" fmla="*/ 373063 w 2610"/>
              <a:gd name="T15" fmla="*/ 57150 h 36"/>
              <a:gd name="T16" fmla="*/ 373063 w 2610"/>
              <a:gd name="T17" fmla="*/ 0 h 36"/>
              <a:gd name="T18" fmla="*/ 382588 w 2610"/>
              <a:gd name="T19" fmla="*/ 0 h 36"/>
              <a:gd name="T20" fmla="*/ 765175 w 2610"/>
              <a:gd name="T21" fmla="*/ 0 h 36"/>
              <a:gd name="T22" fmla="*/ 765175 w 2610"/>
              <a:gd name="T23" fmla="*/ 57150 h 36"/>
              <a:gd name="T24" fmla="*/ 755650 w 2610"/>
              <a:gd name="T25" fmla="*/ 57150 h 36"/>
              <a:gd name="T26" fmla="*/ 755650 w 2610"/>
              <a:gd name="T27" fmla="*/ 0 h 36"/>
              <a:gd name="T28" fmla="*/ 765175 w 2610"/>
              <a:gd name="T29" fmla="*/ 0 h 36"/>
              <a:gd name="T30" fmla="*/ 1136650 w 2610"/>
              <a:gd name="T31" fmla="*/ 0 h 36"/>
              <a:gd name="T32" fmla="*/ 1136650 w 2610"/>
              <a:gd name="T33" fmla="*/ 57150 h 36"/>
              <a:gd name="T34" fmla="*/ 1127125 w 2610"/>
              <a:gd name="T35" fmla="*/ 57150 h 36"/>
              <a:gd name="T36" fmla="*/ 1127125 w 2610"/>
              <a:gd name="T37" fmla="*/ 0 h 36"/>
              <a:gd name="T38" fmla="*/ 1136650 w 2610"/>
              <a:gd name="T39" fmla="*/ 0 h 36"/>
              <a:gd name="T40" fmla="*/ 1509713 w 2610"/>
              <a:gd name="T41" fmla="*/ 0 h 36"/>
              <a:gd name="T42" fmla="*/ 1509713 w 2610"/>
              <a:gd name="T43" fmla="*/ 57150 h 36"/>
              <a:gd name="T44" fmla="*/ 1500188 w 2610"/>
              <a:gd name="T45" fmla="*/ 57150 h 36"/>
              <a:gd name="T46" fmla="*/ 1500188 w 2610"/>
              <a:gd name="T47" fmla="*/ 0 h 36"/>
              <a:gd name="T48" fmla="*/ 1509713 w 2610"/>
              <a:gd name="T49" fmla="*/ 0 h 36"/>
              <a:gd name="T50" fmla="*/ 1890713 w 2610"/>
              <a:gd name="T51" fmla="*/ 0 h 36"/>
              <a:gd name="T52" fmla="*/ 1890713 w 2610"/>
              <a:gd name="T53" fmla="*/ 57150 h 36"/>
              <a:gd name="T54" fmla="*/ 1881188 w 2610"/>
              <a:gd name="T55" fmla="*/ 57150 h 36"/>
              <a:gd name="T56" fmla="*/ 1881188 w 2610"/>
              <a:gd name="T57" fmla="*/ 0 h 36"/>
              <a:gd name="T58" fmla="*/ 1890713 w 2610"/>
              <a:gd name="T59" fmla="*/ 0 h 36"/>
              <a:gd name="T60" fmla="*/ 2263775 w 2610"/>
              <a:gd name="T61" fmla="*/ 0 h 36"/>
              <a:gd name="T62" fmla="*/ 2263775 w 2610"/>
              <a:gd name="T63" fmla="*/ 57150 h 36"/>
              <a:gd name="T64" fmla="*/ 2254250 w 2610"/>
              <a:gd name="T65" fmla="*/ 57150 h 36"/>
              <a:gd name="T66" fmla="*/ 2254250 w 2610"/>
              <a:gd name="T67" fmla="*/ 0 h 36"/>
              <a:gd name="T68" fmla="*/ 2263775 w 2610"/>
              <a:gd name="T69" fmla="*/ 0 h 36"/>
              <a:gd name="T70" fmla="*/ 2644775 w 2610"/>
              <a:gd name="T71" fmla="*/ 0 h 36"/>
              <a:gd name="T72" fmla="*/ 2644775 w 2610"/>
              <a:gd name="T73" fmla="*/ 57150 h 36"/>
              <a:gd name="T74" fmla="*/ 2635250 w 2610"/>
              <a:gd name="T75" fmla="*/ 57150 h 36"/>
              <a:gd name="T76" fmla="*/ 2635250 w 2610"/>
              <a:gd name="T77" fmla="*/ 0 h 36"/>
              <a:gd name="T78" fmla="*/ 2644775 w 2610"/>
              <a:gd name="T79" fmla="*/ 0 h 36"/>
              <a:gd name="T80" fmla="*/ 3017838 w 2610"/>
              <a:gd name="T81" fmla="*/ 0 h 36"/>
              <a:gd name="T82" fmla="*/ 3017838 w 2610"/>
              <a:gd name="T83" fmla="*/ 57150 h 36"/>
              <a:gd name="T84" fmla="*/ 3008313 w 2610"/>
              <a:gd name="T85" fmla="*/ 57150 h 36"/>
              <a:gd name="T86" fmla="*/ 3008313 w 2610"/>
              <a:gd name="T87" fmla="*/ 0 h 36"/>
              <a:gd name="T88" fmla="*/ 3017838 w 2610"/>
              <a:gd name="T89" fmla="*/ 0 h 36"/>
              <a:gd name="T90" fmla="*/ 3389313 w 2610"/>
              <a:gd name="T91" fmla="*/ 0 h 36"/>
              <a:gd name="T92" fmla="*/ 3389313 w 2610"/>
              <a:gd name="T93" fmla="*/ 57150 h 36"/>
              <a:gd name="T94" fmla="*/ 3379788 w 2610"/>
              <a:gd name="T95" fmla="*/ 57150 h 36"/>
              <a:gd name="T96" fmla="*/ 3379788 w 2610"/>
              <a:gd name="T97" fmla="*/ 0 h 36"/>
              <a:gd name="T98" fmla="*/ 3389313 w 2610"/>
              <a:gd name="T99" fmla="*/ 0 h 36"/>
              <a:gd name="T100" fmla="*/ 3771900 w 2610"/>
              <a:gd name="T101" fmla="*/ 0 h 36"/>
              <a:gd name="T102" fmla="*/ 3771900 w 2610"/>
              <a:gd name="T103" fmla="*/ 57150 h 36"/>
              <a:gd name="T104" fmla="*/ 3762375 w 2610"/>
              <a:gd name="T105" fmla="*/ 57150 h 36"/>
              <a:gd name="T106" fmla="*/ 3762375 w 2610"/>
              <a:gd name="T107" fmla="*/ 0 h 36"/>
              <a:gd name="T108" fmla="*/ 3771900 w 2610"/>
              <a:gd name="T109" fmla="*/ 0 h 36"/>
              <a:gd name="T110" fmla="*/ 4143375 w 2610"/>
              <a:gd name="T111" fmla="*/ 0 h 36"/>
              <a:gd name="T112" fmla="*/ 4143375 w 2610"/>
              <a:gd name="T113" fmla="*/ 57150 h 36"/>
              <a:gd name="T114" fmla="*/ 4133850 w 2610"/>
              <a:gd name="T115" fmla="*/ 57150 h 36"/>
              <a:gd name="T116" fmla="*/ 4133850 w 2610"/>
              <a:gd name="T117" fmla="*/ 0 h 36"/>
              <a:gd name="T118" fmla="*/ 4143375 w 2610"/>
              <a:gd name="T119" fmla="*/ 0 h 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10"/>
              <a:gd name="T181" fmla="*/ 0 h 36"/>
              <a:gd name="T182" fmla="*/ 2610 w 2610"/>
              <a:gd name="T183" fmla="*/ 36 h 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10" h="36">
                <a:moveTo>
                  <a:pt x="6" y="0"/>
                </a:moveTo>
                <a:lnTo>
                  <a:pt x="6" y="36"/>
                </a:lnTo>
                <a:lnTo>
                  <a:pt x="0" y="36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241" y="0"/>
                </a:moveTo>
                <a:lnTo>
                  <a:pt x="241" y="36"/>
                </a:lnTo>
                <a:lnTo>
                  <a:pt x="235" y="36"/>
                </a:lnTo>
                <a:lnTo>
                  <a:pt x="235" y="0"/>
                </a:lnTo>
                <a:lnTo>
                  <a:pt x="241" y="0"/>
                </a:lnTo>
                <a:close/>
                <a:moveTo>
                  <a:pt x="482" y="0"/>
                </a:moveTo>
                <a:lnTo>
                  <a:pt x="482" y="36"/>
                </a:lnTo>
                <a:lnTo>
                  <a:pt x="476" y="36"/>
                </a:lnTo>
                <a:lnTo>
                  <a:pt x="476" y="0"/>
                </a:lnTo>
                <a:lnTo>
                  <a:pt x="482" y="0"/>
                </a:lnTo>
                <a:close/>
                <a:moveTo>
                  <a:pt x="716" y="0"/>
                </a:moveTo>
                <a:lnTo>
                  <a:pt x="716" y="36"/>
                </a:lnTo>
                <a:lnTo>
                  <a:pt x="710" y="36"/>
                </a:lnTo>
                <a:lnTo>
                  <a:pt x="710" y="0"/>
                </a:lnTo>
                <a:lnTo>
                  <a:pt x="716" y="0"/>
                </a:lnTo>
                <a:close/>
                <a:moveTo>
                  <a:pt x="951" y="0"/>
                </a:moveTo>
                <a:lnTo>
                  <a:pt x="951" y="36"/>
                </a:lnTo>
                <a:lnTo>
                  <a:pt x="945" y="36"/>
                </a:lnTo>
                <a:lnTo>
                  <a:pt x="945" y="0"/>
                </a:lnTo>
                <a:lnTo>
                  <a:pt x="951" y="0"/>
                </a:lnTo>
                <a:close/>
                <a:moveTo>
                  <a:pt x="1191" y="0"/>
                </a:moveTo>
                <a:lnTo>
                  <a:pt x="1191" y="36"/>
                </a:lnTo>
                <a:lnTo>
                  <a:pt x="1185" y="36"/>
                </a:lnTo>
                <a:lnTo>
                  <a:pt x="1185" y="0"/>
                </a:lnTo>
                <a:lnTo>
                  <a:pt x="1191" y="0"/>
                </a:lnTo>
                <a:close/>
                <a:moveTo>
                  <a:pt x="1426" y="0"/>
                </a:moveTo>
                <a:lnTo>
                  <a:pt x="1426" y="36"/>
                </a:lnTo>
                <a:lnTo>
                  <a:pt x="1420" y="36"/>
                </a:lnTo>
                <a:lnTo>
                  <a:pt x="1420" y="0"/>
                </a:lnTo>
                <a:lnTo>
                  <a:pt x="1426" y="0"/>
                </a:lnTo>
                <a:close/>
                <a:moveTo>
                  <a:pt x="1666" y="0"/>
                </a:moveTo>
                <a:lnTo>
                  <a:pt x="1666" y="36"/>
                </a:lnTo>
                <a:lnTo>
                  <a:pt x="1660" y="36"/>
                </a:lnTo>
                <a:lnTo>
                  <a:pt x="1660" y="0"/>
                </a:lnTo>
                <a:lnTo>
                  <a:pt x="1666" y="0"/>
                </a:lnTo>
                <a:close/>
                <a:moveTo>
                  <a:pt x="1901" y="0"/>
                </a:moveTo>
                <a:lnTo>
                  <a:pt x="1901" y="36"/>
                </a:lnTo>
                <a:lnTo>
                  <a:pt x="1895" y="36"/>
                </a:lnTo>
                <a:lnTo>
                  <a:pt x="1895" y="0"/>
                </a:lnTo>
                <a:lnTo>
                  <a:pt x="1901" y="0"/>
                </a:lnTo>
                <a:close/>
                <a:moveTo>
                  <a:pt x="2135" y="0"/>
                </a:moveTo>
                <a:lnTo>
                  <a:pt x="2135" y="36"/>
                </a:lnTo>
                <a:lnTo>
                  <a:pt x="2129" y="36"/>
                </a:lnTo>
                <a:lnTo>
                  <a:pt x="2129" y="0"/>
                </a:lnTo>
                <a:lnTo>
                  <a:pt x="2135" y="0"/>
                </a:lnTo>
                <a:close/>
                <a:moveTo>
                  <a:pt x="2376" y="0"/>
                </a:moveTo>
                <a:lnTo>
                  <a:pt x="2376" y="36"/>
                </a:lnTo>
                <a:lnTo>
                  <a:pt x="2370" y="36"/>
                </a:lnTo>
                <a:lnTo>
                  <a:pt x="2370" y="0"/>
                </a:lnTo>
                <a:lnTo>
                  <a:pt x="2376" y="0"/>
                </a:lnTo>
                <a:close/>
                <a:moveTo>
                  <a:pt x="2610" y="0"/>
                </a:moveTo>
                <a:lnTo>
                  <a:pt x="2610" y="36"/>
                </a:lnTo>
                <a:lnTo>
                  <a:pt x="2604" y="36"/>
                </a:lnTo>
                <a:lnTo>
                  <a:pt x="2604" y="0"/>
                </a:lnTo>
                <a:lnTo>
                  <a:pt x="2610" y="0"/>
                </a:lnTo>
                <a:close/>
              </a:path>
            </a:pathLst>
          </a:custGeom>
          <a:solidFill>
            <a:srgbClr val="868686"/>
          </a:solidFill>
          <a:ln w="6">
            <a:solidFill>
              <a:srgbClr val="868686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55" name="Rectangle 18"/>
          <p:cNvSpPr>
            <a:spLocks noChangeArrowheads="1"/>
          </p:cNvSpPr>
          <p:nvPr/>
        </p:nvSpPr>
        <p:spPr bwMode="auto">
          <a:xfrm>
            <a:off x="2012950" y="3914775"/>
            <a:ext cx="228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0</a:t>
            </a:r>
            <a:endParaRPr lang="de-DE" altLang="de-DE" sz="2400"/>
          </a:p>
        </p:txBody>
      </p:sp>
      <p:sp>
        <p:nvSpPr>
          <p:cNvPr id="39956" name="Rectangle 19"/>
          <p:cNvSpPr>
            <a:spLocks noChangeArrowheads="1"/>
          </p:cNvSpPr>
          <p:nvPr/>
        </p:nvSpPr>
        <p:spPr bwMode="auto">
          <a:xfrm>
            <a:off x="2012950" y="3627438"/>
            <a:ext cx="228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5</a:t>
            </a:r>
            <a:endParaRPr lang="de-DE" altLang="de-DE" sz="2400"/>
          </a:p>
        </p:txBody>
      </p:sp>
      <p:sp>
        <p:nvSpPr>
          <p:cNvPr id="39957" name="Rectangle 20"/>
          <p:cNvSpPr>
            <a:spLocks noChangeArrowheads="1"/>
          </p:cNvSpPr>
          <p:nvPr/>
        </p:nvSpPr>
        <p:spPr bwMode="auto">
          <a:xfrm>
            <a:off x="1898650" y="3341688"/>
            <a:ext cx="3540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10</a:t>
            </a:r>
            <a:endParaRPr lang="de-DE" altLang="de-DE" sz="2400"/>
          </a:p>
        </p:txBody>
      </p:sp>
      <p:sp>
        <p:nvSpPr>
          <p:cNvPr id="39958" name="Rectangle 21"/>
          <p:cNvSpPr>
            <a:spLocks noChangeArrowheads="1"/>
          </p:cNvSpPr>
          <p:nvPr/>
        </p:nvSpPr>
        <p:spPr bwMode="auto">
          <a:xfrm>
            <a:off x="1898650" y="3046413"/>
            <a:ext cx="3540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15</a:t>
            </a:r>
            <a:endParaRPr lang="de-DE" altLang="de-DE" sz="2400"/>
          </a:p>
        </p:txBody>
      </p:sp>
      <p:sp>
        <p:nvSpPr>
          <p:cNvPr id="39959" name="Rectangle 22"/>
          <p:cNvSpPr>
            <a:spLocks noChangeArrowheads="1"/>
          </p:cNvSpPr>
          <p:nvPr/>
        </p:nvSpPr>
        <p:spPr bwMode="auto">
          <a:xfrm>
            <a:off x="1898650" y="2759075"/>
            <a:ext cx="3540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20</a:t>
            </a:r>
            <a:endParaRPr lang="de-DE" altLang="de-DE" sz="2400"/>
          </a:p>
        </p:txBody>
      </p:sp>
      <p:sp>
        <p:nvSpPr>
          <p:cNvPr id="39960" name="Rectangle 23"/>
          <p:cNvSpPr>
            <a:spLocks noChangeArrowheads="1"/>
          </p:cNvSpPr>
          <p:nvPr/>
        </p:nvSpPr>
        <p:spPr bwMode="auto">
          <a:xfrm>
            <a:off x="1898650" y="2473325"/>
            <a:ext cx="3540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25</a:t>
            </a:r>
            <a:endParaRPr lang="de-DE" altLang="de-DE" sz="2400"/>
          </a:p>
        </p:txBody>
      </p:sp>
      <p:sp>
        <p:nvSpPr>
          <p:cNvPr id="39961" name="Rectangle 24"/>
          <p:cNvSpPr>
            <a:spLocks noChangeArrowheads="1"/>
          </p:cNvSpPr>
          <p:nvPr/>
        </p:nvSpPr>
        <p:spPr bwMode="auto">
          <a:xfrm>
            <a:off x="1898650" y="2187575"/>
            <a:ext cx="3540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30</a:t>
            </a:r>
            <a:endParaRPr lang="de-DE" altLang="de-DE" sz="2400"/>
          </a:p>
        </p:txBody>
      </p:sp>
      <p:sp>
        <p:nvSpPr>
          <p:cNvPr id="39962" name="Rectangle 25"/>
          <p:cNvSpPr>
            <a:spLocks noChangeArrowheads="1"/>
          </p:cNvSpPr>
          <p:nvPr/>
        </p:nvSpPr>
        <p:spPr bwMode="auto">
          <a:xfrm>
            <a:off x="1898650" y="1900238"/>
            <a:ext cx="3540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35</a:t>
            </a:r>
            <a:endParaRPr lang="de-DE" altLang="de-DE" sz="2400"/>
          </a:p>
        </p:txBody>
      </p:sp>
      <p:sp>
        <p:nvSpPr>
          <p:cNvPr id="39963" name="Freeform 26"/>
          <p:cNvSpPr>
            <a:spLocks noEditPoints="1"/>
          </p:cNvSpPr>
          <p:nvPr/>
        </p:nvSpPr>
        <p:spPr bwMode="auto">
          <a:xfrm>
            <a:off x="2032000" y="4257675"/>
            <a:ext cx="525463" cy="496888"/>
          </a:xfrm>
          <a:custGeom>
            <a:avLst/>
            <a:gdLst>
              <a:gd name="T0" fmla="*/ 38100 w 331"/>
              <a:gd name="T1" fmla="*/ 371475 h 313"/>
              <a:gd name="T2" fmla="*/ 95250 w 331"/>
              <a:gd name="T3" fmla="*/ 361950 h 313"/>
              <a:gd name="T4" fmla="*/ 114300 w 331"/>
              <a:gd name="T5" fmla="*/ 390525 h 313"/>
              <a:gd name="T6" fmla="*/ 152400 w 331"/>
              <a:gd name="T7" fmla="*/ 430213 h 313"/>
              <a:gd name="T8" fmla="*/ 95250 w 331"/>
              <a:gd name="T9" fmla="*/ 496888 h 313"/>
              <a:gd name="T10" fmla="*/ 85725 w 331"/>
              <a:gd name="T11" fmla="*/ 400050 h 313"/>
              <a:gd name="T12" fmla="*/ 66675 w 331"/>
              <a:gd name="T13" fmla="*/ 371475 h 313"/>
              <a:gd name="T14" fmla="*/ 28575 w 331"/>
              <a:gd name="T15" fmla="*/ 400050 h 313"/>
              <a:gd name="T16" fmla="*/ 114300 w 331"/>
              <a:gd name="T17" fmla="*/ 449263 h 313"/>
              <a:gd name="T18" fmla="*/ 133350 w 331"/>
              <a:gd name="T19" fmla="*/ 420688 h 313"/>
              <a:gd name="T20" fmla="*/ 104775 w 331"/>
              <a:gd name="T21" fmla="*/ 411163 h 313"/>
              <a:gd name="T22" fmla="*/ 95250 w 331"/>
              <a:gd name="T23" fmla="*/ 477838 h 313"/>
              <a:gd name="T24" fmla="*/ 104775 w 331"/>
              <a:gd name="T25" fmla="*/ 304800 h 313"/>
              <a:gd name="T26" fmla="*/ 180975 w 331"/>
              <a:gd name="T27" fmla="*/ 411163 h 313"/>
              <a:gd name="T28" fmla="*/ 190500 w 331"/>
              <a:gd name="T29" fmla="*/ 400050 h 313"/>
              <a:gd name="T30" fmla="*/ 161925 w 331"/>
              <a:gd name="T31" fmla="*/ 333375 h 313"/>
              <a:gd name="T32" fmla="*/ 200025 w 331"/>
              <a:gd name="T33" fmla="*/ 276225 h 313"/>
              <a:gd name="T34" fmla="*/ 247650 w 331"/>
              <a:gd name="T35" fmla="*/ 333375 h 313"/>
              <a:gd name="T36" fmla="*/ 171450 w 331"/>
              <a:gd name="T37" fmla="*/ 352425 h 313"/>
              <a:gd name="T38" fmla="*/ 209550 w 331"/>
              <a:gd name="T39" fmla="*/ 352425 h 313"/>
              <a:gd name="T40" fmla="*/ 219075 w 331"/>
              <a:gd name="T41" fmla="*/ 304800 h 313"/>
              <a:gd name="T42" fmla="*/ 171450 w 331"/>
              <a:gd name="T43" fmla="*/ 314325 h 313"/>
              <a:gd name="T44" fmla="*/ 285750 w 331"/>
              <a:gd name="T45" fmla="*/ 304800 h 313"/>
              <a:gd name="T46" fmla="*/ 295275 w 331"/>
              <a:gd name="T47" fmla="*/ 295275 h 313"/>
              <a:gd name="T48" fmla="*/ 257175 w 331"/>
              <a:gd name="T49" fmla="*/ 238125 h 313"/>
              <a:gd name="T50" fmla="*/ 295275 w 331"/>
              <a:gd name="T51" fmla="*/ 171450 h 313"/>
              <a:gd name="T52" fmla="*/ 352425 w 331"/>
              <a:gd name="T53" fmla="*/ 238125 h 313"/>
              <a:gd name="T54" fmla="*/ 276225 w 331"/>
              <a:gd name="T55" fmla="*/ 257175 h 313"/>
              <a:gd name="T56" fmla="*/ 304800 w 331"/>
              <a:gd name="T57" fmla="*/ 257175 h 313"/>
              <a:gd name="T58" fmla="*/ 323850 w 331"/>
              <a:gd name="T59" fmla="*/ 200025 h 313"/>
              <a:gd name="T60" fmla="*/ 266700 w 331"/>
              <a:gd name="T61" fmla="*/ 219075 h 313"/>
              <a:gd name="T62" fmla="*/ 392113 w 331"/>
              <a:gd name="T63" fmla="*/ 219075 h 313"/>
              <a:gd name="T64" fmla="*/ 430213 w 331"/>
              <a:gd name="T65" fmla="*/ 200025 h 313"/>
              <a:gd name="T66" fmla="*/ 420688 w 331"/>
              <a:gd name="T67" fmla="*/ 152400 h 313"/>
              <a:gd name="T68" fmla="*/ 342900 w 331"/>
              <a:gd name="T69" fmla="*/ 180975 h 313"/>
              <a:gd name="T70" fmla="*/ 342900 w 331"/>
              <a:gd name="T71" fmla="*/ 114300 h 313"/>
              <a:gd name="T72" fmla="*/ 373063 w 331"/>
              <a:gd name="T73" fmla="*/ 85725 h 313"/>
              <a:gd name="T74" fmla="*/ 449263 w 331"/>
              <a:gd name="T75" fmla="*/ 190500 h 313"/>
              <a:gd name="T76" fmla="*/ 392113 w 331"/>
              <a:gd name="T77" fmla="*/ 219075 h 313"/>
              <a:gd name="T78" fmla="*/ 382588 w 331"/>
              <a:gd name="T79" fmla="*/ 180975 h 313"/>
              <a:gd name="T80" fmla="*/ 392113 w 331"/>
              <a:gd name="T81" fmla="*/ 133350 h 313"/>
              <a:gd name="T82" fmla="*/ 342900 w 331"/>
              <a:gd name="T83" fmla="*/ 142875 h 313"/>
              <a:gd name="T84" fmla="*/ 382588 w 331"/>
              <a:gd name="T85" fmla="*/ 57150 h 313"/>
              <a:gd name="T86" fmla="*/ 392113 w 331"/>
              <a:gd name="T87" fmla="*/ 47625 h 313"/>
              <a:gd name="T88" fmla="*/ 392113 w 331"/>
              <a:gd name="T89" fmla="*/ 66675 h 313"/>
              <a:gd name="T90" fmla="*/ 458788 w 331"/>
              <a:gd name="T91" fmla="*/ 133350 h 313"/>
              <a:gd name="T92" fmla="*/ 525463 w 331"/>
              <a:gd name="T93" fmla="*/ 57150 h 313"/>
              <a:gd name="T94" fmla="*/ 449263 w 331"/>
              <a:gd name="T95" fmla="*/ 76200 h 313"/>
              <a:gd name="T96" fmla="*/ 477838 w 331"/>
              <a:gd name="T97" fmla="*/ 0 h 313"/>
              <a:gd name="T98" fmla="*/ 458788 w 331"/>
              <a:gd name="T99" fmla="*/ 66675 h 313"/>
              <a:gd name="T100" fmla="*/ 515938 w 331"/>
              <a:gd name="T101" fmla="*/ 57150 h 313"/>
              <a:gd name="T102" fmla="*/ 458788 w 331"/>
              <a:gd name="T103" fmla="*/ 57150 h 313"/>
              <a:gd name="T104" fmla="*/ 458788 w 331"/>
              <a:gd name="T105" fmla="*/ 19050 h 313"/>
              <a:gd name="T106" fmla="*/ 458788 w 331"/>
              <a:gd name="T107" fmla="*/ 57150 h 31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31"/>
              <a:gd name="T163" fmla="*/ 0 h 313"/>
              <a:gd name="T164" fmla="*/ 331 w 331"/>
              <a:gd name="T165" fmla="*/ 313 h 31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31" h="313">
                <a:moveTo>
                  <a:pt x="60" y="313"/>
                </a:moveTo>
                <a:lnTo>
                  <a:pt x="0" y="259"/>
                </a:lnTo>
                <a:lnTo>
                  <a:pt x="24" y="234"/>
                </a:lnTo>
                <a:lnTo>
                  <a:pt x="36" y="222"/>
                </a:lnTo>
                <a:lnTo>
                  <a:pt x="48" y="222"/>
                </a:lnTo>
                <a:lnTo>
                  <a:pt x="60" y="228"/>
                </a:lnTo>
                <a:lnTo>
                  <a:pt x="60" y="240"/>
                </a:lnTo>
                <a:lnTo>
                  <a:pt x="60" y="252"/>
                </a:lnTo>
                <a:lnTo>
                  <a:pt x="72" y="246"/>
                </a:lnTo>
                <a:lnTo>
                  <a:pt x="84" y="252"/>
                </a:lnTo>
                <a:lnTo>
                  <a:pt x="90" y="265"/>
                </a:lnTo>
                <a:lnTo>
                  <a:pt x="96" y="271"/>
                </a:lnTo>
                <a:lnTo>
                  <a:pt x="90" y="283"/>
                </a:lnTo>
                <a:lnTo>
                  <a:pt x="84" y="289"/>
                </a:lnTo>
                <a:lnTo>
                  <a:pt x="60" y="313"/>
                </a:lnTo>
                <a:close/>
                <a:moveTo>
                  <a:pt x="36" y="271"/>
                </a:moveTo>
                <a:lnTo>
                  <a:pt x="48" y="259"/>
                </a:lnTo>
                <a:lnTo>
                  <a:pt x="54" y="252"/>
                </a:lnTo>
                <a:lnTo>
                  <a:pt x="54" y="246"/>
                </a:lnTo>
                <a:lnTo>
                  <a:pt x="48" y="240"/>
                </a:lnTo>
                <a:lnTo>
                  <a:pt x="42" y="234"/>
                </a:lnTo>
                <a:lnTo>
                  <a:pt x="36" y="234"/>
                </a:lnTo>
                <a:lnTo>
                  <a:pt x="30" y="240"/>
                </a:lnTo>
                <a:lnTo>
                  <a:pt x="18" y="252"/>
                </a:lnTo>
                <a:lnTo>
                  <a:pt x="36" y="271"/>
                </a:lnTo>
                <a:close/>
                <a:moveTo>
                  <a:pt x="60" y="301"/>
                </a:moveTo>
                <a:lnTo>
                  <a:pt x="72" y="283"/>
                </a:lnTo>
                <a:lnTo>
                  <a:pt x="78" y="277"/>
                </a:lnTo>
                <a:lnTo>
                  <a:pt x="84" y="271"/>
                </a:lnTo>
                <a:lnTo>
                  <a:pt x="84" y="265"/>
                </a:lnTo>
                <a:lnTo>
                  <a:pt x="78" y="259"/>
                </a:lnTo>
                <a:lnTo>
                  <a:pt x="72" y="259"/>
                </a:lnTo>
                <a:lnTo>
                  <a:pt x="66" y="259"/>
                </a:lnTo>
                <a:lnTo>
                  <a:pt x="54" y="265"/>
                </a:lnTo>
                <a:lnTo>
                  <a:pt x="42" y="277"/>
                </a:lnTo>
                <a:lnTo>
                  <a:pt x="60" y="301"/>
                </a:lnTo>
                <a:close/>
                <a:moveTo>
                  <a:pt x="66" y="210"/>
                </a:moveTo>
                <a:lnTo>
                  <a:pt x="54" y="198"/>
                </a:lnTo>
                <a:lnTo>
                  <a:pt x="66" y="192"/>
                </a:lnTo>
                <a:lnTo>
                  <a:pt x="72" y="204"/>
                </a:lnTo>
                <a:lnTo>
                  <a:pt x="66" y="210"/>
                </a:lnTo>
                <a:close/>
                <a:moveTo>
                  <a:pt x="114" y="259"/>
                </a:moveTo>
                <a:lnTo>
                  <a:pt x="72" y="216"/>
                </a:lnTo>
                <a:lnTo>
                  <a:pt x="78" y="210"/>
                </a:lnTo>
                <a:lnTo>
                  <a:pt x="120" y="252"/>
                </a:lnTo>
                <a:lnTo>
                  <a:pt x="114" y="259"/>
                </a:lnTo>
                <a:close/>
                <a:moveTo>
                  <a:pt x="108" y="222"/>
                </a:moveTo>
                <a:lnTo>
                  <a:pt x="102" y="210"/>
                </a:lnTo>
                <a:lnTo>
                  <a:pt x="96" y="198"/>
                </a:lnTo>
                <a:lnTo>
                  <a:pt x="108" y="180"/>
                </a:lnTo>
                <a:lnTo>
                  <a:pt x="126" y="174"/>
                </a:lnTo>
                <a:lnTo>
                  <a:pt x="144" y="186"/>
                </a:lnTo>
                <a:lnTo>
                  <a:pt x="156" y="198"/>
                </a:lnTo>
                <a:lnTo>
                  <a:pt x="156" y="210"/>
                </a:lnTo>
                <a:lnTo>
                  <a:pt x="150" y="228"/>
                </a:lnTo>
                <a:lnTo>
                  <a:pt x="132" y="234"/>
                </a:lnTo>
                <a:lnTo>
                  <a:pt x="108" y="222"/>
                </a:lnTo>
                <a:close/>
                <a:moveTo>
                  <a:pt x="114" y="216"/>
                </a:moveTo>
                <a:lnTo>
                  <a:pt x="132" y="222"/>
                </a:lnTo>
                <a:lnTo>
                  <a:pt x="144" y="222"/>
                </a:lnTo>
                <a:lnTo>
                  <a:pt x="150" y="204"/>
                </a:lnTo>
                <a:lnTo>
                  <a:pt x="138" y="192"/>
                </a:lnTo>
                <a:lnTo>
                  <a:pt x="126" y="180"/>
                </a:lnTo>
                <a:lnTo>
                  <a:pt x="114" y="186"/>
                </a:lnTo>
                <a:lnTo>
                  <a:pt x="108" y="198"/>
                </a:lnTo>
                <a:lnTo>
                  <a:pt x="114" y="216"/>
                </a:lnTo>
                <a:close/>
                <a:moveTo>
                  <a:pt x="180" y="192"/>
                </a:moveTo>
                <a:lnTo>
                  <a:pt x="120" y="138"/>
                </a:lnTo>
                <a:lnTo>
                  <a:pt x="126" y="132"/>
                </a:lnTo>
                <a:lnTo>
                  <a:pt x="186" y="186"/>
                </a:lnTo>
                <a:lnTo>
                  <a:pt x="180" y="192"/>
                </a:lnTo>
                <a:close/>
                <a:moveTo>
                  <a:pt x="174" y="162"/>
                </a:moveTo>
                <a:lnTo>
                  <a:pt x="162" y="150"/>
                </a:lnTo>
                <a:lnTo>
                  <a:pt x="162" y="138"/>
                </a:lnTo>
                <a:lnTo>
                  <a:pt x="168" y="120"/>
                </a:lnTo>
                <a:lnTo>
                  <a:pt x="186" y="108"/>
                </a:lnTo>
                <a:lnTo>
                  <a:pt x="210" y="120"/>
                </a:lnTo>
                <a:lnTo>
                  <a:pt x="222" y="132"/>
                </a:lnTo>
                <a:lnTo>
                  <a:pt x="222" y="150"/>
                </a:lnTo>
                <a:lnTo>
                  <a:pt x="210" y="162"/>
                </a:lnTo>
                <a:lnTo>
                  <a:pt x="192" y="168"/>
                </a:lnTo>
                <a:lnTo>
                  <a:pt x="174" y="162"/>
                </a:lnTo>
                <a:close/>
                <a:moveTo>
                  <a:pt x="180" y="150"/>
                </a:moveTo>
                <a:lnTo>
                  <a:pt x="192" y="162"/>
                </a:lnTo>
                <a:lnTo>
                  <a:pt x="204" y="156"/>
                </a:lnTo>
                <a:lnTo>
                  <a:pt x="210" y="144"/>
                </a:lnTo>
                <a:lnTo>
                  <a:pt x="204" y="126"/>
                </a:lnTo>
                <a:lnTo>
                  <a:pt x="186" y="120"/>
                </a:lnTo>
                <a:lnTo>
                  <a:pt x="174" y="126"/>
                </a:lnTo>
                <a:lnTo>
                  <a:pt x="168" y="138"/>
                </a:lnTo>
                <a:lnTo>
                  <a:pt x="180" y="150"/>
                </a:lnTo>
                <a:close/>
                <a:moveTo>
                  <a:pt x="247" y="138"/>
                </a:moveTo>
                <a:lnTo>
                  <a:pt x="253" y="132"/>
                </a:lnTo>
                <a:lnTo>
                  <a:pt x="259" y="132"/>
                </a:lnTo>
                <a:lnTo>
                  <a:pt x="271" y="126"/>
                </a:lnTo>
                <a:lnTo>
                  <a:pt x="277" y="120"/>
                </a:lnTo>
                <a:lnTo>
                  <a:pt x="271" y="108"/>
                </a:lnTo>
                <a:lnTo>
                  <a:pt x="265" y="96"/>
                </a:lnTo>
                <a:lnTo>
                  <a:pt x="259" y="114"/>
                </a:lnTo>
                <a:lnTo>
                  <a:pt x="241" y="120"/>
                </a:lnTo>
                <a:lnTo>
                  <a:pt x="216" y="114"/>
                </a:lnTo>
                <a:lnTo>
                  <a:pt x="210" y="102"/>
                </a:lnTo>
                <a:lnTo>
                  <a:pt x="210" y="84"/>
                </a:lnTo>
                <a:lnTo>
                  <a:pt x="216" y="72"/>
                </a:lnTo>
                <a:lnTo>
                  <a:pt x="235" y="66"/>
                </a:lnTo>
                <a:lnTo>
                  <a:pt x="228" y="60"/>
                </a:lnTo>
                <a:lnTo>
                  <a:pt x="235" y="54"/>
                </a:lnTo>
                <a:lnTo>
                  <a:pt x="271" y="90"/>
                </a:lnTo>
                <a:lnTo>
                  <a:pt x="283" y="108"/>
                </a:lnTo>
                <a:lnTo>
                  <a:pt x="283" y="120"/>
                </a:lnTo>
                <a:lnTo>
                  <a:pt x="277" y="132"/>
                </a:lnTo>
                <a:lnTo>
                  <a:pt x="259" y="144"/>
                </a:lnTo>
                <a:lnTo>
                  <a:pt x="247" y="138"/>
                </a:lnTo>
                <a:close/>
                <a:moveTo>
                  <a:pt x="222" y="102"/>
                </a:moveTo>
                <a:lnTo>
                  <a:pt x="241" y="114"/>
                </a:lnTo>
                <a:lnTo>
                  <a:pt x="253" y="108"/>
                </a:lnTo>
                <a:lnTo>
                  <a:pt x="259" y="96"/>
                </a:lnTo>
                <a:lnTo>
                  <a:pt x="247" y="84"/>
                </a:lnTo>
                <a:lnTo>
                  <a:pt x="235" y="72"/>
                </a:lnTo>
                <a:lnTo>
                  <a:pt x="222" y="78"/>
                </a:lnTo>
                <a:lnTo>
                  <a:pt x="216" y="90"/>
                </a:lnTo>
                <a:lnTo>
                  <a:pt x="222" y="102"/>
                </a:lnTo>
                <a:close/>
                <a:moveTo>
                  <a:pt x="241" y="36"/>
                </a:moveTo>
                <a:lnTo>
                  <a:pt x="228" y="24"/>
                </a:lnTo>
                <a:lnTo>
                  <a:pt x="241" y="18"/>
                </a:lnTo>
                <a:lnTo>
                  <a:pt x="247" y="30"/>
                </a:lnTo>
                <a:lnTo>
                  <a:pt x="241" y="36"/>
                </a:lnTo>
                <a:close/>
                <a:moveTo>
                  <a:pt x="289" y="84"/>
                </a:moveTo>
                <a:lnTo>
                  <a:pt x="247" y="42"/>
                </a:lnTo>
                <a:lnTo>
                  <a:pt x="253" y="36"/>
                </a:lnTo>
                <a:lnTo>
                  <a:pt x="295" y="78"/>
                </a:lnTo>
                <a:lnTo>
                  <a:pt x="289" y="84"/>
                </a:lnTo>
                <a:close/>
                <a:moveTo>
                  <a:pt x="319" y="24"/>
                </a:moveTo>
                <a:lnTo>
                  <a:pt x="331" y="18"/>
                </a:lnTo>
                <a:lnTo>
                  <a:pt x="331" y="36"/>
                </a:lnTo>
                <a:lnTo>
                  <a:pt x="325" y="48"/>
                </a:lnTo>
                <a:lnTo>
                  <a:pt x="307" y="60"/>
                </a:lnTo>
                <a:lnTo>
                  <a:pt x="283" y="48"/>
                </a:lnTo>
                <a:lnTo>
                  <a:pt x="271" y="30"/>
                </a:lnTo>
                <a:lnTo>
                  <a:pt x="283" y="6"/>
                </a:lnTo>
                <a:lnTo>
                  <a:pt x="301" y="0"/>
                </a:lnTo>
                <a:lnTo>
                  <a:pt x="319" y="12"/>
                </a:lnTo>
                <a:lnTo>
                  <a:pt x="325" y="12"/>
                </a:lnTo>
                <a:lnTo>
                  <a:pt x="289" y="42"/>
                </a:lnTo>
                <a:lnTo>
                  <a:pt x="307" y="48"/>
                </a:lnTo>
                <a:lnTo>
                  <a:pt x="319" y="42"/>
                </a:lnTo>
                <a:lnTo>
                  <a:pt x="325" y="36"/>
                </a:lnTo>
                <a:lnTo>
                  <a:pt x="319" y="24"/>
                </a:lnTo>
                <a:close/>
                <a:moveTo>
                  <a:pt x="289" y="36"/>
                </a:moveTo>
                <a:lnTo>
                  <a:pt x="307" y="12"/>
                </a:lnTo>
                <a:lnTo>
                  <a:pt x="301" y="6"/>
                </a:lnTo>
                <a:lnTo>
                  <a:pt x="289" y="12"/>
                </a:lnTo>
                <a:lnTo>
                  <a:pt x="283" y="24"/>
                </a:lnTo>
                <a:lnTo>
                  <a:pt x="289" y="36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4" name="Freeform 27"/>
          <p:cNvSpPr>
            <a:spLocks noEditPoints="1"/>
          </p:cNvSpPr>
          <p:nvPr/>
        </p:nvSpPr>
        <p:spPr bwMode="auto">
          <a:xfrm>
            <a:off x="2317750" y="4257675"/>
            <a:ext cx="620713" cy="592138"/>
          </a:xfrm>
          <a:custGeom>
            <a:avLst/>
            <a:gdLst>
              <a:gd name="T0" fmla="*/ 66675 w 391"/>
              <a:gd name="T1" fmla="*/ 430213 h 373"/>
              <a:gd name="T2" fmla="*/ 47625 w 391"/>
              <a:gd name="T3" fmla="*/ 525463 h 373"/>
              <a:gd name="T4" fmla="*/ 57150 w 391"/>
              <a:gd name="T5" fmla="*/ 534988 h 373"/>
              <a:gd name="T6" fmla="*/ 163513 w 391"/>
              <a:gd name="T7" fmla="*/ 525463 h 373"/>
              <a:gd name="T8" fmla="*/ 115888 w 391"/>
              <a:gd name="T9" fmla="*/ 439738 h 373"/>
              <a:gd name="T10" fmla="*/ 134938 w 391"/>
              <a:gd name="T11" fmla="*/ 420688 h 373"/>
              <a:gd name="T12" fmla="*/ 153988 w 391"/>
              <a:gd name="T13" fmla="*/ 420688 h 373"/>
              <a:gd name="T14" fmla="*/ 144463 w 391"/>
              <a:gd name="T15" fmla="*/ 439738 h 373"/>
              <a:gd name="T16" fmla="*/ 182563 w 391"/>
              <a:gd name="T17" fmla="*/ 506413 h 373"/>
              <a:gd name="T18" fmla="*/ 249238 w 391"/>
              <a:gd name="T19" fmla="*/ 439738 h 373"/>
              <a:gd name="T20" fmla="*/ 182563 w 391"/>
              <a:gd name="T21" fmla="*/ 430213 h 373"/>
              <a:gd name="T22" fmla="*/ 173038 w 391"/>
              <a:gd name="T23" fmla="*/ 371475 h 373"/>
              <a:gd name="T24" fmla="*/ 173038 w 391"/>
              <a:gd name="T25" fmla="*/ 323850 h 373"/>
              <a:gd name="T26" fmla="*/ 258763 w 391"/>
              <a:gd name="T27" fmla="*/ 420688 h 373"/>
              <a:gd name="T28" fmla="*/ 239713 w 391"/>
              <a:gd name="T29" fmla="*/ 430213 h 373"/>
              <a:gd name="T30" fmla="*/ 201613 w 391"/>
              <a:gd name="T31" fmla="*/ 371475 h 373"/>
              <a:gd name="T32" fmla="*/ 192088 w 391"/>
              <a:gd name="T33" fmla="*/ 420688 h 373"/>
              <a:gd name="T34" fmla="*/ 201613 w 391"/>
              <a:gd name="T35" fmla="*/ 295275 h 373"/>
              <a:gd name="T36" fmla="*/ 268288 w 391"/>
              <a:gd name="T37" fmla="*/ 285750 h 373"/>
              <a:gd name="T38" fmla="*/ 344488 w 391"/>
              <a:gd name="T39" fmla="*/ 333375 h 373"/>
              <a:gd name="T40" fmla="*/ 277813 w 391"/>
              <a:gd name="T41" fmla="*/ 352425 h 373"/>
              <a:gd name="T42" fmla="*/ 401638 w 391"/>
              <a:gd name="T43" fmla="*/ 285750 h 373"/>
              <a:gd name="T44" fmla="*/ 363538 w 391"/>
              <a:gd name="T45" fmla="*/ 314325 h 373"/>
              <a:gd name="T46" fmla="*/ 325438 w 391"/>
              <a:gd name="T47" fmla="*/ 304800 h 373"/>
              <a:gd name="T48" fmla="*/ 334963 w 391"/>
              <a:gd name="T49" fmla="*/ 285750 h 373"/>
              <a:gd name="T50" fmla="*/ 373063 w 391"/>
              <a:gd name="T51" fmla="*/ 295275 h 373"/>
              <a:gd name="T52" fmla="*/ 363538 w 391"/>
              <a:gd name="T53" fmla="*/ 257175 h 373"/>
              <a:gd name="T54" fmla="*/ 411163 w 391"/>
              <a:gd name="T55" fmla="*/ 276225 h 373"/>
              <a:gd name="T56" fmla="*/ 363538 w 391"/>
              <a:gd name="T57" fmla="*/ 190500 h 373"/>
              <a:gd name="T58" fmla="*/ 382588 w 391"/>
              <a:gd name="T59" fmla="*/ 171450 h 373"/>
              <a:gd name="T60" fmla="*/ 420688 w 391"/>
              <a:gd name="T61" fmla="*/ 142875 h 373"/>
              <a:gd name="T62" fmla="*/ 477838 w 391"/>
              <a:gd name="T63" fmla="*/ 200025 h 373"/>
              <a:gd name="T64" fmla="*/ 420688 w 391"/>
              <a:gd name="T65" fmla="*/ 161925 h 373"/>
              <a:gd name="T66" fmla="*/ 392113 w 391"/>
              <a:gd name="T67" fmla="*/ 180975 h 373"/>
              <a:gd name="T68" fmla="*/ 430213 w 391"/>
              <a:gd name="T69" fmla="*/ 257175 h 373"/>
              <a:gd name="T70" fmla="*/ 525463 w 391"/>
              <a:gd name="T71" fmla="*/ 152400 h 373"/>
              <a:gd name="T72" fmla="*/ 468313 w 391"/>
              <a:gd name="T73" fmla="*/ 152400 h 373"/>
              <a:gd name="T74" fmla="*/ 458788 w 391"/>
              <a:gd name="T75" fmla="*/ 85725 h 373"/>
              <a:gd name="T76" fmla="*/ 449263 w 391"/>
              <a:gd name="T77" fmla="*/ 47625 h 373"/>
              <a:gd name="T78" fmla="*/ 544513 w 391"/>
              <a:gd name="T79" fmla="*/ 133350 h 373"/>
              <a:gd name="T80" fmla="*/ 515938 w 391"/>
              <a:gd name="T81" fmla="*/ 142875 h 373"/>
              <a:gd name="T82" fmla="*/ 487363 w 391"/>
              <a:gd name="T83" fmla="*/ 85725 h 373"/>
              <a:gd name="T84" fmla="*/ 477838 w 391"/>
              <a:gd name="T85" fmla="*/ 142875 h 373"/>
              <a:gd name="T86" fmla="*/ 611188 w 391"/>
              <a:gd name="T87" fmla="*/ 28575 h 373"/>
              <a:gd name="T88" fmla="*/ 573088 w 391"/>
              <a:gd name="T89" fmla="*/ 95250 h 373"/>
              <a:gd name="T90" fmla="*/ 534988 w 391"/>
              <a:gd name="T91" fmla="*/ 9525 h 373"/>
              <a:gd name="T92" fmla="*/ 601663 w 391"/>
              <a:gd name="T93" fmla="*/ 19050 h 373"/>
              <a:gd name="T94" fmla="*/ 592138 w 391"/>
              <a:gd name="T95" fmla="*/ 66675 h 373"/>
              <a:gd name="T96" fmla="*/ 601663 w 391"/>
              <a:gd name="T97" fmla="*/ 38100 h 373"/>
              <a:gd name="T98" fmla="*/ 563563 w 391"/>
              <a:gd name="T99" fmla="*/ 9525 h 373"/>
              <a:gd name="T100" fmla="*/ 544513 w 391"/>
              <a:gd name="T101" fmla="*/ 57150 h 3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91"/>
              <a:gd name="T154" fmla="*/ 0 h 373"/>
              <a:gd name="T155" fmla="*/ 391 w 391"/>
              <a:gd name="T156" fmla="*/ 373 h 37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91" h="373">
                <a:moveTo>
                  <a:pt x="61" y="373"/>
                </a:moveTo>
                <a:lnTo>
                  <a:pt x="0" y="313"/>
                </a:lnTo>
                <a:lnTo>
                  <a:pt x="42" y="271"/>
                </a:lnTo>
                <a:lnTo>
                  <a:pt x="48" y="277"/>
                </a:lnTo>
                <a:lnTo>
                  <a:pt x="12" y="313"/>
                </a:lnTo>
                <a:lnTo>
                  <a:pt x="30" y="331"/>
                </a:lnTo>
                <a:lnTo>
                  <a:pt x="67" y="301"/>
                </a:lnTo>
                <a:lnTo>
                  <a:pt x="73" y="307"/>
                </a:lnTo>
                <a:lnTo>
                  <a:pt x="36" y="337"/>
                </a:lnTo>
                <a:lnTo>
                  <a:pt x="61" y="355"/>
                </a:lnTo>
                <a:lnTo>
                  <a:pt x="97" y="319"/>
                </a:lnTo>
                <a:lnTo>
                  <a:pt x="103" y="331"/>
                </a:lnTo>
                <a:lnTo>
                  <a:pt x="61" y="373"/>
                </a:lnTo>
                <a:close/>
                <a:moveTo>
                  <a:pt x="115" y="319"/>
                </a:moveTo>
                <a:lnTo>
                  <a:pt x="73" y="277"/>
                </a:lnTo>
                <a:lnTo>
                  <a:pt x="79" y="271"/>
                </a:lnTo>
                <a:lnTo>
                  <a:pt x="85" y="277"/>
                </a:lnTo>
                <a:lnTo>
                  <a:pt x="85" y="265"/>
                </a:lnTo>
                <a:lnTo>
                  <a:pt x="85" y="259"/>
                </a:lnTo>
                <a:lnTo>
                  <a:pt x="97" y="252"/>
                </a:lnTo>
                <a:lnTo>
                  <a:pt x="97" y="265"/>
                </a:lnTo>
                <a:lnTo>
                  <a:pt x="91" y="265"/>
                </a:lnTo>
                <a:lnTo>
                  <a:pt x="91" y="271"/>
                </a:lnTo>
                <a:lnTo>
                  <a:pt x="91" y="277"/>
                </a:lnTo>
                <a:lnTo>
                  <a:pt x="97" y="289"/>
                </a:lnTo>
                <a:lnTo>
                  <a:pt x="121" y="313"/>
                </a:lnTo>
                <a:lnTo>
                  <a:pt x="115" y="319"/>
                </a:lnTo>
                <a:close/>
                <a:moveTo>
                  <a:pt x="163" y="265"/>
                </a:moveTo>
                <a:lnTo>
                  <a:pt x="163" y="259"/>
                </a:lnTo>
                <a:lnTo>
                  <a:pt x="157" y="277"/>
                </a:lnTo>
                <a:lnTo>
                  <a:pt x="145" y="283"/>
                </a:lnTo>
                <a:lnTo>
                  <a:pt x="127" y="283"/>
                </a:lnTo>
                <a:lnTo>
                  <a:pt x="115" y="271"/>
                </a:lnTo>
                <a:lnTo>
                  <a:pt x="103" y="259"/>
                </a:lnTo>
                <a:lnTo>
                  <a:pt x="103" y="246"/>
                </a:lnTo>
                <a:lnTo>
                  <a:pt x="109" y="234"/>
                </a:lnTo>
                <a:lnTo>
                  <a:pt x="121" y="228"/>
                </a:lnTo>
                <a:lnTo>
                  <a:pt x="127" y="228"/>
                </a:lnTo>
                <a:lnTo>
                  <a:pt x="109" y="204"/>
                </a:lnTo>
                <a:lnTo>
                  <a:pt x="115" y="198"/>
                </a:lnTo>
                <a:lnTo>
                  <a:pt x="169" y="259"/>
                </a:lnTo>
                <a:lnTo>
                  <a:pt x="163" y="265"/>
                </a:lnTo>
                <a:close/>
                <a:moveTo>
                  <a:pt x="121" y="265"/>
                </a:moveTo>
                <a:lnTo>
                  <a:pt x="139" y="277"/>
                </a:lnTo>
                <a:lnTo>
                  <a:pt x="151" y="271"/>
                </a:lnTo>
                <a:lnTo>
                  <a:pt x="151" y="259"/>
                </a:lnTo>
                <a:lnTo>
                  <a:pt x="145" y="246"/>
                </a:lnTo>
                <a:lnTo>
                  <a:pt x="127" y="234"/>
                </a:lnTo>
                <a:lnTo>
                  <a:pt x="115" y="240"/>
                </a:lnTo>
                <a:lnTo>
                  <a:pt x="115" y="252"/>
                </a:lnTo>
                <a:lnTo>
                  <a:pt x="121" y="265"/>
                </a:lnTo>
                <a:close/>
                <a:moveTo>
                  <a:pt x="187" y="246"/>
                </a:moveTo>
                <a:lnTo>
                  <a:pt x="127" y="186"/>
                </a:lnTo>
                <a:lnTo>
                  <a:pt x="133" y="180"/>
                </a:lnTo>
                <a:lnTo>
                  <a:pt x="169" y="210"/>
                </a:lnTo>
                <a:lnTo>
                  <a:pt x="169" y="180"/>
                </a:lnTo>
                <a:lnTo>
                  <a:pt x="175" y="168"/>
                </a:lnTo>
                <a:lnTo>
                  <a:pt x="175" y="204"/>
                </a:lnTo>
                <a:lnTo>
                  <a:pt x="217" y="210"/>
                </a:lnTo>
                <a:lnTo>
                  <a:pt x="211" y="216"/>
                </a:lnTo>
                <a:lnTo>
                  <a:pt x="175" y="210"/>
                </a:lnTo>
                <a:lnTo>
                  <a:pt x="175" y="222"/>
                </a:lnTo>
                <a:lnTo>
                  <a:pt x="193" y="240"/>
                </a:lnTo>
                <a:lnTo>
                  <a:pt x="187" y="246"/>
                </a:lnTo>
                <a:close/>
                <a:moveTo>
                  <a:pt x="253" y="180"/>
                </a:moveTo>
                <a:lnTo>
                  <a:pt x="247" y="174"/>
                </a:lnTo>
                <a:lnTo>
                  <a:pt x="241" y="192"/>
                </a:lnTo>
                <a:lnTo>
                  <a:pt x="229" y="198"/>
                </a:lnTo>
                <a:lnTo>
                  <a:pt x="223" y="198"/>
                </a:lnTo>
                <a:lnTo>
                  <a:pt x="217" y="198"/>
                </a:lnTo>
                <a:lnTo>
                  <a:pt x="205" y="192"/>
                </a:lnTo>
                <a:lnTo>
                  <a:pt x="181" y="162"/>
                </a:lnTo>
                <a:lnTo>
                  <a:pt x="187" y="156"/>
                </a:lnTo>
                <a:lnTo>
                  <a:pt x="211" y="180"/>
                </a:lnTo>
                <a:lnTo>
                  <a:pt x="217" y="186"/>
                </a:lnTo>
                <a:lnTo>
                  <a:pt x="229" y="192"/>
                </a:lnTo>
                <a:lnTo>
                  <a:pt x="235" y="186"/>
                </a:lnTo>
                <a:lnTo>
                  <a:pt x="235" y="180"/>
                </a:lnTo>
                <a:lnTo>
                  <a:pt x="235" y="168"/>
                </a:lnTo>
                <a:lnTo>
                  <a:pt x="229" y="162"/>
                </a:lnTo>
                <a:lnTo>
                  <a:pt x="205" y="138"/>
                </a:lnTo>
                <a:lnTo>
                  <a:pt x="217" y="132"/>
                </a:lnTo>
                <a:lnTo>
                  <a:pt x="259" y="174"/>
                </a:lnTo>
                <a:lnTo>
                  <a:pt x="253" y="180"/>
                </a:lnTo>
                <a:close/>
                <a:moveTo>
                  <a:pt x="271" y="162"/>
                </a:moveTo>
                <a:lnTo>
                  <a:pt x="229" y="120"/>
                </a:lnTo>
                <a:lnTo>
                  <a:pt x="235" y="114"/>
                </a:lnTo>
                <a:lnTo>
                  <a:pt x="241" y="120"/>
                </a:lnTo>
                <a:lnTo>
                  <a:pt x="241" y="108"/>
                </a:lnTo>
                <a:lnTo>
                  <a:pt x="247" y="96"/>
                </a:lnTo>
                <a:lnTo>
                  <a:pt x="253" y="90"/>
                </a:lnTo>
                <a:lnTo>
                  <a:pt x="265" y="90"/>
                </a:lnTo>
                <a:lnTo>
                  <a:pt x="271" y="96"/>
                </a:lnTo>
                <a:lnTo>
                  <a:pt x="277" y="102"/>
                </a:lnTo>
                <a:lnTo>
                  <a:pt x="301" y="126"/>
                </a:lnTo>
                <a:lnTo>
                  <a:pt x="295" y="132"/>
                </a:lnTo>
                <a:lnTo>
                  <a:pt x="271" y="108"/>
                </a:lnTo>
                <a:lnTo>
                  <a:pt x="265" y="102"/>
                </a:lnTo>
                <a:lnTo>
                  <a:pt x="259" y="102"/>
                </a:lnTo>
                <a:lnTo>
                  <a:pt x="253" y="102"/>
                </a:lnTo>
                <a:lnTo>
                  <a:pt x="247" y="114"/>
                </a:lnTo>
                <a:lnTo>
                  <a:pt x="253" y="132"/>
                </a:lnTo>
                <a:lnTo>
                  <a:pt x="277" y="150"/>
                </a:lnTo>
                <a:lnTo>
                  <a:pt x="271" y="162"/>
                </a:lnTo>
                <a:close/>
                <a:moveTo>
                  <a:pt x="343" y="84"/>
                </a:moveTo>
                <a:lnTo>
                  <a:pt x="337" y="78"/>
                </a:lnTo>
                <a:lnTo>
                  <a:pt x="331" y="96"/>
                </a:lnTo>
                <a:lnTo>
                  <a:pt x="319" y="102"/>
                </a:lnTo>
                <a:lnTo>
                  <a:pt x="307" y="102"/>
                </a:lnTo>
                <a:lnTo>
                  <a:pt x="295" y="96"/>
                </a:lnTo>
                <a:lnTo>
                  <a:pt x="283" y="84"/>
                </a:lnTo>
                <a:lnTo>
                  <a:pt x="283" y="66"/>
                </a:lnTo>
                <a:lnTo>
                  <a:pt x="289" y="54"/>
                </a:lnTo>
                <a:lnTo>
                  <a:pt x="295" y="48"/>
                </a:lnTo>
                <a:lnTo>
                  <a:pt x="307" y="48"/>
                </a:lnTo>
                <a:lnTo>
                  <a:pt x="283" y="30"/>
                </a:lnTo>
                <a:lnTo>
                  <a:pt x="295" y="24"/>
                </a:lnTo>
                <a:lnTo>
                  <a:pt x="349" y="78"/>
                </a:lnTo>
                <a:lnTo>
                  <a:pt x="343" y="84"/>
                </a:lnTo>
                <a:close/>
                <a:moveTo>
                  <a:pt x="301" y="90"/>
                </a:moveTo>
                <a:lnTo>
                  <a:pt x="313" y="96"/>
                </a:lnTo>
                <a:lnTo>
                  <a:pt x="325" y="90"/>
                </a:lnTo>
                <a:lnTo>
                  <a:pt x="331" y="78"/>
                </a:lnTo>
                <a:lnTo>
                  <a:pt x="325" y="66"/>
                </a:lnTo>
                <a:lnTo>
                  <a:pt x="307" y="54"/>
                </a:lnTo>
                <a:lnTo>
                  <a:pt x="295" y="60"/>
                </a:lnTo>
                <a:lnTo>
                  <a:pt x="289" y="72"/>
                </a:lnTo>
                <a:lnTo>
                  <a:pt x="301" y="90"/>
                </a:lnTo>
                <a:close/>
                <a:moveTo>
                  <a:pt x="379" y="24"/>
                </a:moveTo>
                <a:lnTo>
                  <a:pt x="385" y="18"/>
                </a:lnTo>
                <a:lnTo>
                  <a:pt x="391" y="36"/>
                </a:lnTo>
                <a:lnTo>
                  <a:pt x="379" y="48"/>
                </a:lnTo>
                <a:lnTo>
                  <a:pt x="361" y="60"/>
                </a:lnTo>
                <a:lnTo>
                  <a:pt x="343" y="48"/>
                </a:lnTo>
                <a:lnTo>
                  <a:pt x="331" y="24"/>
                </a:lnTo>
                <a:lnTo>
                  <a:pt x="337" y="6"/>
                </a:lnTo>
                <a:lnTo>
                  <a:pt x="355" y="0"/>
                </a:lnTo>
                <a:lnTo>
                  <a:pt x="379" y="12"/>
                </a:lnTo>
                <a:lnTo>
                  <a:pt x="349" y="42"/>
                </a:lnTo>
                <a:lnTo>
                  <a:pt x="361" y="48"/>
                </a:lnTo>
                <a:lnTo>
                  <a:pt x="373" y="42"/>
                </a:lnTo>
                <a:lnTo>
                  <a:pt x="379" y="36"/>
                </a:lnTo>
                <a:lnTo>
                  <a:pt x="379" y="24"/>
                </a:lnTo>
                <a:close/>
                <a:moveTo>
                  <a:pt x="343" y="36"/>
                </a:moveTo>
                <a:lnTo>
                  <a:pt x="367" y="12"/>
                </a:lnTo>
                <a:lnTo>
                  <a:pt x="355" y="6"/>
                </a:lnTo>
                <a:lnTo>
                  <a:pt x="343" y="12"/>
                </a:lnTo>
                <a:lnTo>
                  <a:pt x="337" y="24"/>
                </a:lnTo>
                <a:lnTo>
                  <a:pt x="343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5" name="Freeform 28"/>
          <p:cNvSpPr>
            <a:spLocks noEditPoints="1"/>
          </p:cNvSpPr>
          <p:nvPr/>
        </p:nvSpPr>
        <p:spPr bwMode="auto">
          <a:xfrm>
            <a:off x="2384425" y="4229100"/>
            <a:ext cx="955675" cy="925513"/>
          </a:xfrm>
          <a:custGeom>
            <a:avLst/>
            <a:gdLst>
              <a:gd name="T0" fmla="*/ 77788 w 602"/>
              <a:gd name="T1" fmla="*/ 925513 h 583"/>
              <a:gd name="T2" fmla="*/ 20638 w 602"/>
              <a:gd name="T3" fmla="*/ 811213 h 583"/>
              <a:gd name="T4" fmla="*/ 30163 w 602"/>
              <a:gd name="T5" fmla="*/ 830263 h 583"/>
              <a:gd name="T6" fmla="*/ 77788 w 602"/>
              <a:gd name="T7" fmla="*/ 915988 h 583"/>
              <a:gd name="T8" fmla="*/ 163513 w 602"/>
              <a:gd name="T9" fmla="*/ 858838 h 583"/>
              <a:gd name="T10" fmla="*/ 144463 w 602"/>
              <a:gd name="T11" fmla="*/ 744538 h 583"/>
              <a:gd name="T12" fmla="*/ 163513 w 602"/>
              <a:gd name="T13" fmla="*/ 773113 h 583"/>
              <a:gd name="T14" fmla="*/ 134938 w 602"/>
              <a:gd name="T15" fmla="*/ 811213 h 583"/>
              <a:gd name="T16" fmla="*/ 277813 w 602"/>
              <a:gd name="T17" fmla="*/ 725488 h 583"/>
              <a:gd name="T18" fmla="*/ 201613 w 602"/>
              <a:gd name="T19" fmla="*/ 687388 h 583"/>
              <a:gd name="T20" fmla="*/ 239713 w 602"/>
              <a:gd name="T21" fmla="*/ 754063 h 583"/>
              <a:gd name="T22" fmla="*/ 211138 w 602"/>
              <a:gd name="T23" fmla="*/ 735013 h 583"/>
              <a:gd name="T24" fmla="*/ 211138 w 602"/>
              <a:gd name="T25" fmla="*/ 735013 h 583"/>
              <a:gd name="T26" fmla="*/ 268288 w 602"/>
              <a:gd name="T27" fmla="*/ 639763 h 583"/>
              <a:gd name="T28" fmla="*/ 315913 w 602"/>
              <a:gd name="T29" fmla="*/ 573088 h 583"/>
              <a:gd name="T30" fmla="*/ 354013 w 602"/>
              <a:gd name="T31" fmla="*/ 582613 h 583"/>
              <a:gd name="T32" fmla="*/ 325438 w 602"/>
              <a:gd name="T33" fmla="*/ 620713 h 583"/>
              <a:gd name="T34" fmla="*/ 277813 w 602"/>
              <a:gd name="T35" fmla="*/ 620713 h 583"/>
              <a:gd name="T36" fmla="*/ 315913 w 602"/>
              <a:gd name="T37" fmla="*/ 706438 h 583"/>
              <a:gd name="T38" fmla="*/ 344488 w 602"/>
              <a:gd name="T39" fmla="*/ 515938 h 583"/>
              <a:gd name="T40" fmla="*/ 420688 w 602"/>
              <a:gd name="T41" fmla="*/ 601663 h 583"/>
              <a:gd name="T42" fmla="*/ 449263 w 602"/>
              <a:gd name="T43" fmla="*/ 563563 h 583"/>
              <a:gd name="T44" fmla="*/ 468313 w 602"/>
              <a:gd name="T45" fmla="*/ 477838 h 583"/>
              <a:gd name="T46" fmla="*/ 477838 w 602"/>
              <a:gd name="T47" fmla="*/ 525463 h 583"/>
              <a:gd name="T48" fmla="*/ 439738 w 602"/>
              <a:gd name="T49" fmla="*/ 477838 h 583"/>
              <a:gd name="T50" fmla="*/ 525463 w 602"/>
              <a:gd name="T51" fmla="*/ 496888 h 583"/>
              <a:gd name="T52" fmla="*/ 544513 w 602"/>
              <a:gd name="T53" fmla="*/ 506413 h 583"/>
              <a:gd name="T54" fmla="*/ 573088 w 602"/>
              <a:gd name="T55" fmla="*/ 439738 h 583"/>
              <a:gd name="T56" fmla="*/ 563563 w 602"/>
              <a:gd name="T57" fmla="*/ 295275 h 583"/>
              <a:gd name="T58" fmla="*/ 554038 w 602"/>
              <a:gd name="T59" fmla="*/ 390525 h 583"/>
              <a:gd name="T60" fmla="*/ 573088 w 602"/>
              <a:gd name="T61" fmla="*/ 333375 h 583"/>
              <a:gd name="T62" fmla="*/ 506413 w 602"/>
              <a:gd name="T63" fmla="*/ 352425 h 583"/>
              <a:gd name="T64" fmla="*/ 611188 w 602"/>
              <a:gd name="T65" fmla="*/ 285750 h 583"/>
              <a:gd name="T66" fmla="*/ 717550 w 602"/>
              <a:gd name="T67" fmla="*/ 304800 h 583"/>
              <a:gd name="T68" fmla="*/ 630238 w 602"/>
              <a:gd name="T69" fmla="*/ 276225 h 583"/>
              <a:gd name="T70" fmla="*/ 765175 w 602"/>
              <a:gd name="T71" fmla="*/ 304800 h 583"/>
              <a:gd name="T72" fmla="*/ 755650 w 602"/>
              <a:gd name="T73" fmla="*/ 266700 h 583"/>
              <a:gd name="T74" fmla="*/ 746125 w 602"/>
              <a:gd name="T75" fmla="*/ 247650 h 583"/>
              <a:gd name="T76" fmla="*/ 774700 w 602"/>
              <a:gd name="T77" fmla="*/ 276225 h 583"/>
              <a:gd name="T78" fmla="*/ 784225 w 602"/>
              <a:gd name="T79" fmla="*/ 200025 h 583"/>
              <a:gd name="T80" fmla="*/ 822325 w 602"/>
              <a:gd name="T81" fmla="*/ 152400 h 583"/>
              <a:gd name="T82" fmla="*/ 755650 w 602"/>
              <a:gd name="T83" fmla="*/ 171450 h 583"/>
              <a:gd name="T84" fmla="*/ 774700 w 602"/>
              <a:gd name="T85" fmla="*/ 114300 h 583"/>
              <a:gd name="T86" fmla="*/ 765175 w 602"/>
              <a:gd name="T87" fmla="*/ 133350 h 583"/>
              <a:gd name="T88" fmla="*/ 793750 w 602"/>
              <a:gd name="T89" fmla="*/ 152400 h 583"/>
              <a:gd name="T90" fmla="*/ 841375 w 602"/>
              <a:gd name="T91" fmla="*/ 171450 h 583"/>
              <a:gd name="T92" fmla="*/ 793750 w 602"/>
              <a:gd name="T93" fmla="*/ 66675 h 583"/>
              <a:gd name="T94" fmla="*/ 869950 w 602"/>
              <a:gd name="T95" fmla="*/ 142875 h 583"/>
              <a:gd name="T96" fmla="*/ 898525 w 602"/>
              <a:gd name="T97" fmla="*/ 123825 h 583"/>
              <a:gd name="T98" fmla="*/ 889000 w 602"/>
              <a:gd name="T99" fmla="*/ 0 h 583"/>
              <a:gd name="T100" fmla="*/ 889000 w 602"/>
              <a:gd name="T101" fmla="*/ 85725 h 58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02"/>
              <a:gd name="T154" fmla="*/ 0 h 583"/>
              <a:gd name="T155" fmla="*/ 602 w 602"/>
              <a:gd name="T156" fmla="*/ 583 h 58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02" h="583">
                <a:moveTo>
                  <a:pt x="67" y="535"/>
                </a:moveTo>
                <a:lnTo>
                  <a:pt x="73" y="529"/>
                </a:lnTo>
                <a:lnTo>
                  <a:pt x="79" y="553"/>
                </a:lnTo>
                <a:lnTo>
                  <a:pt x="73" y="571"/>
                </a:lnTo>
                <a:lnTo>
                  <a:pt x="49" y="583"/>
                </a:lnTo>
                <a:lnTo>
                  <a:pt x="31" y="583"/>
                </a:lnTo>
                <a:lnTo>
                  <a:pt x="13" y="571"/>
                </a:lnTo>
                <a:lnTo>
                  <a:pt x="0" y="553"/>
                </a:lnTo>
                <a:lnTo>
                  <a:pt x="0" y="529"/>
                </a:lnTo>
                <a:lnTo>
                  <a:pt x="13" y="511"/>
                </a:lnTo>
                <a:lnTo>
                  <a:pt x="31" y="505"/>
                </a:lnTo>
                <a:lnTo>
                  <a:pt x="49" y="505"/>
                </a:lnTo>
                <a:lnTo>
                  <a:pt x="43" y="517"/>
                </a:lnTo>
                <a:lnTo>
                  <a:pt x="31" y="511"/>
                </a:lnTo>
                <a:lnTo>
                  <a:pt x="19" y="523"/>
                </a:lnTo>
                <a:lnTo>
                  <a:pt x="6" y="535"/>
                </a:lnTo>
                <a:lnTo>
                  <a:pt x="13" y="547"/>
                </a:lnTo>
                <a:lnTo>
                  <a:pt x="19" y="565"/>
                </a:lnTo>
                <a:lnTo>
                  <a:pt x="37" y="571"/>
                </a:lnTo>
                <a:lnTo>
                  <a:pt x="49" y="577"/>
                </a:lnTo>
                <a:lnTo>
                  <a:pt x="61" y="565"/>
                </a:lnTo>
                <a:lnTo>
                  <a:pt x="73" y="553"/>
                </a:lnTo>
                <a:lnTo>
                  <a:pt x="67" y="535"/>
                </a:lnTo>
                <a:close/>
                <a:moveTo>
                  <a:pt x="103" y="541"/>
                </a:moveTo>
                <a:lnTo>
                  <a:pt x="43" y="481"/>
                </a:lnTo>
                <a:lnTo>
                  <a:pt x="55" y="475"/>
                </a:lnTo>
                <a:lnTo>
                  <a:pt x="73" y="493"/>
                </a:lnTo>
                <a:lnTo>
                  <a:pt x="79" y="475"/>
                </a:lnTo>
                <a:lnTo>
                  <a:pt x="91" y="469"/>
                </a:lnTo>
                <a:lnTo>
                  <a:pt x="103" y="469"/>
                </a:lnTo>
                <a:lnTo>
                  <a:pt x="109" y="481"/>
                </a:lnTo>
                <a:lnTo>
                  <a:pt x="139" y="505"/>
                </a:lnTo>
                <a:lnTo>
                  <a:pt x="133" y="511"/>
                </a:lnTo>
                <a:lnTo>
                  <a:pt x="103" y="487"/>
                </a:lnTo>
                <a:lnTo>
                  <a:pt x="91" y="481"/>
                </a:lnTo>
                <a:lnTo>
                  <a:pt x="85" y="481"/>
                </a:lnTo>
                <a:lnTo>
                  <a:pt x="79" y="493"/>
                </a:lnTo>
                <a:lnTo>
                  <a:pt x="79" y="499"/>
                </a:lnTo>
                <a:lnTo>
                  <a:pt x="85" y="511"/>
                </a:lnTo>
                <a:lnTo>
                  <a:pt x="109" y="529"/>
                </a:lnTo>
                <a:lnTo>
                  <a:pt x="103" y="541"/>
                </a:lnTo>
                <a:close/>
                <a:moveTo>
                  <a:pt x="163" y="451"/>
                </a:moveTo>
                <a:lnTo>
                  <a:pt x="175" y="445"/>
                </a:lnTo>
                <a:lnTo>
                  <a:pt x="175" y="457"/>
                </a:lnTo>
                <a:lnTo>
                  <a:pt x="169" y="475"/>
                </a:lnTo>
                <a:lnTo>
                  <a:pt x="151" y="487"/>
                </a:lnTo>
                <a:lnTo>
                  <a:pt x="127" y="475"/>
                </a:lnTo>
                <a:lnTo>
                  <a:pt x="115" y="451"/>
                </a:lnTo>
                <a:lnTo>
                  <a:pt x="127" y="433"/>
                </a:lnTo>
                <a:lnTo>
                  <a:pt x="145" y="427"/>
                </a:lnTo>
                <a:lnTo>
                  <a:pt x="163" y="433"/>
                </a:lnTo>
                <a:lnTo>
                  <a:pt x="169" y="439"/>
                </a:lnTo>
                <a:lnTo>
                  <a:pt x="139" y="469"/>
                </a:lnTo>
                <a:lnTo>
                  <a:pt x="151" y="475"/>
                </a:lnTo>
                <a:lnTo>
                  <a:pt x="163" y="469"/>
                </a:lnTo>
                <a:lnTo>
                  <a:pt x="169" y="463"/>
                </a:lnTo>
                <a:lnTo>
                  <a:pt x="163" y="451"/>
                </a:lnTo>
                <a:close/>
                <a:moveTo>
                  <a:pt x="133" y="463"/>
                </a:moveTo>
                <a:lnTo>
                  <a:pt x="151" y="439"/>
                </a:lnTo>
                <a:lnTo>
                  <a:pt x="145" y="433"/>
                </a:lnTo>
                <a:lnTo>
                  <a:pt x="133" y="439"/>
                </a:lnTo>
                <a:lnTo>
                  <a:pt x="127" y="451"/>
                </a:lnTo>
                <a:lnTo>
                  <a:pt x="133" y="463"/>
                </a:lnTo>
                <a:close/>
                <a:moveTo>
                  <a:pt x="199" y="445"/>
                </a:moveTo>
                <a:lnTo>
                  <a:pt x="157" y="403"/>
                </a:lnTo>
                <a:lnTo>
                  <a:pt x="163" y="397"/>
                </a:lnTo>
                <a:lnTo>
                  <a:pt x="169" y="403"/>
                </a:lnTo>
                <a:lnTo>
                  <a:pt x="169" y="391"/>
                </a:lnTo>
                <a:lnTo>
                  <a:pt x="175" y="385"/>
                </a:lnTo>
                <a:lnTo>
                  <a:pt x="181" y="379"/>
                </a:lnTo>
                <a:lnTo>
                  <a:pt x="193" y="379"/>
                </a:lnTo>
                <a:lnTo>
                  <a:pt x="199" y="361"/>
                </a:lnTo>
                <a:lnTo>
                  <a:pt x="211" y="355"/>
                </a:lnTo>
                <a:lnTo>
                  <a:pt x="223" y="361"/>
                </a:lnTo>
                <a:lnTo>
                  <a:pt x="253" y="391"/>
                </a:lnTo>
                <a:lnTo>
                  <a:pt x="247" y="397"/>
                </a:lnTo>
                <a:lnTo>
                  <a:pt x="223" y="367"/>
                </a:lnTo>
                <a:lnTo>
                  <a:pt x="211" y="367"/>
                </a:lnTo>
                <a:lnTo>
                  <a:pt x="205" y="361"/>
                </a:lnTo>
                <a:lnTo>
                  <a:pt x="205" y="367"/>
                </a:lnTo>
                <a:lnTo>
                  <a:pt x="199" y="379"/>
                </a:lnTo>
                <a:lnTo>
                  <a:pt x="205" y="391"/>
                </a:lnTo>
                <a:lnTo>
                  <a:pt x="229" y="415"/>
                </a:lnTo>
                <a:lnTo>
                  <a:pt x="223" y="421"/>
                </a:lnTo>
                <a:lnTo>
                  <a:pt x="193" y="391"/>
                </a:lnTo>
                <a:lnTo>
                  <a:pt x="187" y="391"/>
                </a:lnTo>
                <a:lnTo>
                  <a:pt x="175" y="391"/>
                </a:lnTo>
                <a:lnTo>
                  <a:pt x="175" y="397"/>
                </a:lnTo>
                <a:lnTo>
                  <a:pt x="175" y="409"/>
                </a:lnTo>
                <a:lnTo>
                  <a:pt x="181" y="415"/>
                </a:lnTo>
                <a:lnTo>
                  <a:pt x="205" y="439"/>
                </a:lnTo>
                <a:lnTo>
                  <a:pt x="199" y="445"/>
                </a:lnTo>
                <a:close/>
                <a:moveTo>
                  <a:pt x="217" y="325"/>
                </a:moveTo>
                <a:lnTo>
                  <a:pt x="205" y="319"/>
                </a:lnTo>
                <a:lnTo>
                  <a:pt x="217" y="313"/>
                </a:lnTo>
                <a:lnTo>
                  <a:pt x="223" y="319"/>
                </a:lnTo>
                <a:lnTo>
                  <a:pt x="217" y="325"/>
                </a:lnTo>
                <a:close/>
                <a:moveTo>
                  <a:pt x="265" y="379"/>
                </a:moveTo>
                <a:lnTo>
                  <a:pt x="223" y="337"/>
                </a:lnTo>
                <a:lnTo>
                  <a:pt x="229" y="331"/>
                </a:lnTo>
                <a:lnTo>
                  <a:pt x="271" y="373"/>
                </a:lnTo>
                <a:lnTo>
                  <a:pt x="265" y="379"/>
                </a:lnTo>
                <a:close/>
                <a:moveTo>
                  <a:pt x="295" y="319"/>
                </a:moveTo>
                <a:lnTo>
                  <a:pt x="307" y="313"/>
                </a:lnTo>
                <a:lnTo>
                  <a:pt x="307" y="331"/>
                </a:lnTo>
                <a:lnTo>
                  <a:pt x="301" y="343"/>
                </a:lnTo>
                <a:lnTo>
                  <a:pt x="283" y="355"/>
                </a:lnTo>
                <a:lnTo>
                  <a:pt x="259" y="343"/>
                </a:lnTo>
                <a:lnTo>
                  <a:pt x="247" y="319"/>
                </a:lnTo>
                <a:lnTo>
                  <a:pt x="259" y="301"/>
                </a:lnTo>
                <a:lnTo>
                  <a:pt x="277" y="295"/>
                </a:lnTo>
                <a:lnTo>
                  <a:pt x="295" y="301"/>
                </a:lnTo>
                <a:lnTo>
                  <a:pt x="301" y="307"/>
                </a:lnTo>
                <a:lnTo>
                  <a:pt x="265" y="337"/>
                </a:lnTo>
                <a:lnTo>
                  <a:pt x="283" y="343"/>
                </a:lnTo>
                <a:lnTo>
                  <a:pt x="295" y="337"/>
                </a:lnTo>
                <a:lnTo>
                  <a:pt x="301" y="331"/>
                </a:lnTo>
                <a:lnTo>
                  <a:pt x="295" y="319"/>
                </a:lnTo>
                <a:close/>
                <a:moveTo>
                  <a:pt x="265" y="331"/>
                </a:moveTo>
                <a:lnTo>
                  <a:pt x="283" y="307"/>
                </a:lnTo>
                <a:lnTo>
                  <a:pt x="277" y="301"/>
                </a:lnTo>
                <a:lnTo>
                  <a:pt x="265" y="307"/>
                </a:lnTo>
                <a:lnTo>
                  <a:pt x="259" y="319"/>
                </a:lnTo>
                <a:lnTo>
                  <a:pt x="265" y="331"/>
                </a:lnTo>
                <a:close/>
                <a:moveTo>
                  <a:pt x="331" y="313"/>
                </a:moveTo>
                <a:lnTo>
                  <a:pt x="325" y="301"/>
                </a:lnTo>
                <a:lnTo>
                  <a:pt x="331" y="295"/>
                </a:lnTo>
                <a:lnTo>
                  <a:pt x="337" y="301"/>
                </a:lnTo>
                <a:lnTo>
                  <a:pt x="343" y="313"/>
                </a:lnTo>
                <a:lnTo>
                  <a:pt x="343" y="319"/>
                </a:lnTo>
                <a:lnTo>
                  <a:pt x="337" y="319"/>
                </a:lnTo>
                <a:lnTo>
                  <a:pt x="337" y="313"/>
                </a:lnTo>
                <a:lnTo>
                  <a:pt x="337" y="307"/>
                </a:lnTo>
                <a:lnTo>
                  <a:pt x="331" y="313"/>
                </a:lnTo>
                <a:close/>
                <a:moveTo>
                  <a:pt x="361" y="277"/>
                </a:moveTo>
                <a:lnTo>
                  <a:pt x="307" y="222"/>
                </a:lnTo>
                <a:lnTo>
                  <a:pt x="325" y="198"/>
                </a:lnTo>
                <a:lnTo>
                  <a:pt x="337" y="192"/>
                </a:lnTo>
                <a:lnTo>
                  <a:pt x="349" y="186"/>
                </a:lnTo>
                <a:lnTo>
                  <a:pt x="355" y="186"/>
                </a:lnTo>
                <a:lnTo>
                  <a:pt x="367" y="192"/>
                </a:lnTo>
                <a:lnTo>
                  <a:pt x="373" y="210"/>
                </a:lnTo>
                <a:lnTo>
                  <a:pt x="373" y="222"/>
                </a:lnTo>
                <a:lnTo>
                  <a:pt x="361" y="234"/>
                </a:lnTo>
                <a:lnTo>
                  <a:pt x="349" y="246"/>
                </a:lnTo>
                <a:lnTo>
                  <a:pt x="373" y="270"/>
                </a:lnTo>
                <a:lnTo>
                  <a:pt x="361" y="277"/>
                </a:lnTo>
                <a:close/>
                <a:moveTo>
                  <a:pt x="343" y="240"/>
                </a:moveTo>
                <a:lnTo>
                  <a:pt x="355" y="228"/>
                </a:lnTo>
                <a:lnTo>
                  <a:pt x="361" y="210"/>
                </a:lnTo>
                <a:lnTo>
                  <a:pt x="361" y="204"/>
                </a:lnTo>
                <a:lnTo>
                  <a:pt x="349" y="198"/>
                </a:lnTo>
                <a:lnTo>
                  <a:pt x="343" y="198"/>
                </a:lnTo>
                <a:lnTo>
                  <a:pt x="337" y="204"/>
                </a:lnTo>
                <a:lnTo>
                  <a:pt x="319" y="222"/>
                </a:lnTo>
                <a:lnTo>
                  <a:pt x="343" y="240"/>
                </a:lnTo>
                <a:close/>
                <a:moveTo>
                  <a:pt x="415" y="222"/>
                </a:moveTo>
                <a:lnTo>
                  <a:pt x="361" y="168"/>
                </a:lnTo>
                <a:lnTo>
                  <a:pt x="367" y="156"/>
                </a:lnTo>
                <a:lnTo>
                  <a:pt x="385" y="180"/>
                </a:lnTo>
                <a:lnTo>
                  <a:pt x="397" y="162"/>
                </a:lnTo>
                <a:lnTo>
                  <a:pt x="403" y="156"/>
                </a:lnTo>
                <a:lnTo>
                  <a:pt x="415" y="156"/>
                </a:lnTo>
                <a:lnTo>
                  <a:pt x="427" y="162"/>
                </a:lnTo>
                <a:lnTo>
                  <a:pt x="452" y="192"/>
                </a:lnTo>
                <a:lnTo>
                  <a:pt x="446" y="198"/>
                </a:lnTo>
                <a:lnTo>
                  <a:pt x="415" y="168"/>
                </a:lnTo>
                <a:lnTo>
                  <a:pt x="409" y="162"/>
                </a:lnTo>
                <a:lnTo>
                  <a:pt x="397" y="168"/>
                </a:lnTo>
                <a:lnTo>
                  <a:pt x="397" y="174"/>
                </a:lnTo>
                <a:lnTo>
                  <a:pt x="397" y="186"/>
                </a:lnTo>
                <a:lnTo>
                  <a:pt x="403" y="192"/>
                </a:lnTo>
                <a:lnTo>
                  <a:pt x="427" y="216"/>
                </a:lnTo>
                <a:lnTo>
                  <a:pt x="415" y="222"/>
                </a:lnTo>
                <a:close/>
                <a:moveTo>
                  <a:pt x="482" y="192"/>
                </a:moveTo>
                <a:lnTo>
                  <a:pt x="476" y="186"/>
                </a:lnTo>
                <a:lnTo>
                  <a:pt x="482" y="180"/>
                </a:lnTo>
                <a:lnTo>
                  <a:pt x="482" y="174"/>
                </a:lnTo>
                <a:lnTo>
                  <a:pt x="476" y="168"/>
                </a:lnTo>
                <a:lnTo>
                  <a:pt x="421" y="138"/>
                </a:lnTo>
                <a:lnTo>
                  <a:pt x="427" y="132"/>
                </a:lnTo>
                <a:lnTo>
                  <a:pt x="458" y="150"/>
                </a:lnTo>
                <a:lnTo>
                  <a:pt x="470" y="156"/>
                </a:lnTo>
                <a:lnTo>
                  <a:pt x="464" y="144"/>
                </a:lnTo>
                <a:lnTo>
                  <a:pt x="452" y="108"/>
                </a:lnTo>
                <a:lnTo>
                  <a:pt x="458" y="102"/>
                </a:lnTo>
                <a:lnTo>
                  <a:pt x="482" y="162"/>
                </a:lnTo>
                <a:lnTo>
                  <a:pt x="488" y="174"/>
                </a:lnTo>
                <a:lnTo>
                  <a:pt x="488" y="180"/>
                </a:lnTo>
                <a:lnTo>
                  <a:pt x="488" y="192"/>
                </a:lnTo>
                <a:lnTo>
                  <a:pt x="482" y="192"/>
                </a:lnTo>
                <a:close/>
                <a:moveTo>
                  <a:pt x="494" y="126"/>
                </a:moveTo>
                <a:lnTo>
                  <a:pt x="500" y="114"/>
                </a:lnTo>
                <a:lnTo>
                  <a:pt x="506" y="120"/>
                </a:lnTo>
                <a:lnTo>
                  <a:pt x="518" y="114"/>
                </a:lnTo>
                <a:lnTo>
                  <a:pt x="524" y="108"/>
                </a:lnTo>
                <a:lnTo>
                  <a:pt x="518" y="96"/>
                </a:lnTo>
                <a:lnTo>
                  <a:pt x="512" y="96"/>
                </a:lnTo>
                <a:lnTo>
                  <a:pt x="506" y="102"/>
                </a:lnTo>
                <a:lnTo>
                  <a:pt x="488" y="108"/>
                </a:lnTo>
                <a:lnTo>
                  <a:pt x="482" y="108"/>
                </a:lnTo>
                <a:lnTo>
                  <a:pt x="476" y="108"/>
                </a:lnTo>
                <a:lnTo>
                  <a:pt x="470" y="102"/>
                </a:lnTo>
                <a:lnTo>
                  <a:pt x="470" y="90"/>
                </a:lnTo>
                <a:lnTo>
                  <a:pt x="476" y="84"/>
                </a:lnTo>
                <a:lnTo>
                  <a:pt x="476" y="78"/>
                </a:lnTo>
                <a:lnTo>
                  <a:pt x="488" y="72"/>
                </a:lnTo>
                <a:lnTo>
                  <a:pt x="500" y="72"/>
                </a:lnTo>
                <a:lnTo>
                  <a:pt x="506" y="72"/>
                </a:lnTo>
                <a:lnTo>
                  <a:pt x="500" y="84"/>
                </a:lnTo>
                <a:lnTo>
                  <a:pt x="494" y="78"/>
                </a:lnTo>
                <a:lnTo>
                  <a:pt x="482" y="84"/>
                </a:lnTo>
                <a:lnTo>
                  <a:pt x="482" y="90"/>
                </a:lnTo>
                <a:lnTo>
                  <a:pt x="482" y="96"/>
                </a:lnTo>
                <a:lnTo>
                  <a:pt x="482" y="102"/>
                </a:lnTo>
                <a:lnTo>
                  <a:pt x="488" y="96"/>
                </a:lnTo>
                <a:lnTo>
                  <a:pt x="500" y="96"/>
                </a:lnTo>
                <a:lnTo>
                  <a:pt x="512" y="90"/>
                </a:lnTo>
                <a:lnTo>
                  <a:pt x="518" y="84"/>
                </a:lnTo>
                <a:lnTo>
                  <a:pt x="530" y="90"/>
                </a:lnTo>
                <a:lnTo>
                  <a:pt x="530" y="102"/>
                </a:lnTo>
                <a:lnTo>
                  <a:pt x="530" y="108"/>
                </a:lnTo>
                <a:lnTo>
                  <a:pt x="524" y="120"/>
                </a:lnTo>
                <a:lnTo>
                  <a:pt x="506" y="132"/>
                </a:lnTo>
                <a:lnTo>
                  <a:pt x="494" y="126"/>
                </a:lnTo>
                <a:close/>
                <a:moveTo>
                  <a:pt x="500" y="42"/>
                </a:moveTo>
                <a:lnTo>
                  <a:pt x="494" y="36"/>
                </a:lnTo>
                <a:lnTo>
                  <a:pt x="500" y="30"/>
                </a:lnTo>
                <a:lnTo>
                  <a:pt x="506" y="36"/>
                </a:lnTo>
                <a:lnTo>
                  <a:pt x="500" y="42"/>
                </a:lnTo>
                <a:close/>
                <a:moveTo>
                  <a:pt x="548" y="90"/>
                </a:moveTo>
                <a:lnTo>
                  <a:pt x="506" y="48"/>
                </a:lnTo>
                <a:lnTo>
                  <a:pt x="518" y="42"/>
                </a:lnTo>
                <a:lnTo>
                  <a:pt x="560" y="84"/>
                </a:lnTo>
                <a:lnTo>
                  <a:pt x="548" y="90"/>
                </a:lnTo>
                <a:close/>
                <a:moveTo>
                  <a:pt x="566" y="78"/>
                </a:moveTo>
                <a:lnTo>
                  <a:pt x="512" y="18"/>
                </a:lnTo>
                <a:lnTo>
                  <a:pt x="518" y="12"/>
                </a:lnTo>
                <a:lnTo>
                  <a:pt x="548" y="42"/>
                </a:lnTo>
                <a:lnTo>
                  <a:pt x="548" y="12"/>
                </a:lnTo>
                <a:lnTo>
                  <a:pt x="560" y="0"/>
                </a:lnTo>
                <a:lnTo>
                  <a:pt x="560" y="30"/>
                </a:lnTo>
                <a:lnTo>
                  <a:pt x="602" y="42"/>
                </a:lnTo>
                <a:lnTo>
                  <a:pt x="590" y="48"/>
                </a:lnTo>
                <a:lnTo>
                  <a:pt x="560" y="42"/>
                </a:lnTo>
                <a:lnTo>
                  <a:pt x="560" y="54"/>
                </a:lnTo>
                <a:lnTo>
                  <a:pt x="572" y="66"/>
                </a:lnTo>
                <a:lnTo>
                  <a:pt x="566" y="7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6" name="Freeform 29"/>
          <p:cNvSpPr>
            <a:spLocks noEditPoints="1"/>
          </p:cNvSpPr>
          <p:nvPr/>
        </p:nvSpPr>
        <p:spPr bwMode="auto">
          <a:xfrm>
            <a:off x="2270125" y="4248150"/>
            <a:ext cx="1422400" cy="1403350"/>
          </a:xfrm>
          <a:custGeom>
            <a:avLst/>
            <a:gdLst>
              <a:gd name="T0" fmla="*/ 66675 w 896"/>
              <a:gd name="T1" fmla="*/ 1241425 h 884"/>
              <a:gd name="T2" fmla="*/ 19050 w 896"/>
              <a:gd name="T3" fmla="*/ 1308100 h 884"/>
              <a:gd name="T4" fmla="*/ 182563 w 896"/>
              <a:gd name="T5" fmla="*/ 1182688 h 884"/>
              <a:gd name="T6" fmla="*/ 163513 w 896"/>
              <a:gd name="T7" fmla="*/ 1260475 h 884"/>
              <a:gd name="T8" fmla="*/ 163513 w 896"/>
              <a:gd name="T9" fmla="*/ 1211263 h 884"/>
              <a:gd name="T10" fmla="*/ 277813 w 896"/>
              <a:gd name="T11" fmla="*/ 1201738 h 884"/>
              <a:gd name="T12" fmla="*/ 258763 w 896"/>
              <a:gd name="T13" fmla="*/ 1116013 h 884"/>
              <a:gd name="T14" fmla="*/ 287338 w 896"/>
              <a:gd name="T15" fmla="*/ 1182688 h 884"/>
              <a:gd name="T16" fmla="*/ 249238 w 896"/>
              <a:gd name="T17" fmla="*/ 1173163 h 884"/>
              <a:gd name="T18" fmla="*/ 287338 w 896"/>
              <a:gd name="T19" fmla="*/ 1077913 h 884"/>
              <a:gd name="T20" fmla="*/ 363538 w 896"/>
              <a:gd name="T21" fmla="*/ 1106488 h 884"/>
              <a:gd name="T22" fmla="*/ 315913 w 896"/>
              <a:gd name="T23" fmla="*/ 1058863 h 884"/>
              <a:gd name="T24" fmla="*/ 373063 w 896"/>
              <a:gd name="T25" fmla="*/ 1001713 h 884"/>
              <a:gd name="T26" fmla="*/ 382588 w 896"/>
              <a:gd name="T27" fmla="*/ 1011238 h 884"/>
              <a:gd name="T28" fmla="*/ 411163 w 896"/>
              <a:gd name="T29" fmla="*/ 963613 h 884"/>
              <a:gd name="T30" fmla="*/ 506413 w 896"/>
              <a:gd name="T31" fmla="*/ 982663 h 884"/>
              <a:gd name="T32" fmla="*/ 468313 w 896"/>
              <a:gd name="T33" fmla="*/ 1020763 h 884"/>
              <a:gd name="T34" fmla="*/ 496888 w 896"/>
              <a:gd name="T35" fmla="*/ 925513 h 884"/>
              <a:gd name="T36" fmla="*/ 534988 w 896"/>
              <a:gd name="T37" fmla="*/ 925513 h 884"/>
              <a:gd name="T38" fmla="*/ 525463 w 896"/>
              <a:gd name="T39" fmla="*/ 858838 h 884"/>
              <a:gd name="T40" fmla="*/ 601663 w 896"/>
              <a:gd name="T41" fmla="*/ 706438 h 884"/>
              <a:gd name="T42" fmla="*/ 639763 w 896"/>
              <a:gd name="T43" fmla="*/ 849313 h 884"/>
              <a:gd name="T44" fmla="*/ 668338 w 896"/>
              <a:gd name="T45" fmla="*/ 687388 h 884"/>
              <a:gd name="T46" fmla="*/ 715963 w 896"/>
              <a:gd name="T47" fmla="*/ 773113 h 884"/>
              <a:gd name="T48" fmla="*/ 715963 w 896"/>
              <a:gd name="T49" fmla="*/ 715963 h 884"/>
              <a:gd name="T50" fmla="*/ 754063 w 896"/>
              <a:gd name="T51" fmla="*/ 715963 h 884"/>
              <a:gd name="T52" fmla="*/ 735013 w 896"/>
              <a:gd name="T53" fmla="*/ 649288 h 884"/>
              <a:gd name="T54" fmla="*/ 763588 w 896"/>
              <a:gd name="T55" fmla="*/ 592138 h 884"/>
              <a:gd name="T56" fmla="*/ 850900 w 896"/>
              <a:gd name="T57" fmla="*/ 515938 h 884"/>
              <a:gd name="T58" fmla="*/ 831850 w 896"/>
              <a:gd name="T59" fmla="*/ 544513 h 884"/>
              <a:gd name="T60" fmla="*/ 792163 w 896"/>
              <a:gd name="T61" fmla="*/ 582613 h 884"/>
              <a:gd name="T62" fmla="*/ 965200 w 896"/>
              <a:gd name="T63" fmla="*/ 506413 h 884"/>
              <a:gd name="T64" fmla="*/ 889000 w 896"/>
              <a:gd name="T65" fmla="*/ 468313 h 884"/>
              <a:gd name="T66" fmla="*/ 908050 w 896"/>
              <a:gd name="T67" fmla="*/ 515938 h 884"/>
              <a:gd name="T68" fmla="*/ 889000 w 896"/>
              <a:gd name="T69" fmla="*/ 496888 h 884"/>
              <a:gd name="T70" fmla="*/ 1031875 w 896"/>
              <a:gd name="T71" fmla="*/ 439738 h 884"/>
              <a:gd name="T72" fmla="*/ 946150 w 896"/>
              <a:gd name="T73" fmla="*/ 430213 h 884"/>
              <a:gd name="T74" fmla="*/ 993775 w 896"/>
              <a:gd name="T75" fmla="*/ 400050 h 884"/>
              <a:gd name="T76" fmla="*/ 993775 w 896"/>
              <a:gd name="T77" fmla="*/ 420688 h 884"/>
              <a:gd name="T78" fmla="*/ 1003300 w 896"/>
              <a:gd name="T79" fmla="*/ 477838 h 884"/>
              <a:gd name="T80" fmla="*/ 1022350 w 896"/>
              <a:gd name="T81" fmla="*/ 342900 h 884"/>
              <a:gd name="T82" fmla="*/ 1098550 w 896"/>
              <a:gd name="T83" fmla="*/ 390525 h 884"/>
              <a:gd name="T84" fmla="*/ 1089025 w 896"/>
              <a:gd name="T85" fmla="*/ 390525 h 884"/>
              <a:gd name="T86" fmla="*/ 1041400 w 896"/>
              <a:gd name="T87" fmla="*/ 381000 h 884"/>
              <a:gd name="T88" fmla="*/ 1108075 w 896"/>
              <a:gd name="T89" fmla="*/ 257175 h 884"/>
              <a:gd name="T90" fmla="*/ 1136650 w 896"/>
              <a:gd name="T91" fmla="*/ 352425 h 884"/>
              <a:gd name="T92" fmla="*/ 1146175 w 896"/>
              <a:gd name="T93" fmla="*/ 276225 h 884"/>
              <a:gd name="T94" fmla="*/ 1136650 w 896"/>
              <a:gd name="T95" fmla="*/ 247650 h 884"/>
              <a:gd name="T96" fmla="*/ 1165225 w 896"/>
              <a:gd name="T97" fmla="*/ 200025 h 884"/>
              <a:gd name="T98" fmla="*/ 1212850 w 896"/>
              <a:gd name="T99" fmla="*/ 266700 h 884"/>
              <a:gd name="T100" fmla="*/ 1174750 w 896"/>
              <a:gd name="T101" fmla="*/ 295275 h 884"/>
              <a:gd name="T102" fmla="*/ 1279525 w 896"/>
              <a:gd name="T103" fmla="*/ 161925 h 884"/>
              <a:gd name="T104" fmla="*/ 1203325 w 896"/>
              <a:gd name="T105" fmla="*/ 142875 h 884"/>
              <a:gd name="T106" fmla="*/ 1222375 w 896"/>
              <a:gd name="T107" fmla="*/ 200025 h 884"/>
              <a:gd name="T108" fmla="*/ 1222375 w 896"/>
              <a:gd name="T109" fmla="*/ 85725 h 884"/>
              <a:gd name="T110" fmla="*/ 1365250 w 896"/>
              <a:gd name="T111" fmla="*/ 123825 h 884"/>
              <a:gd name="T112" fmla="*/ 1289050 w 896"/>
              <a:gd name="T113" fmla="*/ 133350 h 884"/>
              <a:gd name="T114" fmla="*/ 1384300 w 896"/>
              <a:gd name="T115" fmla="*/ 95250 h 884"/>
              <a:gd name="T116" fmla="*/ 1365250 w 896"/>
              <a:gd name="T117" fmla="*/ 66675 h 884"/>
              <a:gd name="T118" fmla="*/ 1393825 w 896"/>
              <a:gd name="T119" fmla="*/ 19050 h 88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96"/>
              <a:gd name="T181" fmla="*/ 0 h 884"/>
              <a:gd name="T182" fmla="*/ 896 w 896"/>
              <a:gd name="T183" fmla="*/ 884 h 88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96" h="884">
                <a:moveTo>
                  <a:pt x="54" y="884"/>
                </a:moveTo>
                <a:lnTo>
                  <a:pt x="0" y="824"/>
                </a:lnTo>
                <a:lnTo>
                  <a:pt x="12" y="812"/>
                </a:lnTo>
                <a:lnTo>
                  <a:pt x="66" y="842"/>
                </a:lnTo>
                <a:lnTo>
                  <a:pt x="78" y="848"/>
                </a:lnTo>
                <a:lnTo>
                  <a:pt x="72" y="836"/>
                </a:lnTo>
                <a:lnTo>
                  <a:pt x="42" y="782"/>
                </a:lnTo>
                <a:lnTo>
                  <a:pt x="54" y="769"/>
                </a:lnTo>
                <a:lnTo>
                  <a:pt x="109" y="830"/>
                </a:lnTo>
                <a:lnTo>
                  <a:pt x="103" y="836"/>
                </a:lnTo>
                <a:lnTo>
                  <a:pt x="54" y="788"/>
                </a:lnTo>
                <a:lnTo>
                  <a:pt x="85" y="854"/>
                </a:lnTo>
                <a:lnTo>
                  <a:pt x="78" y="860"/>
                </a:lnTo>
                <a:lnTo>
                  <a:pt x="12" y="824"/>
                </a:lnTo>
                <a:lnTo>
                  <a:pt x="66" y="878"/>
                </a:lnTo>
                <a:lnTo>
                  <a:pt x="54" y="884"/>
                </a:lnTo>
                <a:close/>
                <a:moveTo>
                  <a:pt x="103" y="794"/>
                </a:moveTo>
                <a:lnTo>
                  <a:pt x="91" y="788"/>
                </a:lnTo>
                <a:lnTo>
                  <a:pt x="91" y="775"/>
                </a:lnTo>
                <a:lnTo>
                  <a:pt x="97" y="757"/>
                </a:lnTo>
                <a:lnTo>
                  <a:pt x="115" y="745"/>
                </a:lnTo>
                <a:lnTo>
                  <a:pt x="139" y="757"/>
                </a:lnTo>
                <a:lnTo>
                  <a:pt x="151" y="769"/>
                </a:lnTo>
                <a:lnTo>
                  <a:pt x="151" y="788"/>
                </a:lnTo>
                <a:lnTo>
                  <a:pt x="139" y="800"/>
                </a:lnTo>
                <a:lnTo>
                  <a:pt x="121" y="806"/>
                </a:lnTo>
                <a:lnTo>
                  <a:pt x="103" y="794"/>
                </a:lnTo>
                <a:close/>
                <a:moveTo>
                  <a:pt x="109" y="788"/>
                </a:moveTo>
                <a:lnTo>
                  <a:pt x="121" y="800"/>
                </a:lnTo>
                <a:lnTo>
                  <a:pt x="139" y="794"/>
                </a:lnTo>
                <a:lnTo>
                  <a:pt x="139" y="782"/>
                </a:lnTo>
                <a:lnTo>
                  <a:pt x="133" y="763"/>
                </a:lnTo>
                <a:lnTo>
                  <a:pt x="115" y="757"/>
                </a:lnTo>
                <a:lnTo>
                  <a:pt x="103" y="763"/>
                </a:lnTo>
                <a:lnTo>
                  <a:pt x="97" y="775"/>
                </a:lnTo>
                <a:lnTo>
                  <a:pt x="109" y="788"/>
                </a:lnTo>
                <a:close/>
                <a:moveTo>
                  <a:pt x="199" y="739"/>
                </a:moveTo>
                <a:lnTo>
                  <a:pt x="193" y="733"/>
                </a:lnTo>
                <a:lnTo>
                  <a:pt x="187" y="751"/>
                </a:lnTo>
                <a:lnTo>
                  <a:pt x="175" y="757"/>
                </a:lnTo>
                <a:lnTo>
                  <a:pt x="163" y="757"/>
                </a:lnTo>
                <a:lnTo>
                  <a:pt x="145" y="751"/>
                </a:lnTo>
                <a:lnTo>
                  <a:pt x="139" y="733"/>
                </a:lnTo>
                <a:lnTo>
                  <a:pt x="139" y="721"/>
                </a:lnTo>
                <a:lnTo>
                  <a:pt x="145" y="709"/>
                </a:lnTo>
                <a:lnTo>
                  <a:pt x="151" y="703"/>
                </a:lnTo>
                <a:lnTo>
                  <a:pt x="163" y="703"/>
                </a:lnTo>
                <a:lnTo>
                  <a:pt x="139" y="685"/>
                </a:lnTo>
                <a:lnTo>
                  <a:pt x="145" y="679"/>
                </a:lnTo>
                <a:lnTo>
                  <a:pt x="205" y="733"/>
                </a:lnTo>
                <a:lnTo>
                  <a:pt x="199" y="739"/>
                </a:lnTo>
                <a:close/>
                <a:moveTo>
                  <a:pt x="157" y="739"/>
                </a:moveTo>
                <a:lnTo>
                  <a:pt x="169" y="751"/>
                </a:lnTo>
                <a:lnTo>
                  <a:pt x="181" y="745"/>
                </a:lnTo>
                <a:lnTo>
                  <a:pt x="187" y="733"/>
                </a:lnTo>
                <a:lnTo>
                  <a:pt x="175" y="721"/>
                </a:lnTo>
                <a:lnTo>
                  <a:pt x="163" y="709"/>
                </a:lnTo>
                <a:lnTo>
                  <a:pt x="151" y="715"/>
                </a:lnTo>
                <a:lnTo>
                  <a:pt x="145" y="727"/>
                </a:lnTo>
                <a:lnTo>
                  <a:pt x="157" y="739"/>
                </a:lnTo>
                <a:close/>
                <a:moveTo>
                  <a:pt x="235" y="679"/>
                </a:moveTo>
                <a:lnTo>
                  <a:pt x="241" y="673"/>
                </a:lnTo>
                <a:lnTo>
                  <a:pt x="247" y="691"/>
                </a:lnTo>
                <a:lnTo>
                  <a:pt x="235" y="703"/>
                </a:lnTo>
                <a:lnTo>
                  <a:pt x="217" y="715"/>
                </a:lnTo>
                <a:lnTo>
                  <a:pt x="193" y="703"/>
                </a:lnTo>
                <a:lnTo>
                  <a:pt x="181" y="679"/>
                </a:lnTo>
                <a:lnTo>
                  <a:pt x="193" y="661"/>
                </a:lnTo>
                <a:lnTo>
                  <a:pt x="211" y="655"/>
                </a:lnTo>
                <a:lnTo>
                  <a:pt x="235" y="661"/>
                </a:lnTo>
                <a:lnTo>
                  <a:pt x="235" y="667"/>
                </a:lnTo>
                <a:lnTo>
                  <a:pt x="205" y="697"/>
                </a:lnTo>
                <a:lnTo>
                  <a:pt x="217" y="703"/>
                </a:lnTo>
                <a:lnTo>
                  <a:pt x="229" y="697"/>
                </a:lnTo>
                <a:lnTo>
                  <a:pt x="235" y="691"/>
                </a:lnTo>
                <a:lnTo>
                  <a:pt x="235" y="679"/>
                </a:lnTo>
                <a:close/>
                <a:moveTo>
                  <a:pt x="199" y="691"/>
                </a:moveTo>
                <a:lnTo>
                  <a:pt x="223" y="667"/>
                </a:lnTo>
                <a:lnTo>
                  <a:pt x="211" y="661"/>
                </a:lnTo>
                <a:lnTo>
                  <a:pt x="199" y="667"/>
                </a:lnTo>
                <a:lnTo>
                  <a:pt x="193" y="679"/>
                </a:lnTo>
                <a:lnTo>
                  <a:pt x="199" y="691"/>
                </a:lnTo>
                <a:close/>
                <a:moveTo>
                  <a:pt x="265" y="673"/>
                </a:moveTo>
                <a:lnTo>
                  <a:pt x="223" y="631"/>
                </a:lnTo>
                <a:lnTo>
                  <a:pt x="229" y="625"/>
                </a:lnTo>
                <a:lnTo>
                  <a:pt x="235" y="631"/>
                </a:lnTo>
                <a:lnTo>
                  <a:pt x="235" y="625"/>
                </a:lnTo>
                <a:lnTo>
                  <a:pt x="235" y="619"/>
                </a:lnTo>
                <a:lnTo>
                  <a:pt x="247" y="613"/>
                </a:lnTo>
                <a:lnTo>
                  <a:pt x="253" y="619"/>
                </a:lnTo>
                <a:lnTo>
                  <a:pt x="241" y="625"/>
                </a:lnTo>
                <a:lnTo>
                  <a:pt x="241" y="631"/>
                </a:lnTo>
                <a:lnTo>
                  <a:pt x="241" y="637"/>
                </a:lnTo>
                <a:lnTo>
                  <a:pt x="247" y="643"/>
                </a:lnTo>
                <a:lnTo>
                  <a:pt x="271" y="667"/>
                </a:lnTo>
                <a:lnTo>
                  <a:pt x="265" y="673"/>
                </a:lnTo>
                <a:close/>
                <a:moveTo>
                  <a:pt x="289" y="649"/>
                </a:moveTo>
                <a:lnTo>
                  <a:pt x="247" y="607"/>
                </a:lnTo>
                <a:lnTo>
                  <a:pt x="253" y="601"/>
                </a:lnTo>
                <a:lnTo>
                  <a:pt x="259" y="607"/>
                </a:lnTo>
                <a:lnTo>
                  <a:pt x="265" y="589"/>
                </a:lnTo>
                <a:lnTo>
                  <a:pt x="277" y="583"/>
                </a:lnTo>
                <a:lnTo>
                  <a:pt x="283" y="577"/>
                </a:lnTo>
                <a:lnTo>
                  <a:pt x="289" y="583"/>
                </a:lnTo>
                <a:lnTo>
                  <a:pt x="295" y="589"/>
                </a:lnTo>
                <a:lnTo>
                  <a:pt x="325" y="613"/>
                </a:lnTo>
                <a:lnTo>
                  <a:pt x="319" y="619"/>
                </a:lnTo>
                <a:lnTo>
                  <a:pt x="289" y="595"/>
                </a:lnTo>
                <a:lnTo>
                  <a:pt x="283" y="589"/>
                </a:lnTo>
                <a:lnTo>
                  <a:pt x="277" y="589"/>
                </a:lnTo>
                <a:lnTo>
                  <a:pt x="271" y="595"/>
                </a:lnTo>
                <a:lnTo>
                  <a:pt x="265" y="607"/>
                </a:lnTo>
                <a:lnTo>
                  <a:pt x="271" y="619"/>
                </a:lnTo>
                <a:lnTo>
                  <a:pt x="295" y="643"/>
                </a:lnTo>
                <a:lnTo>
                  <a:pt x="289" y="649"/>
                </a:lnTo>
                <a:close/>
                <a:moveTo>
                  <a:pt x="349" y="559"/>
                </a:moveTo>
                <a:lnTo>
                  <a:pt x="361" y="553"/>
                </a:lnTo>
                <a:lnTo>
                  <a:pt x="361" y="571"/>
                </a:lnTo>
                <a:lnTo>
                  <a:pt x="355" y="583"/>
                </a:lnTo>
                <a:lnTo>
                  <a:pt x="337" y="595"/>
                </a:lnTo>
                <a:lnTo>
                  <a:pt x="313" y="583"/>
                </a:lnTo>
                <a:lnTo>
                  <a:pt x="301" y="565"/>
                </a:lnTo>
                <a:lnTo>
                  <a:pt x="313" y="541"/>
                </a:lnTo>
                <a:lnTo>
                  <a:pt x="331" y="535"/>
                </a:lnTo>
                <a:lnTo>
                  <a:pt x="349" y="547"/>
                </a:lnTo>
                <a:lnTo>
                  <a:pt x="355" y="547"/>
                </a:lnTo>
                <a:lnTo>
                  <a:pt x="319" y="577"/>
                </a:lnTo>
                <a:lnTo>
                  <a:pt x="337" y="583"/>
                </a:lnTo>
                <a:lnTo>
                  <a:pt x="349" y="577"/>
                </a:lnTo>
                <a:lnTo>
                  <a:pt x="355" y="571"/>
                </a:lnTo>
                <a:lnTo>
                  <a:pt x="349" y="559"/>
                </a:lnTo>
                <a:close/>
                <a:moveTo>
                  <a:pt x="319" y="571"/>
                </a:moveTo>
                <a:lnTo>
                  <a:pt x="337" y="547"/>
                </a:lnTo>
                <a:lnTo>
                  <a:pt x="331" y="541"/>
                </a:lnTo>
                <a:lnTo>
                  <a:pt x="319" y="547"/>
                </a:lnTo>
                <a:lnTo>
                  <a:pt x="313" y="559"/>
                </a:lnTo>
                <a:lnTo>
                  <a:pt x="319" y="571"/>
                </a:lnTo>
                <a:close/>
                <a:moveTo>
                  <a:pt x="397" y="541"/>
                </a:moveTo>
                <a:lnTo>
                  <a:pt x="337" y="481"/>
                </a:lnTo>
                <a:lnTo>
                  <a:pt x="379" y="445"/>
                </a:lnTo>
                <a:lnTo>
                  <a:pt x="385" y="451"/>
                </a:lnTo>
                <a:lnTo>
                  <a:pt x="355" y="481"/>
                </a:lnTo>
                <a:lnTo>
                  <a:pt x="373" y="499"/>
                </a:lnTo>
                <a:lnTo>
                  <a:pt x="397" y="475"/>
                </a:lnTo>
                <a:lnTo>
                  <a:pt x="403" y="481"/>
                </a:lnTo>
                <a:lnTo>
                  <a:pt x="379" y="505"/>
                </a:lnTo>
                <a:lnTo>
                  <a:pt x="403" y="535"/>
                </a:lnTo>
                <a:lnTo>
                  <a:pt x="397" y="541"/>
                </a:lnTo>
                <a:close/>
                <a:moveTo>
                  <a:pt x="445" y="493"/>
                </a:moveTo>
                <a:lnTo>
                  <a:pt x="403" y="451"/>
                </a:lnTo>
                <a:lnTo>
                  <a:pt x="409" y="445"/>
                </a:lnTo>
                <a:lnTo>
                  <a:pt x="415" y="451"/>
                </a:lnTo>
                <a:lnTo>
                  <a:pt x="415" y="439"/>
                </a:lnTo>
                <a:lnTo>
                  <a:pt x="421" y="433"/>
                </a:lnTo>
                <a:lnTo>
                  <a:pt x="427" y="427"/>
                </a:lnTo>
                <a:lnTo>
                  <a:pt x="433" y="439"/>
                </a:lnTo>
                <a:lnTo>
                  <a:pt x="427" y="439"/>
                </a:lnTo>
                <a:lnTo>
                  <a:pt x="421" y="445"/>
                </a:lnTo>
                <a:lnTo>
                  <a:pt x="427" y="451"/>
                </a:lnTo>
                <a:lnTo>
                  <a:pt x="433" y="463"/>
                </a:lnTo>
                <a:lnTo>
                  <a:pt x="451" y="487"/>
                </a:lnTo>
                <a:lnTo>
                  <a:pt x="445" y="493"/>
                </a:lnTo>
                <a:close/>
                <a:moveTo>
                  <a:pt x="487" y="427"/>
                </a:moveTo>
                <a:lnTo>
                  <a:pt x="493" y="415"/>
                </a:lnTo>
                <a:lnTo>
                  <a:pt x="499" y="433"/>
                </a:lnTo>
                <a:lnTo>
                  <a:pt x="493" y="451"/>
                </a:lnTo>
                <a:lnTo>
                  <a:pt x="469" y="457"/>
                </a:lnTo>
                <a:lnTo>
                  <a:pt x="451" y="451"/>
                </a:lnTo>
                <a:lnTo>
                  <a:pt x="439" y="427"/>
                </a:lnTo>
                <a:lnTo>
                  <a:pt x="445" y="409"/>
                </a:lnTo>
                <a:lnTo>
                  <a:pt x="463" y="397"/>
                </a:lnTo>
                <a:lnTo>
                  <a:pt x="487" y="409"/>
                </a:lnTo>
                <a:lnTo>
                  <a:pt x="457" y="445"/>
                </a:lnTo>
                <a:lnTo>
                  <a:pt x="475" y="451"/>
                </a:lnTo>
                <a:lnTo>
                  <a:pt x="487" y="445"/>
                </a:lnTo>
                <a:lnTo>
                  <a:pt x="487" y="433"/>
                </a:lnTo>
                <a:lnTo>
                  <a:pt x="487" y="427"/>
                </a:lnTo>
                <a:close/>
                <a:moveTo>
                  <a:pt x="451" y="433"/>
                </a:moveTo>
                <a:lnTo>
                  <a:pt x="475" y="415"/>
                </a:lnTo>
                <a:lnTo>
                  <a:pt x="463" y="409"/>
                </a:lnTo>
                <a:lnTo>
                  <a:pt x="451" y="415"/>
                </a:lnTo>
                <a:lnTo>
                  <a:pt x="445" y="421"/>
                </a:lnTo>
                <a:lnTo>
                  <a:pt x="451" y="433"/>
                </a:lnTo>
                <a:close/>
                <a:moveTo>
                  <a:pt x="518" y="421"/>
                </a:moveTo>
                <a:lnTo>
                  <a:pt x="475" y="379"/>
                </a:lnTo>
                <a:lnTo>
                  <a:pt x="481" y="373"/>
                </a:lnTo>
                <a:lnTo>
                  <a:pt x="487" y="379"/>
                </a:lnTo>
                <a:lnTo>
                  <a:pt x="487" y="367"/>
                </a:lnTo>
                <a:lnTo>
                  <a:pt x="493" y="355"/>
                </a:lnTo>
                <a:lnTo>
                  <a:pt x="505" y="355"/>
                </a:lnTo>
                <a:lnTo>
                  <a:pt x="511" y="355"/>
                </a:lnTo>
                <a:lnTo>
                  <a:pt x="518" y="331"/>
                </a:lnTo>
                <a:lnTo>
                  <a:pt x="536" y="325"/>
                </a:lnTo>
                <a:lnTo>
                  <a:pt x="548" y="337"/>
                </a:lnTo>
                <a:lnTo>
                  <a:pt x="578" y="361"/>
                </a:lnTo>
                <a:lnTo>
                  <a:pt x="572" y="373"/>
                </a:lnTo>
                <a:lnTo>
                  <a:pt x="542" y="343"/>
                </a:lnTo>
                <a:lnTo>
                  <a:pt x="536" y="337"/>
                </a:lnTo>
                <a:lnTo>
                  <a:pt x="530" y="337"/>
                </a:lnTo>
                <a:lnTo>
                  <a:pt x="524" y="343"/>
                </a:lnTo>
                <a:lnTo>
                  <a:pt x="518" y="349"/>
                </a:lnTo>
                <a:lnTo>
                  <a:pt x="530" y="361"/>
                </a:lnTo>
                <a:lnTo>
                  <a:pt x="554" y="385"/>
                </a:lnTo>
                <a:lnTo>
                  <a:pt x="542" y="397"/>
                </a:lnTo>
                <a:lnTo>
                  <a:pt x="518" y="367"/>
                </a:lnTo>
                <a:lnTo>
                  <a:pt x="505" y="361"/>
                </a:lnTo>
                <a:lnTo>
                  <a:pt x="499" y="367"/>
                </a:lnTo>
                <a:lnTo>
                  <a:pt x="493" y="373"/>
                </a:lnTo>
                <a:lnTo>
                  <a:pt x="499" y="379"/>
                </a:lnTo>
                <a:lnTo>
                  <a:pt x="505" y="391"/>
                </a:lnTo>
                <a:lnTo>
                  <a:pt x="524" y="415"/>
                </a:lnTo>
                <a:lnTo>
                  <a:pt x="518" y="421"/>
                </a:lnTo>
                <a:close/>
                <a:moveTo>
                  <a:pt x="614" y="325"/>
                </a:moveTo>
                <a:lnTo>
                  <a:pt x="608" y="319"/>
                </a:lnTo>
                <a:lnTo>
                  <a:pt x="602" y="337"/>
                </a:lnTo>
                <a:lnTo>
                  <a:pt x="590" y="343"/>
                </a:lnTo>
                <a:lnTo>
                  <a:pt x="578" y="343"/>
                </a:lnTo>
                <a:lnTo>
                  <a:pt x="566" y="331"/>
                </a:lnTo>
                <a:lnTo>
                  <a:pt x="554" y="319"/>
                </a:lnTo>
                <a:lnTo>
                  <a:pt x="554" y="307"/>
                </a:lnTo>
                <a:lnTo>
                  <a:pt x="560" y="295"/>
                </a:lnTo>
                <a:lnTo>
                  <a:pt x="566" y="289"/>
                </a:lnTo>
                <a:lnTo>
                  <a:pt x="578" y="289"/>
                </a:lnTo>
                <a:lnTo>
                  <a:pt x="554" y="265"/>
                </a:lnTo>
                <a:lnTo>
                  <a:pt x="566" y="258"/>
                </a:lnTo>
                <a:lnTo>
                  <a:pt x="620" y="319"/>
                </a:lnTo>
                <a:lnTo>
                  <a:pt x="614" y="325"/>
                </a:lnTo>
                <a:close/>
                <a:moveTo>
                  <a:pt x="572" y="325"/>
                </a:moveTo>
                <a:lnTo>
                  <a:pt x="584" y="337"/>
                </a:lnTo>
                <a:lnTo>
                  <a:pt x="596" y="331"/>
                </a:lnTo>
                <a:lnTo>
                  <a:pt x="602" y="319"/>
                </a:lnTo>
                <a:lnTo>
                  <a:pt x="596" y="307"/>
                </a:lnTo>
                <a:lnTo>
                  <a:pt x="578" y="295"/>
                </a:lnTo>
                <a:lnTo>
                  <a:pt x="566" y="301"/>
                </a:lnTo>
                <a:lnTo>
                  <a:pt x="560" y="313"/>
                </a:lnTo>
                <a:lnTo>
                  <a:pt x="572" y="325"/>
                </a:lnTo>
                <a:close/>
                <a:moveTo>
                  <a:pt x="620" y="295"/>
                </a:moveTo>
                <a:lnTo>
                  <a:pt x="626" y="289"/>
                </a:lnTo>
                <a:lnTo>
                  <a:pt x="632" y="289"/>
                </a:lnTo>
                <a:lnTo>
                  <a:pt x="644" y="283"/>
                </a:lnTo>
                <a:lnTo>
                  <a:pt x="650" y="277"/>
                </a:lnTo>
                <a:lnTo>
                  <a:pt x="650" y="271"/>
                </a:lnTo>
                <a:lnTo>
                  <a:pt x="644" y="265"/>
                </a:lnTo>
                <a:lnTo>
                  <a:pt x="632" y="271"/>
                </a:lnTo>
                <a:lnTo>
                  <a:pt x="620" y="277"/>
                </a:lnTo>
                <a:lnTo>
                  <a:pt x="608" y="283"/>
                </a:lnTo>
                <a:lnTo>
                  <a:pt x="602" y="277"/>
                </a:lnTo>
                <a:lnTo>
                  <a:pt x="596" y="271"/>
                </a:lnTo>
                <a:lnTo>
                  <a:pt x="596" y="265"/>
                </a:lnTo>
                <a:lnTo>
                  <a:pt x="602" y="252"/>
                </a:lnTo>
                <a:lnTo>
                  <a:pt x="608" y="246"/>
                </a:lnTo>
                <a:lnTo>
                  <a:pt x="614" y="240"/>
                </a:lnTo>
                <a:lnTo>
                  <a:pt x="626" y="240"/>
                </a:lnTo>
                <a:lnTo>
                  <a:pt x="632" y="240"/>
                </a:lnTo>
                <a:lnTo>
                  <a:pt x="626" y="252"/>
                </a:lnTo>
                <a:lnTo>
                  <a:pt x="620" y="246"/>
                </a:lnTo>
                <a:lnTo>
                  <a:pt x="614" y="252"/>
                </a:lnTo>
                <a:lnTo>
                  <a:pt x="608" y="265"/>
                </a:lnTo>
                <a:lnTo>
                  <a:pt x="608" y="271"/>
                </a:lnTo>
                <a:lnTo>
                  <a:pt x="614" y="271"/>
                </a:lnTo>
                <a:lnTo>
                  <a:pt x="626" y="265"/>
                </a:lnTo>
                <a:lnTo>
                  <a:pt x="638" y="258"/>
                </a:lnTo>
                <a:lnTo>
                  <a:pt x="644" y="258"/>
                </a:lnTo>
                <a:lnTo>
                  <a:pt x="656" y="258"/>
                </a:lnTo>
                <a:lnTo>
                  <a:pt x="656" y="271"/>
                </a:lnTo>
                <a:lnTo>
                  <a:pt x="656" y="283"/>
                </a:lnTo>
                <a:lnTo>
                  <a:pt x="650" y="289"/>
                </a:lnTo>
                <a:lnTo>
                  <a:pt x="632" y="301"/>
                </a:lnTo>
                <a:lnTo>
                  <a:pt x="620" y="295"/>
                </a:lnTo>
                <a:close/>
                <a:moveTo>
                  <a:pt x="686" y="283"/>
                </a:moveTo>
                <a:lnTo>
                  <a:pt x="632" y="222"/>
                </a:lnTo>
                <a:lnTo>
                  <a:pt x="638" y="216"/>
                </a:lnTo>
                <a:lnTo>
                  <a:pt x="644" y="222"/>
                </a:lnTo>
                <a:lnTo>
                  <a:pt x="644" y="216"/>
                </a:lnTo>
                <a:lnTo>
                  <a:pt x="650" y="204"/>
                </a:lnTo>
                <a:lnTo>
                  <a:pt x="662" y="198"/>
                </a:lnTo>
                <a:lnTo>
                  <a:pt x="674" y="198"/>
                </a:lnTo>
                <a:lnTo>
                  <a:pt x="686" y="210"/>
                </a:lnTo>
                <a:lnTo>
                  <a:pt x="698" y="222"/>
                </a:lnTo>
                <a:lnTo>
                  <a:pt x="698" y="234"/>
                </a:lnTo>
                <a:lnTo>
                  <a:pt x="692" y="246"/>
                </a:lnTo>
                <a:lnTo>
                  <a:pt x="686" y="252"/>
                </a:lnTo>
                <a:lnTo>
                  <a:pt x="674" y="252"/>
                </a:lnTo>
                <a:lnTo>
                  <a:pt x="698" y="277"/>
                </a:lnTo>
                <a:lnTo>
                  <a:pt x="686" y="283"/>
                </a:lnTo>
                <a:close/>
                <a:moveTo>
                  <a:pt x="656" y="240"/>
                </a:moveTo>
                <a:lnTo>
                  <a:pt x="674" y="246"/>
                </a:lnTo>
                <a:lnTo>
                  <a:pt x="686" y="246"/>
                </a:lnTo>
                <a:lnTo>
                  <a:pt x="692" y="234"/>
                </a:lnTo>
                <a:lnTo>
                  <a:pt x="680" y="216"/>
                </a:lnTo>
                <a:lnTo>
                  <a:pt x="662" y="204"/>
                </a:lnTo>
                <a:lnTo>
                  <a:pt x="650" y="210"/>
                </a:lnTo>
                <a:lnTo>
                  <a:pt x="650" y="222"/>
                </a:lnTo>
                <a:lnTo>
                  <a:pt x="656" y="240"/>
                </a:lnTo>
                <a:close/>
                <a:moveTo>
                  <a:pt x="716" y="222"/>
                </a:moveTo>
                <a:lnTo>
                  <a:pt x="674" y="180"/>
                </a:lnTo>
                <a:lnTo>
                  <a:pt x="680" y="174"/>
                </a:lnTo>
                <a:lnTo>
                  <a:pt x="686" y="180"/>
                </a:lnTo>
                <a:lnTo>
                  <a:pt x="686" y="174"/>
                </a:lnTo>
                <a:lnTo>
                  <a:pt x="686" y="168"/>
                </a:lnTo>
                <a:lnTo>
                  <a:pt x="698" y="162"/>
                </a:lnTo>
                <a:lnTo>
                  <a:pt x="704" y="168"/>
                </a:lnTo>
                <a:lnTo>
                  <a:pt x="692" y="174"/>
                </a:lnTo>
                <a:lnTo>
                  <a:pt x="692" y="180"/>
                </a:lnTo>
                <a:lnTo>
                  <a:pt x="692" y="186"/>
                </a:lnTo>
                <a:lnTo>
                  <a:pt x="698" y="192"/>
                </a:lnTo>
                <a:lnTo>
                  <a:pt x="722" y="216"/>
                </a:lnTo>
                <a:lnTo>
                  <a:pt x="716" y="222"/>
                </a:lnTo>
                <a:close/>
                <a:moveTo>
                  <a:pt x="764" y="168"/>
                </a:moveTo>
                <a:lnTo>
                  <a:pt x="758" y="180"/>
                </a:lnTo>
                <a:lnTo>
                  <a:pt x="752" y="186"/>
                </a:lnTo>
                <a:lnTo>
                  <a:pt x="740" y="192"/>
                </a:lnTo>
                <a:lnTo>
                  <a:pt x="728" y="192"/>
                </a:lnTo>
                <a:lnTo>
                  <a:pt x="722" y="180"/>
                </a:lnTo>
                <a:lnTo>
                  <a:pt x="722" y="174"/>
                </a:lnTo>
                <a:lnTo>
                  <a:pt x="722" y="168"/>
                </a:lnTo>
                <a:lnTo>
                  <a:pt x="728" y="162"/>
                </a:lnTo>
                <a:lnTo>
                  <a:pt x="740" y="144"/>
                </a:lnTo>
                <a:lnTo>
                  <a:pt x="728" y="138"/>
                </a:lnTo>
                <a:lnTo>
                  <a:pt x="722" y="144"/>
                </a:lnTo>
                <a:lnTo>
                  <a:pt x="716" y="156"/>
                </a:lnTo>
                <a:lnTo>
                  <a:pt x="716" y="162"/>
                </a:lnTo>
                <a:lnTo>
                  <a:pt x="710" y="168"/>
                </a:lnTo>
                <a:lnTo>
                  <a:pt x="704" y="156"/>
                </a:lnTo>
                <a:lnTo>
                  <a:pt x="710" y="150"/>
                </a:lnTo>
                <a:lnTo>
                  <a:pt x="716" y="138"/>
                </a:lnTo>
                <a:lnTo>
                  <a:pt x="728" y="132"/>
                </a:lnTo>
                <a:lnTo>
                  <a:pt x="734" y="126"/>
                </a:lnTo>
                <a:lnTo>
                  <a:pt x="740" y="132"/>
                </a:lnTo>
                <a:lnTo>
                  <a:pt x="746" y="138"/>
                </a:lnTo>
                <a:lnTo>
                  <a:pt x="758" y="144"/>
                </a:lnTo>
                <a:lnTo>
                  <a:pt x="770" y="156"/>
                </a:lnTo>
                <a:lnTo>
                  <a:pt x="776" y="162"/>
                </a:lnTo>
                <a:lnTo>
                  <a:pt x="770" y="168"/>
                </a:lnTo>
                <a:lnTo>
                  <a:pt x="764" y="168"/>
                </a:lnTo>
                <a:close/>
                <a:moveTo>
                  <a:pt x="746" y="150"/>
                </a:moveTo>
                <a:lnTo>
                  <a:pt x="734" y="162"/>
                </a:lnTo>
                <a:lnTo>
                  <a:pt x="734" y="174"/>
                </a:lnTo>
                <a:lnTo>
                  <a:pt x="734" y="180"/>
                </a:lnTo>
                <a:lnTo>
                  <a:pt x="740" y="186"/>
                </a:lnTo>
                <a:lnTo>
                  <a:pt x="752" y="180"/>
                </a:lnTo>
                <a:lnTo>
                  <a:pt x="752" y="168"/>
                </a:lnTo>
                <a:lnTo>
                  <a:pt x="752" y="162"/>
                </a:lnTo>
                <a:lnTo>
                  <a:pt x="746" y="150"/>
                </a:lnTo>
                <a:close/>
                <a:moveTo>
                  <a:pt x="800" y="108"/>
                </a:moveTo>
                <a:lnTo>
                  <a:pt x="806" y="102"/>
                </a:lnTo>
                <a:lnTo>
                  <a:pt x="812" y="120"/>
                </a:lnTo>
                <a:lnTo>
                  <a:pt x="806" y="138"/>
                </a:lnTo>
                <a:lnTo>
                  <a:pt x="788" y="144"/>
                </a:lnTo>
                <a:lnTo>
                  <a:pt x="764" y="132"/>
                </a:lnTo>
                <a:lnTo>
                  <a:pt x="752" y="120"/>
                </a:lnTo>
                <a:lnTo>
                  <a:pt x="752" y="102"/>
                </a:lnTo>
                <a:lnTo>
                  <a:pt x="758" y="90"/>
                </a:lnTo>
                <a:lnTo>
                  <a:pt x="776" y="84"/>
                </a:lnTo>
                <a:lnTo>
                  <a:pt x="788" y="90"/>
                </a:lnTo>
                <a:lnTo>
                  <a:pt x="788" y="96"/>
                </a:lnTo>
                <a:lnTo>
                  <a:pt x="776" y="96"/>
                </a:lnTo>
                <a:lnTo>
                  <a:pt x="770" y="96"/>
                </a:lnTo>
                <a:lnTo>
                  <a:pt x="764" y="108"/>
                </a:lnTo>
                <a:lnTo>
                  <a:pt x="770" y="126"/>
                </a:lnTo>
                <a:lnTo>
                  <a:pt x="788" y="132"/>
                </a:lnTo>
                <a:lnTo>
                  <a:pt x="800" y="132"/>
                </a:lnTo>
                <a:lnTo>
                  <a:pt x="806" y="120"/>
                </a:lnTo>
                <a:lnTo>
                  <a:pt x="800" y="108"/>
                </a:lnTo>
                <a:close/>
                <a:moveTo>
                  <a:pt x="824" y="114"/>
                </a:moveTo>
                <a:lnTo>
                  <a:pt x="770" y="54"/>
                </a:lnTo>
                <a:lnTo>
                  <a:pt x="776" y="48"/>
                </a:lnTo>
                <a:lnTo>
                  <a:pt x="794" y="72"/>
                </a:lnTo>
                <a:lnTo>
                  <a:pt x="800" y="48"/>
                </a:lnTo>
                <a:lnTo>
                  <a:pt x="812" y="42"/>
                </a:lnTo>
                <a:lnTo>
                  <a:pt x="824" y="42"/>
                </a:lnTo>
                <a:lnTo>
                  <a:pt x="830" y="54"/>
                </a:lnTo>
                <a:lnTo>
                  <a:pt x="860" y="78"/>
                </a:lnTo>
                <a:lnTo>
                  <a:pt x="854" y="84"/>
                </a:lnTo>
                <a:lnTo>
                  <a:pt x="824" y="60"/>
                </a:lnTo>
                <a:lnTo>
                  <a:pt x="818" y="54"/>
                </a:lnTo>
                <a:lnTo>
                  <a:pt x="806" y="60"/>
                </a:lnTo>
                <a:lnTo>
                  <a:pt x="800" y="66"/>
                </a:lnTo>
                <a:lnTo>
                  <a:pt x="800" y="72"/>
                </a:lnTo>
                <a:lnTo>
                  <a:pt x="812" y="84"/>
                </a:lnTo>
                <a:lnTo>
                  <a:pt x="830" y="108"/>
                </a:lnTo>
                <a:lnTo>
                  <a:pt x="824" y="114"/>
                </a:lnTo>
                <a:close/>
                <a:moveTo>
                  <a:pt x="884" y="24"/>
                </a:moveTo>
                <a:lnTo>
                  <a:pt x="896" y="18"/>
                </a:lnTo>
                <a:lnTo>
                  <a:pt x="896" y="36"/>
                </a:lnTo>
                <a:lnTo>
                  <a:pt x="890" y="48"/>
                </a:lnTo>
                <a:lnTo>
                  <a:pt x="872" y="60"/>
                </a:lnTo>
                <a:lnTo>
                  <a:pt x="848" y="48"/>
                </a:lnTo>
                <a:lnTo>
                  <a:pt x="836" y="24"/>
                </a:lnTo>
                <a:lnTo>
                  <a:pt x="848" y="6"/>
                </a:lnTo>
                <a:lnTo>
                  <a:pt x="866" y="0"/>
                </a:lnTo>
                <a:lnTo>
                  <a:pt x="884" y="12"/>
                </a:lnTo>
                <a:lnTo>
                  <a:pt x="890" y="12"/>
                </a:lnTo>
                <a:lnTo>
                  <a:pt x="860" y="42"/>
                </a:lnTo>
                <a:lnTo>
                  <a:pt x="872" y="48"/>
                </a:lnTo>
                <a:lnTo>
                  <a:pt x="884" y="42"/>
                </a:lnTo>
                <a:lnTo>
                  <a:pt x="890" y="36"/>
                </a:lnTo>
                <a:lnTo>
                  <a:pt x="884" y="24"/>
                </a:lnTo>
                <a:close/>
                <a:moveTo>
                  <a:pt x="854" y="36"/>
                </a:moveTo>
                <a:lnTo>
                  <a:pt x="878" y="12"/>
                </a:lnTo>
                <a:lnTo>
                  <a:pt x="866" y="6"/>
                </a:lnTo>
                <a:lnTo>
                  <a:pt x="854" y="12"/>
                </a:lnTo>
                <a:lnTo>
                  <a:pt x="848" y="24"/>
                </a:lnTo>
                <a:lnTo>
                  <a:pt x="854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7" name="Freeform 30"/>
          <p:cNvSpPr>
            <a:spLocks noEditPoints="1"/>
          </p:cNvSpPr>
          <p:nvPr/>
        </p:nvSpPr>
        <p:spPr bwMode="auto">
          <a:xfrm>
            <a:off x="3273425" y="4229100"/>
            <a:ext cx="811213" cy="792163"/>
          </a:xfrm>
          <a:custGeom>
            <a:avLst/>
            <a:gdLst>
              <a:gd name="T0" fmla="*/ 57150 w 511"/>
              <a:gd name="T1" fmla="*/ 735013 h 499"/>
              <a:gd name="T2" fmla="*/ 161925 w 511"/>
              <a:gd name="T3" fmla="*/ 715963 h 499"/>
              <a:gd name="T4" fmla="*/ 104775 w 511"/>
              <a:gd name="T5" fmla="*/ 782638 h 499"/>
              <a:gd name="T6" fmla="*/ 200025 w 511"/>
              <a:gd name="T7" fmla="*/ 687388 h 499"/>
              <a:gd name="T8" fmla="*/ 152400 w 511"/>
              <a:gd name="T9" fmla="*/ 677863 h 499"/>
              <a:gd name="T10" fmla="*/ 171450 w 511"/>
              <a:gd name="T11" fmla="*/ 677863 h 499"/>
              <a:gd name="T12" fmla="*/ 200025 w 511"/>
              <a:gd name="T13" fmla="*/ 649288 h 499"/>
              <a:gd name="T14" fmla="*/ 228600 w 511"/>
              <a:gd name="T15" fmla="*/ 649288 h 499"/>
              <a:gd name="T16" fmla="*/ 190500 w 511"/>
              <a:gd name="T17" fmla="*/ 554038 h 499"/>
              <a:gd name="T18" fmla="*/ 238125 w 511"/>
              <a:gd name="T19" fmla="*/ 515938 h 499"/>
              <a:gd name="T20" fmla="*/ 295275 w 511"/>
              <a:gd name="T21" fmla="*/ 592138 h 499"/>
              <a:gd name="T22" fmla="*/ 219075 w 511"/>
              <a:gd name="T23" fmla="*/ 544513 h 499"/>
              <a:gd name="T24" fmla="*/ 247650 w 511"/>
              <a:gd name="T25" fmla="*/ 630238 h 499"/>
              <a:gd name="T26" fmla="*/ 342900 w 511"/>
              <a:gd name="T27" fmla="*/ 525463 h 499"/>
              <a:gd name="T28" fmla="*/ 323850 w 511"/>
              <a:gd name="T29" fmla="*/ 506413 h 499"/>
              <a:gd name="T30" fmla="*/ 266700 w 511"/>
              <a:gd name="T31" fmla="*/ 496888 h 499"/>
              <a:gd name="T32" fmla="*/ 295275 w 511"/>
              <a:gd name="T33" fmla="*/ 458788 h 499"/>
              <a:gd name="T34" fmla="*/ 304800 w 511"/>
              <a:gd name="T35" fmla="*/ 468313 h 499"/>
              <a:gd name="T36" fmla="*/ 285750 w 511"/>
              <a:gd name="T37" fmla="*/ 496888 h 499"/>
              <a:gd name="T38" fmla="*/ 342900 w 511"/>
              <a:gd name="T39" fmla="*/ 477838 h 499"/>
              <a:gd name="T40" fmla="*/ 352425 w 511"/>
              <a:gd name="T41" fmla="*/ 534988 h 499"/>
              <a:gd name="T42" fmla="*/ 409575 w 511"/>
              <a:gd name="T43" fmla="*/ 458788 h 499"/>
              <a:gd name="T44" fmla="*/ 390525 w 511"/>
              <a:gd name="T45" fmla="*/ 477838 h 499"/>
              <a:gd name="T46" fmla="*/ 323850 w 511"/>
              <a:gd name="T47" fmla="*/ 428625 h 499"/>
              <a:gd name="T48" fmla="*/ 342900 w 511"/>
              <a:gd name="T49" fmla="*/ 409575 h 499"/>
              <a:gd name="T50" fmla="*/ 390525 w 511"/>
              <a:gd name="T51" fmla="*/ 458788 h 499"/>
              <a:gd name="T52" fmla="*/ 409575 w 511"/>
              <a:gd name="T53" fmla="*/ 458788 h 499"/>
              <a:gd name="T54" fmla="*/ 428625 w 511"/>
              <a:gd name="T55" fmla="*/ 428625 h 499"/>
              <a:gd name="T56" fmla="*/ 438150 w 511"/>
              <a:gd name="T57" fmla="*/ 468313 h 499"/>
              <a:gd name="T58" fmla="*/ 476250 w 511"/>
              <a:gd name="T59" fmla="*/ 400050 h 499"/>
              <a:gd name="T60" fmla="*/ 515938 w 511"/>
              <a:gd name="T61" fmla="*/ 342900 h 499"/>
              <a:gd name="T62" fmla="*/ 573088 w 511"/>
              <a:gd name="T63" fmla="*/ 314325 h 499"/>
              <a:gd name="T64" fmla="*/ 525463 w 511"/>
              <a:gd name="T65" fmla="*/ 361950 h 499"/>
              <a:gd name="T66" fmla="*/ 630238 w 511"/>
              <a:gd name="T67" fmla="*/ 247650 h 499"/>
              <a:gd name="T68" fmla="*/ 582613 w 511"/>
              <a:gd name="T69" fmla="*/ 285750 h 499"/>
              <a:gd name="T70" fmla="*/ 534988 w 511"/>
              <a:gd name="T71" fmla="*/ 219075 h 499"/>
              <a:gd name="T72" fmla="*/ 601663 w 511"/>
              <a:gd name="T73" fmla="*/ 257175 h 499"/>
              <a:gd name="T74" fmla="*/ 563563 w 511"/>
              <a:gd name="T75" fmla="*/ 180975 h 499"/>
              <a:gd name="T76" fmla="*/ 639763 w 511"/>
              <a:gd name="T77" fmla="*/ 200025 h 499"/>
              <a:gd name="T78" fmla="*/ 687388 w 511"/>
              <a:gd name="T79" fmla="*/ 171450 h 499"/>
              <a:gd name="T80" fmla="*/ 639763 w 511"/>
              <a:gd name="T81" fmla="*/ 180975 h 499"/>
              <a:gd name="T82" fmla="*/ 601663 w 511"/>
              <a:gd name="T83" fmla="*/ 152400 h 499"/>
              <a:gd name="T84" fmla="*/ 649288 w 511"/>
              <a:gd name="T85" fmla="*/ 114300 h 499"/>
              <a:gd name="T86" fmla="*/ 630238 w 511"/>
              <a:gd name="T87" fmla="*/ 133350 h 499"/>
              <a:gd name="T88" fmla="*/ 630238 w 511"/>
              <a:gd name="T89" fmla="*/ 161925 h 499"/>
              <a:gd name="T90" fmla="*/ 696913 w 511"/>
              <a:gd name="T91" fmla="*/ 152400 h 499"/>
              <a:gd name="T92" fmla="*/ 668338 w 511"/>
              <a:gd name="T93" fmla="*/ 209550 h 499"/>
              <a:gd name="T94" fmla="*/ 639763 w 511"/>
              <a:gd name="T95" fmla="*/ 57150 h 499"/>
              <a:gd name="T96" fmla="*/ 735013 w 511"/>
              <a:gd name="T97" fmla="*/ 152400 h 499"/>
              <a:gd name="T98" fmla="*/ 735013 w 511"/>
              <a:gd name="T99" fmla="*/ 152400 h 499"/>
              <a:gd name="T100" fmla="*/ 725488 w 511"/>
              <a:gd name="T101" fmla="*/ 76200 h 499"/>
              <a:gd name="T102" fmla="*/ 811213 w 511"/>
              <a:gd name="T103" fmla="*/ 66675 h 499"/>
              <a:gd name="T104" fmla="*/ 773113 w 511"/>
              <a:gd name="T105" fmla="*/ 114300 h 49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1"/>
              <a:gd name="T160" fmla="*/ 0 h 499"/>
              <a:gd name="T161" fmla="*/ 511 w 511"/>
              <a:gd name="T162" fmla="*/ 499 h 49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1" h="499">
                <a:moveTo>
                  <a:pt x="54" y="499"/>
                </a:moveTo>
                <a:lnTo>
                  <a:pt x="0" y="439"/>
                </a:lnTo>
                <a:lnTo>
                  <a:pt x="6" y="433"/>
                </a:lnTo>
                <a:lnTo>
                  <a:pt x="36" y="463"/>
                </a:lnTo>
                <a:lnTo>
                  <a:pt x="36" y="403"/>
                </a:lnTo>
                <a:lnTo>
                  <a:pt x="48" y="391"/>
                </a:lnTo>
                <a:lnTo>
                  <a:pt x="42" y="439"/>
                </a:lnTo>
                <a:lnTo>
                  <a:pt x="102" y="451"/>
                </a:lnTo>
                <a:lnTo>
                  <a:pt x="96" y="463"/>
                </a:lnTo>
                <a:lnTo>
                  <a:pt x="42" y="451"/>
                </a:lnTo>
                <a:lnTo>
                  <a:pt x="42" y="469"/>
                </a:lnTo>
                <a:lnTo>
                  <a:pt x="66" y="493"/>
                </a:lnTo>
                <a:lnTo>
                  <a:pt x="54" y="499"/>
                </a:lnTo>
                <a:close/>
                <a:moveTo>
                  <a:pt x="138" y="415"/>
                </a:moveTo>
                <a:lnTo>
                  <a:pt x="132" y="409"/>
                </a:lnTo>
                <a:lnTo>
                  <a:pt x="126" y="433"/>
                </a:lnTo>
                <a:lnTo>
                  <a:pt x="120" y="433"/>
                </a:lnTo>
                <a:lnTo>
                  <a:pt x="108" y="439"/>
                </a:lnTo>
                <a:lnTo>
                  <a:pt x="102" y="433"/>
                </a:lnTo>
                <a:lnTo>
                  <a:pt x="96" y="427"/>
                </a:lnTo>
                <a:lnTo>
                  <a:pt x="72" y="403"/>
                </a:lnTo>
                <a:lnTo>
                  <a:pt x="78" y="397"/>
                </a:lnTo>
                <a:lnTo>
                  <a:pt x="102" y="421"/>
                </a:lnTo>
                <a:lnTo>
                  <a:pt x="108" y="427"/>
                </a:lnTo>
                <a:lnTo>
                  <a:pt x="114" y="427"/>
                </a:lnTo>
                <a:lnTo>
                  <a:pt x="120" y="421"/>
                </a:lnTo>
                <a:lnTo>
                  <a:pt x="126" y="415"/>
                </a:lnTo>
                <a:lnTo>
                  <a:pt x="126" y="409"/>
                </a:lnTo>
                <a:lnTo>
                  <a:pt x="120" y="397"/>
                </a:lnTo>
                <a:lnTo>
                  <a:pt x="96" y="373"/>
                </a:lnTo>
                <a:lnTo>
                  <a:pt x="102" y="367"/>
                </a:lnTo>
                <a:lnTo>
                  <a:pt x="144" y="409"/>
                </a:lnTo>
                <a:lnTo>
                  <a:pt x="138" y="415"/>
                </a:lnTo>
                <a:close/>
                <a:moveTo>
                  <a:pt x="156" y="397"/>
                </a:moveTo>
                <a:lnTo>
                  <a:pt x="114" y="355"/>
                </a:lnTo>
                <a:lnTo>
                  <a:pt x="120" y="349"/>
                </a:lnTo>
                <a:lnTo>
                  <a:pt x="126" y="355"/>
                </a:lnTo>
                <a:lnTo>
                  <a:pt x="132" y="337"/>
                </a:lnTo>
                <a:lnTo>
                  <a:pt x="144" y="331"/>
                </a:lnTo>
                <a:lnTo>
                  <a:pt x="150" y="325"/>
                </a:lnTo>
                <a:lnTo>
                  <a:pt x="162" y="331"/>
                </a:lnTo>
                <a:lnTo>
                  <a:pt x="168" y="337"/>
                </a:lnTo>
                <a:lnTo>
                  <a:pt x="192" y="361"/>
                </a:lnTo>
                <a:lnTo>
                  <a:pt x="186" y="373"/>
                </a:lnTo>
                <a:lnTo>
                  <a:pt x="162" y="343"/>
                </a:lnTo>
                <a:lnTo>
                  <a:pt x="150" y="337"/>
                </a:lnTo>
                <a:lnTo>
                  <a:pt x="144" y="337"/>
                </a:lnTo>
                <a:lnTo>
                  <a:pt x="138" y="343"/>
                </a:lnTo>
                <a:lnTo>
                  <a:pt x="132" y="355"/>
                </a:lnTo>
                <a:lnTo>
                  <a:pt x="144" y="367"/>
                </a:lnTo>
                <a:lnTo>
                  <a:pt x="168" y="391"/>
                </a:lnTo>
                <a:lnTo>
                  <a:pt x="156" y="397"/>
                </a:lnTo>
                <a:close/>
                <a:moveTo>
                  <a:pt x="192" y="343"/>
                </a:moveTo>
                <a:lnTo>
                  <a:pt x="198" y="331"/>
                </a:lnTo>
                <a:lnTo>
                  <a:pt x="204" y="337"/>
                </a:lnTo>
                <a:lnTo>
                  <a:pt x="216" y="331"/>
                </a:lnTo>
                <a:lnTo>
                  <a:pt x="222" y="319"/>
                </a:lnTo>
                <a:lnTo>
                  <a:pt x="216" y="313"/>
                </a:lnTo>
                <a:lnTo>
                  <a:pt x="210" y="313"/>
                </a:lnTo>
                <a:lnTo>
                  <a:pt x="204" y="319"/>
                </a:lnTo>
                <a:lnTo>
                  <a:pt x="186" y="325"/>
                </a:lnTo>
                <a:lnTo>
                  <a:pt x="180" y="325"/>
                </a:lnTo>
                <a:lnTo>
                  <a:pt x="174" y="319"/>
                </a:lnTo>
                <a:lnTo>
                  <a:pt x="168" y="313"/>
                </a:lnTo>
                <a:lnTo>
                  <a:pt x="168" y="307"/>
                </a:lnTo>
                <a:lnTo>
                  <a:pt x="168" y="301"/>
                </a:lnTo>
                <a:lnTo>
                  <a:pt x="174" y="295"/>
                </a:lnTo>
                <a:lnTo>
                  <a:pt x="186" y="289"/>
                </a:lnTo>
                <a:lnTo>
                  <a:pt x="198" y="283"/>
                </a:lnTo>
                <a:lnTo>
                  <a:pt x="204" y="289"/>
                </a:lnTo>
                <a:lnTo>
                  <a:pt x="198" y="295"/>
                </a:lnTo>
                <a:lnTo>
                  <a:pt x="192" y="295"/>
                </a:lnTo>
                <a:lnTo>
                  <a:pt x="180" y="301"/>
                </a:lnTo>
                <a:lnTo>
                  <a:pt x="174" y="307"/>
                </a:lnTo>
                <a:lnTo>
                  <a:pt x="180" y="313"/>
                </a:lnTo>
                <a:lnTo>
                  <a:pt x="186" y="313"/>
                </a:lnTo>
                <a:lnTo>
                  <a:pt x="192" y="307"/>
                </a:lnTo>
                <a:lnTo>
                  <a:pt x="210" y="301"/>
                </a:lnTo>
                <a:lnTo>
                  <a:pt x="216" y="301"/>
                </a:lnTo>
                <a:lnTo>
                  <a:pt x="222" y="307"/>
                </a:lnTo>
                <a:lnTo>
                  <a:pt x="228" y="313"/>
                </a:lnTo>
                <a:lnTo>
                  <a:pt x="228" y="325"/>
                </a:lnTo>
                <a:lnTo>
                  <a:pt x="222" y="337"/>
                </a:lnTo>
                <a:lnTo>
                  <a:pt x="204" y="343"/>
                </a:lnTo>
                <a:lnTo>
                  <a:pt x="192" y="343"/>
                </a:lnTo>
                <a:close/>
                <a:moveTo>
                  <a:pt x="258" y="289"/>
                </a:moveTo>
                <a:lnTo>
                  <a:pt x="264" y="289"/>
                </a:lnTo>
                <a:lnTo>
                  <a:pt x="258" y="295"/>
                </a:lnTo>
                <a:lnTo>
                  <a:pt x="252" y="301"/>
                </a:lnTo>
                <a:lnTo>
                  <a:pt x="246" y="301"/>
                </a:lnTo>
                <a:lnTo>
                  <a:pt x="234" y="295"/>
                </a:lnTo>
                <a:lnTo>
                  <a:pt x="210" y="270"/>
                </a:lnTo>
                <a:lnTo>
                  <a:pt x="204" y="277"/>
                </a:lnTo>
                <a:lnTo>
                  <a:pt x="204" y="270"/>
                </a:lnTo>
                <a:lnTo>
                  <a:pt x="204" y="264"/>
                </a:lnTo>
                <a:lnTo>
                  <a:pt x="198" y="252"/>
                </a:lnTo>
                <a:lnTo>
                  <a:pt x="198" y="240"/>
                </a:lnTo>
                <a:lnTo>
                  <a:pt x="216" y="258"/>
                </a:lnTo>
                <a:lnTo>
                  <a:pt x="222" y="252"/>
                </a:lnTo>
                <a:lnTo>
                  <a:pt x="228" y="258"/>
                </a:lnTo>
                <a:lnTo>
                  <a:pt x="222" y="264"/>
                </a:lnTo>
                <a:lnTo>
                  <a:pt x="246" y="289"/>
                </a:lnTo>
                <a:lnTo>
                  <a:pt x="252" y="289"/>
                </a:lnTo>
                <a:lnTo>
                  <a:pt x="258" y="289"/>
                </a:lnTo>
                <a:close/>
                <a:moveTo>
                  <a:pt x="270" y="283"/>
                </a:moveTo>
                <a:lnTo>
                  <a:pt x="264" y="277"/>
                </a:lnTo>
                <a:lnTo>
                  <a:pt x="270" y="270"/>
                </a:lnTo>
                <a:lnTo>
                  <a:pt x="276" y="277"/>
                </a:lnTo>
                <a:lnTo>
                  <a:pt x="282" y="283"/>
                </a:lnTo>
                <a:lnTo>
                  <a:pt x="282" y="295"/>
                </a:lnTo>
                <a:lnTo>
                  <a:pt x="276" y="295"/>
                </a:lnTo>
                <a:lnTo>
                  <a:pt x="276" y="289"/>
                </a:lnTo>
                <a:lnTo>
                  <a:pt x="276" y="283"/>
                </a:lnTo>
                <a:lnTo>
                  <a:pt x="270" y="283"/>
                </a:lnTo>
                <a:close/>
                <a:moveTo>
                  <a:pt x="300" y="252"/>
                </a:moveTo>
                <a:lnTo>
                  <a:pt x="246" y="192"/>
                </a:lnTo>
                <a:lnTo>
                  <a:pt x="258" y="180"/>
                </a:lnTo>
                <a:lnTo>
                  <a:pt x="313" y="210"/>
                </a:lnTo>
                <a:lnTo>
                  <a:pt x="325" y="216"/>
                </a:lnTo>
                <a:lnTo>
                  <a:pt x="319" y="204"/>
                </a:lnTo>
                <a:lnTo>
                  <a:pt x="288" y="150"/>
                </a:lnTo>
                <a:lnTo>
                  <a:pt x="300" y="138"/>
                </a:lnTo>
                <a:lnTo>
                  <a:pt x="361" y="198"/>
                </a:lnTo>
                <a:lnTo>
                  <a:pt x="349" y="204"/>
                </a:lnTo>
                <a:lnTo>
                  <a:pt x="300" y="156"/>
                </a:lnTo>
                <a:lnTo>
                  <a:pt x="337" y="222"/>
                </a:lnTo>
                <a:lnTo>
                  <a:pt x="331" y="228"/>
                </a:lnTo>
                <a:lnTo>
                  <a:pt x="264" y="192"/>
                </a:lnTo>
                <a:lnTo>
                  <a:pt x="313" y="246"/>
                </a:lnTo>
                <a:lnTo>
                  <a:pt x="300" y="252"/>
                </a:lnTo>
                <a:close/>
                <a:moveTo>
                  <a:pt x="397" y="156"/>
                </a:moveTo>
                <a:lnTo>
                  <a:pt x="391" y="150"/>
                </a:lnTo>
                <a:lnTo>
                  <a:pt x="385" y="168"/>
                </a:lnTo>
                <a:lnTo>
                  <a:pt x="379" y="174"/>
                </a:lnTo>
                <a:lnTo>
                  <a:pt x="367" y="180"/>
                </a:lnTo>
                <a:lnTo>
                  <a:pt x="361" y="174"/>
                </a:lnTo>
                <a:lnTo>
                  <a:pt x="355" y="168"/>
                </a:lnTo>
                <a:lnTo>
                  <a:pt x="331" y="144"/>
                </a:lnTo>
                <a:lnTo>
                  <a:pt x="337" y="138"/>
                </a:lnTo>
                <a:lnTo>
                  <a:pt x="361" y="156"/>
                </a:lnTo>
                <a:lnTo>
                  <a:pt x="367" y="168"/>
                </a:lnTo>
                <a:lnTo>
                  <a:pt x="373" y="168"/>
                </a:lnTo>
                <a:lnTo>
                  <a:pt x="379" y="162"/>
                </a:lnTo>
                <a:lnTo>
                  <a:pt x="385" y="156"/>
                </a:lnTo>
                <a:lnTo>
                  <a:pt x="385" y="150"/>
                </a:lnTo>
                <a:lnTo>
                  <a:pt x="379" y="138"/>
                </a:lnTo>
                <a:lnTo>
                  <a:pt x="355" y="114"/>
                </a:lnTo>
                <a:lnTo>
                  <a:pt x="361" y="108"/>
                </a:lnTo>
                <a:lnTo>
                  <a:pt x="403" y="150"/>
                </a:lnTo>
                <a:lnTo>
                  <a:pt x="397" y="156"/>
                </a:lnTo>
                <a:close/>
                <a:moveTo>
                  <a:pt x="403" y="126"/>
                </a:moveTo>
                <a:lnTo>
                  <a:pt x="409" y="120"/>
                </a:lnTo>
                <a:lnTo>
                  <a:pt x="421" y="120"/>
                </a:lnTo>
                <a:lnTo>
                  <a:pt x="427" y="120"/>
                </a:lnTo>
                <a:lnTo>
                  <a:pt x="433" y="108"/>
                </a:lnTo>
                <a:lnTo>
                  <a:pt x="433" y="102"/>
                </a:lnTo>
                <a:lnTo>
                  <a:pt x="427" y="102"/>
                </a:lnTo>
                <a:lnTo>
                  <a:pt x="415" y="102"/>
                </a:lnTo>
                <a:lnTo>
                  <a:pt x="403" y="114"/>
                </a:lnTo>
                <a:lnTo>
                  <a:pt x="391" y="114"/>
                </a:lnTo>
                <a:lnTo>
                  <a:pt x="385" y="108"/>
                </a:lnTo>
                <a:lnTo>
                  <a:pt x="379" y="102"/>
                </a:lnTo>
                <a:lnTo>
                  <a:pt x="379" y="96"/>
                </a:lnTo>
                <a:lnTo>
                  <a:pt x="385" y="90"/>
                </a:lnTo>
                <a:lnTo>
                  <a:pt x="391" y="78"/>
                </a:lnTo>
                <a:lnTo>
                  <a:pt x="397" y="72"/>
                </a:lnTo>
                <a:lnTo>
                  <a:pt x="409" y="72"/>
                </a:lnTo>
                <a:lnTo>
                  <a:pt x="415" y="78"/>
                </a:lnTo>
                <a:lnTo>
                  <a:pt x="409" y="84"/>
                </a:lnTo>
                <a:lnTo>
                  <a:pt x="403" y="84"/>
                </a:lnTo>
                <a:lnTo>
                  <a:pt x="397" y="84"/>
                </a:lnTo>
                <a:lnTo>
                  <a:pt x="391" y="96"/>
                </a:lnTo>
                <a:lnTo>
                  <a:pt x="391" y="102"/>
                </a:lnTo>
                <a:lnTo>
                  <a:pt x="397" y="102"/>
                </a:lnTo>
                <a:lnTo>
                  <a:pt x="409" y="96"/>
                </a:lnTo>
                <a:lnTo>
                  <a:pt x="421" y="90"/>
                </a:lnTo>
                <a:lnTo>
                  <a:pt x="427" y="90"/>
                </a:lnTo>
                <a:lnTo>
                  <a:pt x="439" y="96"/>
                </a:lnTo>
                <a:lnTo>
                  <a:pt x="445" y="102"/>
                </a:lnTo>
                <a:lnTo>
                  <a:pt x="439" y="114"/>
                </a:lnTo>
                <a:lnTo>
                  <a:pt x="433" y="126"/>
                </a:lnTo>
                <a:lnTo>
                  <a:pt x="421" y="132"/>
                </a:lnTo>
                <a:lnTo>
                  <a:pt x="403" y="126"/>
                </a:lnTo>
                <a:close/>
                <a:moveTo>
                  <a:pt x="409" y="48"/>
                </a:moveTo>
                <a:lnTo>
                  <a:pt x="403" y="36"/>
                </a:lnTo>
                <a:lnTo>
                  <a:pt x="409" y="30"/>
                </a:lnTo>
                <a:lnTo>
                  <a:pt x="415" y="36"/>
                </a:lnTo>
                <a:lnTo>
                  <a:pt x="409" y="48"/>
                </a:lnTo>
                <a:close/>
                <a:moveTo>
                  <a:pt x="463" y="96"/>
                </a:moveTo>
                <a:lnTo>
                  <a:pt x="421" y="54"/>
                </a:lnTo>
                <a:lnTo>
                  <a:pt x="427" y="48"/>
                </a:lnTo>
                <a:lnTo>
                  <a:pt x="469" y="90"/>
                </a:lnTo>
                <a:lnTo>
                  <a:pt x="463" y="96"/>
                </a:lnTo>
                <a:close/>
                <a:moveTo>
                  <a:pt x="475" y="78"/>
                </a:moveTo>
                <a:lnTo>
                  <a:pt x="421" y="18"/>
                </a:lnTo>
                <a:lnTo>
                  <a:pt x="427" y="12"/>
                </a:lnTo>
                <a:lnTo>
                  <a:pt x="457" y="48"/>
                </a:lnTo>
                <a:lnTo>
                  <a:pt x="457" y="12"/>
                </a:lnTo>
                <a:lnTo>
                  <a:pt x="469" y="0"/>
                </a:lnTo>
                <a:lnTo>
                  <a:pt x="469" y="36"/>
                </a:lnTo>
                <a:lnTo>
                  <a:pt x="511" y="42"/>
                </a:lnTo>
                <a:lnTo>
                  <a:pt x="505" y="54"/>
                </a:lnTo>
                <a:lnTo>
                  <a:pt x="469" y="42"/>
                </a:lnTo>
                <a:lnTo>
                  <a:pt x="469" y="54"/>
                </a:lnTo>
                <a:lnTo>
                  <a:pt x="487" y="72"/>
                </a:lnTo>
                <a:lnTo>
                  <a:pt x="475" y="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8" name="Freeform 31"/>
          <p:cNvSpPr>
            <a:spLocks noEditPoints="1"/>
          </p:cNvSpPr>
          <p:nvPr/>
        </p:nvSpPr>
        <p:spPr bwMode="auto">
          <a:xfrm>
            <a:off x="3903663" y="4248150"/>
            <a:ext cx="554037" cy="525463"/>
          </a:xfrm>
          <a:custGeom>
            <a:avLst/>
            <a:gdLst>
              <a:gd name="T0" fmla="*/ 28575 w 349"/>
              <a:gd name="T1" fmla="*/ 400050 h 331"/>
              <a:gd name="T2" fmla="*/ 95250 w 349"/>
              <a:gd name="T3" fmla="*/ 381000 h 331"/>
              <a:gd name="T4" fmla="*/ 142875 w 349"/>
              <a:gd name="T5" fmla="*/ 439738 h 331"/>
              <a:gd name="T6" fmla="*/ 123825 w 349"/>
              <a:gd name="T7" fmla="*/ 487363 h 331"/>
              <a:gd name="T8" fmla="*/ 104775 w 349"/>
              <a:gd name="T9" fmla="*/ 477838 h 331"/>
              <a:gd name="T10" fmla="*/ 114300 w 349"/>
              <a:gd name="T11" fmla="*/ 430213 h 331"/>
              <a:gd name="T12" fmla="*/ 57150 w 349"/>
              <a:gd name="T13" fmla="*/ 390525 h 331"/>
              <a:gd name="T14" fmla="*/ 85725 w 349"/>
              <a:gd name="T15" fmla="*/ 496888 h 331"/>
              <a:gd name="T16" fmla="*/ 219075 w 349"/>
              <a:gd name="T17" fmla="*/ 371475 h 331"/>
              <a:gd name="T18" fmla="*/ 142875 w 349"/>
              <a:gd name="T19" fmla="*/ 400050 h 331"/>
              <a:gd name="T20" fmla="*/ 171450 w 349"/>
              <a:gd name="T21" fmla="*/ 314325 h 331"/>
              <a:gd name="T22" fmla="*/ 161925 w 349"/>
              <a:gd name="T23" fmla="*/ 390525 h 331"/>
              <a:gd name="T24" fmla="*/ 209550 w 349"/>
              <a:gd name="T25" fmla="*/ 381000 h 331"/>
              <a:gd name="T26" fmla="*/ 152400 w 349"/>
              <a:gd name="T27" fmla="*/ 381000 h 331"/>
              <a:gd name="T28" fmla="*/ 152400 w 349"/>
              <a:gd name="T29" fmla="*/ 342900 h 331"/>
              <a:gd name="T30" fmla="*/ 152400 w 349"/>
              <a:gd name="T31" fmla="*/ 381000 h 331"/>
              <a:gd name="T32" fmla="*/ 276225 w 349"/>
              <a:gd name="T33" fmla="*/ 333375 h 331"/>
              <a:gd name="T34" fmla="*/ 238125 w 349"/>
              <a:gd name="T35" fmla="*/ 333375 h 331"/>
              <a:gd name="T36" fmla="*/ 200025 w 349"/>
              <a:gd name="T37" fmla="*/ 276225 h 331"/>
              <a:gd name="T38" fmla="*/ 257175 w 349"/>
              <a:gd name="T39" fmla="*/ 323850 h 331"/>
              <a:gd name="T40" fmla="*/ 276225 w 349"/>
              <a:gd name="T41" fmla="*/ 295275 h 331"/>
              <a:gd name="T42" fmla="*/ 238125 w 349"/>
              <a:gd name="T43" fmla="*/ 228600 h 331"/>
              <a:gd name="T44" fmla="*/ 342900 w 349"/>
              <a:gd name="T45" fmla="*/ 247650 h 331"/>
              <a:gd name="T46" fmla="*/ 333375 w 349"/>
              <a:gd name="T47" fmla="*/ 266700 h 331"/>
              <a:gd name="T48" fmla="*/ 276225 w 349"/>
              <a:gd name="T49" fmla="*/ 219075 h 331"/>
              <a:gd name="T50" fmla="*/ 266700 w 349"/>
              <a:gd name="T51" fmla="*/ 209550 h 331"/>
              <a:gd name="T52" fmla="*/ 276225 w 349"/>
              <a:gd name="T53" fmla="*/ 200025 h 331"/>
              <a:gd name="T54" fmla="*/ 285750 w 349"/>
              <a:gd name="T55" fmla="*/ 209550 h 331"/>
              <a:gd name="T56" fmla="*/ 333375 w 349"/>
              <a:gd name="T57" fmla="*/ 247650 h 331"/>
              <a:gd name="T58" fmla="*/ 342900 w 349"/>
              <a:gd name="T59" fmla="*/ 247650 h 331"/>
              <a:gd name="T60" fmla="*/ 361950 w 349"/>
              <a:gd name="T61" fmla="*/ 219075 h 331"/>
              <a:gd name="T62" fmla="*/ 381000 w 349"/>
              <a:gd name="T63" fmla="*/ 190500 h 331"/>
              <a:gd name="T64" fmla="*/ 333375 w 349"/>
              <a:gd name="T65" fmla="*/ 200025 h 331"/>
              <a:gd name="T66" fmla="*/ 304800 w 349"/>
              <a:gd name="T67" fmla="*/ 190500 h 331"/>
              <a:gd name="T68" fmla="*/ 314325 w 349"/>
              <a:gd name="T69" fmla="*/ 152400 h 331"/>
              <a:gd name="T70" fmla="*/ 361950 w 349"/>
              <a:gd name="T71" fmla="*/ 142875 h 331"/>
              <a:gd name="T72" fmla="*/ 323850 w 349"/>
              <a:gd name="T73" fmla="*/ 161925 h 331"/>
              <a:gd name="T74" fmla="*/ 323850 w 349"/>
              <a:gd name="T75" fmla="*/ 190500 h 331"/>
              <a:gd name="T76" fmla="*/ 371475 w 349"/>
              <a:gd name="T77" fmla="*/ 171450 h 331"/>
              <a:gd name="T78" fmla="*/ 400050 w 349"/>
              <a:gd name="T79" fmla="*/ 190500 h 331"/>
              <a:gd name="T80" fmla="*/ 361950 w 349"/>
              <a:gd name="T81" fmla="*/ 238125 h 331"/>
              <a:gd name="T82" fmla="*/ 447675 w 349"/>
              <a:gd name="T83" fmla="*/ 114300 h 331"/>
              <a:gd name="T84" fmla="*/ 457200 w 349"/>
              <a:gd name="T85" fmla="*/ 152400 h 331"/>
              <a:gd name="T86" fmla="*/ 381000 w 349"/>
              <a:gd name="T87" fmla="*/ 123825 h 331"/>
              <a:gd name="T88" fmla="*/ 409575 w 349"/>
              <a:gd name="T89" fmla="*/ 66675 h 331"/>
              <a:gd name="T90" fmla="*/ 409575 w 349"/>
              <a:gd name="T91" fmla="*/ 85725 h 331"/>
              <a:gd name="T92" fmla="*/ 400050 w 349"/>
              <a:gd name="T93" fmla="*/ 133350 h 331"/>
              <a:gd name="T94" fmla="*/ 457200 w 349"/>
              <a:gd name="T95" fmla="*/ 123825 h 331"/>
              <a:gd name="T96" fmla="*/ 495300 w 349"/>
              <a:gd name="T97" fmla="*/ 114300 h 331"/>
              <a:gd name="T98" fmla="*/ 447675 w 349"/>
              <a:gd name="T99" fmla="*/ 38100 h 331"/>
              <a:gd name="T100" fmla="*/ 495300 w 349"/>
              <a:gd name="T101" fmla="*/ 0 h 331"/>
              <a:gd name="T102" fmla="*/ 544512 w 349"/>
              <a:gd name="T103" fmla="*/ 66675 h 331"/>
              <a:gd name="T104" fmla="*/ 466725 w 349"/>
              <a:gd name="T105" fmla="*/ 19050 h 331"/>
              <a:gd name="T106" fmla="*/ 466725 w 349"/>
              <a:gd name="T107" fmla="*/ 66675 h 33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49"/>
              <a:gd name="T163" fmla="*/ 0 h 331"/>
              <a:gd name="T164" fmla="*/ 349 w 349"/>
              <a:gd name="T165" fmla="*/ 331 h 33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49" h="331">
                <a:moveTo>
                  <a:pt x="54" y="331"/>
                </a:moveTo>
                <a:lnTo>
                  <a:pt x="0" y="271"/>
                </a:lnTo>
                <a:lnTo>
                  <a:pt x="18" y="252"/>
                </a:lnTo>
                <a:lnTo>
                  <a:pt x="30" y="240"/>
                </a:lnTo>
                <a:lnTo>
                  <a:pt x="42" y="234"/>
                </a:lnTo>
                <a:lnTo>
                  <a:pt x="60" y="240"/>
                </a:lnTo>
                <a:lnTo>
                  <a:pt x="72" y="252"/>
                </a:lnTo>
                <a:lnTo>
                  <a:pt x="84" y="265"/>
                </a:lnTo>
                <a:lnTo>
                  <a:pt x="90" y="277"/>
                </a:lnTo>
                <a:lnTo>
                  <a:pt x="90" y="289"/>
                </a:lnTo>
                <a:lnTo>
                  <a:pt x="84" y="295"/>
                </a:lnTo>
                <a:lnTo>
                  <a:pt x="78" y="307"/>
                </a:lnTo>
                <a:lnTo>
                  <a:pt x="54" y="331"/>
                </a:lnTo>
                <a:close/>
                <a:moveTo>
                  <a:pt x="54" y="313"/>
                </a:moveTo>
                <a:lnTo>
                  <a:pt x="66" y="301"/>
                </a:lnTo>
                <a:lnTo>
                  <a:pt x="78" y="289"/>
                </a:lnTo>
                <a:lnTo>
                  <a:pt x="78" y="283"/>
                </a:lnTo>
                <a:lnTo>
                  <a:pt x="72" y="271"/>
                </a:lnTo>
                <a:lnTo>
                  <a:pt x="66" y="258"/>
                </a:lnTo>
                <a:lnTo>
                  <a:pt x="48" y="246"/>
                </a:lnTo>
                <a:lnTo>
                  <a:pt x="36" y="246"/>
                </a:lnTo>
                <a:lnTo>
                  <a:pt x="24" y="258"/>
                </a:lnTo>
                <a:lnTo>
                  <a:pt x="12" y="271"/>
                </a:lnTo>
                <a:lnTo>
                  <a:pt x="54" y="313"/>
                </a:lnTo>
                <a:close/>
                <a:moveTo>
                  <a:pt x="126" y="228"/>
                </a:moveTo>
                <a:lnTo>
                  <a:pt x="138" y="222"/>
                </a:lnTo>
                <a:lnTo>
                  <a:pt x="138" y="234"/>
                </a:lnTo>
                <a:lnTo>
                  <a:pt x="132" y="252"/>
                </a:lnTo>
                <a:lnTo>
                  <a:pt x="114" y="258"/>
                </a:lnTo>
                <a:lnTo>
                  <a:pt x="90" y="252"/>
                </a:lnTo>
                <a:lnTo>
                  <a:pt x="78" y="228"/>
                </a:lnTo>
                <a:lnTo>
                  <a:pt x="90" y="210"/>
                </a:lnTo>
                <a:lnTo>
                  <a:pt x="108" y="198"/>
                </a:lnTo>
                <a:lnTo>
                  <a:pt x="126" y="210"/>
                </a:lnTo>
                <a:lnTo>
                  <a:pt x="132" y="216"/>
                </a:lnTo>
                <a:lnTo>
                  <a:pt x="102" y="246"/>
                </a:lnTo>
                <a:lnTo>
                  <a:pt x="114" y="252"/>
                </a:lnTo>
                <a:lnTo>
                  <a:pt x="126" y="246"/>
                </a:lnTo>
                <a:lnTo>
                  <a:pt x="132" y="240"/>
                </a:lnTo>
                <a:lnTo>
                  <a:pt x="126" y="228"/>
                </a:lnTo>
                <a:close/>
                <a:moveTo>
                  <a:pt x="96" y="240"/>
                </a:moveTo>
                <a:lnTo>
                  <a:pt x="120" y="216"/>
                </a:lnTo>
                <a:lnTo>
                  <a:pt x="108" y="210"/>
                </a:lnTo>
                <a:lnTo>
                  <a:pt x="96" y="216"/>
                </a:lnTo>
                <a:lnTo>
                  <a:pt x="90" y="228"/>
                </a:lnTo>
                <a:lnTo>
                  <a:pt x="96" y="240"/>
                </a:lnTo>
                <a:close/>
                <a:moveTo>
                  <a:pt x="186" y="192"/>
                </a:moveTo>
                <a:lnTo>
                  <a:pt x="180" y="186"/>
                </a:lnTo>
                <a:lnTo>
                  <a:pt x="174" y="210"/>
                </a:lnTo>
                <a:lnTo>
                  <a:pt x="168" y="216"/>
                </a:lnTo>
                <a:lnTo>
                  <a:pt x="156" y="216"/>
                </a:lnTo>
                <a:lnTo>
                  <a:pt x="150" y="210"/>
                </a:lnTo>
                <a:lnTo>
                  <a:pt x="144" y="204"/>
                </a:lnTo>
                <a:lnTo>
                  <a:pt x="120" y="180"/>
                </a:lnTo>
                <a:lnTo>
                  <a:pt x="126" y="174"/>
                </a:lnTo>
                <a:lnTo>
                  <a:pt x="150" y="198"/>
                </a:lnTo>
                <a:lnTo>
                  <a:pt x="156" y="204"/>
                </a:lnTo>
                <a:lnTo>
                  <a:pt x="162" y="204"/>
                </a:lnTo>
                <a:lnTo>
                  <a:pt x="168" y="204"/>
                </a:lnTo>
                <a:lnTo>
                  <a:pt x="174" y="192"/>
                </a:lnTo>
                <a:lnTo>
                  <a:pt x="174" y="186"/>
                </a:lnTo>
                <a:lnTo>
                  <a:pt x="168" y="174"/>
                </a:lnTo>
                <a:lnTo>
                  <a:pt x="144" y="156"/>
                </a:lnTo>
                <a:lnTo>
                  <a:pt x="150" y="144"/>
                </a:lnTo>
                <a:lnTo>
                  <a:pt x="192" y="186"/>
                </a:lnTo>
                <a:lnTo>
                  <a:pt x="186" y="192"/>
                </a:lnTo>
                <a:close/>
                <a:moveTo>
                  <a:pt x="216" y="156"/>
                </a:moveTo>
                <a:lnTo>
                  <a:pt x="222" y="156"/>
                </a:lnTo>
                <a:lnTo>
                  <a:pt x="216" y="162"/>
                </a:lnTo>
                <a:lnTo>
                  <a:pt x="210" y="168"/>
                </a:lnTo>
                <a:lnTo>
                  <a:pt x="204" y="168"/>
                </a:lnTo>
                <a:lnTo>
                  <a:pt x="198" y="162"/>
                </a:lnTo>
                <a:lnTo>
                  <a:pt x="174" y="138"/>
                </a:lnTo>
                <a:lnTo>
                  <a:pt x="168" y="144"/>
                </a:lnTo>
                <a:lnTo>
                  <a:pt x="162" y="138"/>
                </a:lnTo>
                <a:lnTo>
                  <a:pt x="168" y="132"/>
                </a:lnTo>
                <a:lnTo>
                  <a:pt x="156" y="120"/>
                </a:lnTo>
                <a:lnTo>
                  <a:pt x="156" y="108"/>
                </a:lnTo>
                <a:lnTo>
                  <a:pt x="174" y="126"/>
                </a:lnTo>
                <a:lnTo>
                  <a:pt x="180" y="120"/>
                </a:lnTo>
                <a:lnTo>
                  <a:pt x="186" y="126"/>
                </a:lnTo>
                <a:lnTo>
                  <a:pt x="180" y="132"/>
                </a:lnTo>
                <a:lnTo>
                  <a:pt x="204" y="156"/>
                </a:lnTo>
                <a:lnTo>
                  <a:pt x="210" y="156"/>
                </a:lnTo>
                <a:lnTo>
                  <a:pt x="216" y="156"/>
                </a:lnTo>
                <a:close/>
                <a:moveTo>
                  <a:pt x="210" y="144"/>
                </a:moveTo>
                <a:lnTo>
                  <a:pt x="216" y="138"/>
                </a:lnTo>
                <a:lnTo>
                  <a:pt x="228" y="138"/>
                </a:lnTo>
                <a:lnTo>
                  <a:pt x="240" y="132"/>
                </a:lnTo>
                <a:lnTo>
                  <a:pt x="246" y="126"/>
                </a:lnTo>
                <a:lnTo>
                  <a:pt x="240" y="120"/>
                </a:lnTo>
                <a:lnTo>
                  <a:pt x="234" y="114"/>
                </a:lnTo>
                <a:lnTo>
                  <a:pt x="228" y="120"/>
                </a:lnTo>
                <a:lnTo>
                  <a:pt x="210" y="126"/>
                </a:lnTo>
                <a:lnTo>
                  <a:pt x="204" y="132"/>
                </a:lnTo>
                <a:lnTo>
                  <a:pt x="198" y="126"/>
                </a:lnTo>
                <a:lnTo>
                  <a:pt x="192" y="120"/>
                </a:lnTo>
                <a:lnTo>
                  <a:pt x="192" y="114"/>
                </a:lnTo>
                <a:lnTo>
                  <a:pt x="192" y="102"/>
                </a:lnTo>
                <a:lnTo>
                  <a:pt x="198" y="96"/>
                </a:lnTo>
                <a:lnTo>
                  <a:pt x="210" y="90"/>
                </a:lnTo>
                <a:lnTo>
                  <a:pt x="216" y="90"/>
                </a:lnTo>
                <a:lnTo>
                  <a:pt x="228" y="90"/>
                </a:lnTo>
                <a:lnTo>
                  <a:pt x="222" y="102"/>
                </a:lnTo>
                <a:lnTo>
                  <a:pt x="216" y="96"/>
                </a:lnTo>
                <a:lnTo>
                  <a:pt x="204" y="102"/>
                </a:lnTo>
                <a:lnTo>
                  <a:pt x="198" y="114"/>
                </a:lnTo>
                <a:lnTo>
                  <a:pt x="204" y="120"/>
                </a:lnTo>
                <a:lnTo>
                  <a:pt x="210" y="120"/>
                </a:lnTo>
                <a:lnTo>
                  <a:pt x="216" y="114"/>
                </a:lnTo>
                <a:lnTo>
                  <a:pt x="234" y="108"/>
                </a:lnTo>
                <a:lnTo>
                  <a:pt x="240" y="108"/>
                </a:lnTo>
                <a:lnTo>
                  <a:pt x="246" y="108"/>
                </a:lnTo>
                <a:lnTo>
                  <a:pt x="252" y="120"/>
                </a:lnTo>
                <a:lnTo>
                  <a:pt x="252" y="132"/>
                </a:lnTo>
                <a:lnTo>
                  <a:pt x="246" y="138"/>
                </a:lnTo>
                <a:lnTo>
                  <a:pt x="228" y="150"/>
                </a:lnTo>
                <a:lnTo>
                  <a:pt x="210" y="144"/>
                </a:lnTo>
                <a:close/>
                <a:moveTo>
                  <a:pt x="282" y="72"/>
                </a:moveTo>
                <a:lnTo>
                  <a:pt x="288" y="66"/>
                </a:lnTo>
                <a:lnTo>
                  <a:pt x="294" y="78"/>
                </a:lnTo>
                <a:lnTo>
                  <a:pt x="288" y="96"/>
                </a:lnTo>
                <a:lnTo>
                  <a:pt x="270" y="102"/>
                </a:lnTo>
                <a:lnTo>
                  <a:pt x="246" y="96"/>
                </a:lnTo>
                <a:lnTo>
                  <a:pt x="240" y="78"/>
                </a:lnTo>
                <a:lnTo>
                  <a:pt x="234" y="66"/>
                </a:lnTo>
                <a:lnTo>
                  <a:pt x="246" y="54"/>
                </a:lnTo>
                <a:lnTo>
                  <a:pt x="258" y="42"/>
                </a:lnTo>
                <a:lnTo>
                  <a:pt x="276" y="48"/>
                </a:lnTo>
                <a:lnTo>
                  <a:pt x="270" y="54"/>
                </a:lnTo>
                <a:lnTo>
                  <a:pt x="258" y="54"/>
                </a:lnTo>
                <a:lnTo>
                  <a:pt x="252" y="60"/>
                </a:lnTo>
                <a:lnTo>
                  <a:pt x="246" y="72"/>
                </a:lnTo>
                <a:lnTo>
                  <a:pt x="252" y="84"/>
                </a:lnTo>
                <a:lnTo>
                  <a:pt x="270" y="96"/>
                </a:lnTo>
                <a:lnTo>
                  <a:pt x="282" y="90"/>
                </a:lnTo>
                <a:lnTo>
                  <a:pt x="288" y="78"/>
                </a:lnTo>
                <a:lnTo>
                  <a:pt x="282" y="72"/>
                </a:lnTo>
                <a:close/>
                <a:moveTo>
                  <a:pt x="312" y="72"/>
                </a:moveTo>
                <a:lnTo>
                  <a:pt x="252" y="12"/>
                </a:lnTo>
                <a:lnTo>
                  <a:pt x="264" y="6"/>
                </a:lnTo>
                <a:lnTo>
                  <a:pt x="282" y="24"/>
                </a:lnTo>
                <a:lnTo>
                  <a:pt x="288" y="6"/>
                </a:lnTo>
                <a:lnTo>
                  <a:pt x="300" y="0"/>
                </a:lnTo>
                <a:lnTo>
                  <a:pt x="312" y="0"/>
                </a:lnTo>
                <a:lnTo>
                  <a:pt x="318" y="6"/>
                </a:lnTo>
                <a:lnTo>
                  <a:pt x="349" y="36"/>
                </a:lnTo>
                <a:lnTo>
                  <a:pt x="343" y="42"/>
                </a:lnTo>
                <a:lnTo>
                  <a:pt x="312" y="18"/>
                </a:lnTo>
                <a:lnTo>
                  <a:pt x="306" y="12"/>
                </a:lnTo>
                <a:lnTo>
                  <a:pt x="294" y="12"/>
                </a:lnTo>
                <a:lnTo>
                  <a:pt x="288" y="24"/>
                </a:lnTo>
                <a:lnTo>
                  <a:pt x="288" y="30"/>
                </a:lnTo>
                <a:lnTo>
                  <a:pt x="294" y="42"/>
                </a:lnTo>
                <a:lnTo>
                  <a:pt x="318" y="60"/>
                </a:lnTo>
                <a:lnTo>
                  <a:pt x="312" y="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69" name="Freeform 32"/>
          <p:cNvSpPr>
            <a:spLocks noEditPoints="1"/>
          </p:cNvSpPr>
          <p:nvPr/>
        </p:nvSpPr>
        <p:spPr bwMode="auto">
          <a:xfrm>
            <a:off x="3340100" y="4219575"/>
            <a:ext cx="1498600" cy="1489075"/>
          </a:xfrm>
          <a:custGeom>
            <a:avLst/>
            <a:gdLst>
              <a:gd name="T0" fmla="*/ 47625 w 944"/>
              <a:gd name="T1" fmla="*/ 1489075 h 938"/>
              <a:gd name="T2" fmla="*/ 76200 w 944"/>
              <a:gd name="T3" fmla="*/ 1374775 h 938"/>
              <a:gd name="T4" fmla="*/ 57150 w 944"/>
              <a:gd name="T5" fmla="*/ 1470025 h 938"/>
              <a:gd name="T6" fmla="*/ 95250 w 944"/>
              <a:gd name="T7" fmla="*/ 1346200 h 938"/>
              <a:gd name="T8" fmla="*/ 133350 w 944"/>
              <a:gd name="T9" fmla="*/ 1336675 h 938"/>
              <a:gd name="T10" fmla="*/ 219075 w 944"/>
              <a:gd name="T11" fmla="*/ 1355725 h 938"/>
              <a:gd name="T12" fmla="*/ 209550 w 944"/>
              <a:gd name="T13" fmla="*/ 1336675 h 938"/>
              <a:gd name="T14" fmla="*/ 247650 w 944"/>
              <a:gd name="T15" fmla="*/ 1327150 h 938"/>
              <a:gd name="T16" fmla="*/ 285750 w 944"/>
              <a:gd name="T17" fmla="*/ 1182688 h 938"/>
              <a:gd name="T18" fmla="*/ 247650 w 944"/>
              <a:gd name="T19" fmla="*/ 1220788 h 938"/>
              <a:gd name="T20" fmla="*/ 342900 w 944"/>
              <a:gd name="T21" fmla="*/ 1201738 h 938"/>
              <a:gd name="T22" fmla="*/ 314325 w 944"/>
              <a:gd name="T23" fmla="*/ 1068388 h 938"/>
              <a:gd name="T24" fmla="*/ 342900 w 944"/>
              <a:gd name="T25" fmla="*/ 1125538 h 938"/>
              <a:gd name="T26" fmla="*/ 439738 w 944"/>
              <a:gd name="T27" fmla="*/ 1135063 h 938"/>
              <a:gd name="T28" fmla="*/ 400050 w 944"/>
              <a:gd name="T29" fmla="*/ 1049338 h 938"/>
              <a:gd name="T30" fmla="*/ 487363 w 944"/>
              <a:gd name="T31" fmla="*/ 1068388 h 938"/>
              <a:gd name="T32" fmla="*/ 430213 w 944"/>
              <a:gd name="T33" fmla="*/ 1068388 h 938"/>
              <a:gd name="T34" fmla="*/ 563563 w 944"/>
              <a:gd name="T35" fmla="*/ 992188 h 938"/>
              <a:gd name="T36" fmla="*/ 506413 w 944"/>
              <a:gd name="T37" fmla="*/ 935038 h 938"/>
              <a:gd name="T38" fmla="*/ 534988 w 944"/>
              <a:gd name="T39" fmla="*/ 1049338 h 938"/>
              <a:gd name="T40" fmla="*/ 487363 w 944"/>
              <a:gd name="T41" fmla="*/ 982663 h 938"/>
              <a:gd name="T42" fmla="*/ 573088 w 944"/>
              <a:gd name="T43" fmla="*/ 944563 h 938"/>
              <a:gd name="T44" fmla="*/ 630238 w 944"/>
              <a:gd name="T45" fmla="*/ 935038 h 938"/>
              <a:gd name="T46" fmla="*/ 563563 w 944"/>
              <a:gd name="T47" fmla="*/ 896938 h 938"/>
              <a:gd name="T48" fmla="*/ 639763 w 944"/>
              <a:gd name="T49" fmla="*/ 801688 h 938"/>
              <a:gd name="T50" fmla="*/ 668338 w 944"/>
              <a:gd name="T51" fmla="*/ 811213 h 938"/>
              <a:gd name="T52" fmla="*/ 782638 w 944"/>
              <a:gd name="T53" fmla="*/ 773113 h 938"/>
              <a:gd name="T54" fmla="*/ 715963 w 944"/>
              <a:gd name="T55" fmla="*/ 725488 h 938"/>
              <a:gd name="T56" fmla="*/ 763588 w 944"/>
              <a:gd name="T57" fmla="*/ 792163 h 938"/>
              <a:gd name="T58" fmla="*/ 839788 w 944"/>
              <a:gd name="T59" fmla="*/ 696913 h 938"/>
              <a:gd name="T60" fmla="*/ 801688 w 944"/>
              <a:gd name="T61" fmla="*/ 649288 h 938"/>
              <a:gd name="T62" fmla="*/ 839788 w 944"/>
              <a:gd name="T63" fmla="*/ 696913 h 938"/>
              <a:gd name="T64" fmla="*/ 877888 w 944"/>
              <a:gd name="T65" fmla="*/ 696913 h 938"/>
              <a:gd name="T66" fmla="*/ 849313 w 944"/>
              <a:gd name="T67" fmla="*/ 611188 h 938"/>
              <a:gd name="T68" fmla="*/ 973138 w 944"/>
              <a:gd name="T69" fmla="*/ 515938 h 938"/>
              <a:gd name="T70" fmla="*/ 868363 w 944"/>
              <a:gd name="T71" fmla="*/ 525463 h 938"/>
              <a:gd name="T72" fmla="*/ 1039813 w 944"/>
              <a:gd name="T73" fmla="*/ 534988 h 938"/>
              <a:gd name="T74" fmla="*/ 1039813 w 944"/>
              <a:gd name="T75" fmla="*/ 428625 h 938"/>
              <a:gd name="T76" fmla="*/ 1001713 w 944"/>
              <a:gd name="T77" fmla="*/ 468313 h 938"/>
              <a:gd name="T78" fmla="*/ 1108075 w 944"/>
              <a:gd name="T79" fmla="*/ 458788 h 938"/>
              <a:gd name="T80" fmla="*/ 1058863 w 944"/>
              <a:gd name="T81" fmla="*/ 381000 h 938"/>
              <a:gd name="T82" fmla="*/ 1127125 w 944"/>
              <a:gd name="T83" fmla="*/ 428625 h 938"/>
              <a:gd name="T84" fmla="*/ 1087438 w 944"/>
              <a:gd name="T85" fmla="*/ 361950 h 938"/>
              <a:gd name="T86" fmla="*/ 1174750 w 944"/>
              <a:gd name="T87" fmla="*/ 381000 h 938"/>
              <a:gd name="T88" fmla="*/ 1117600 w 944"/>
              <a:gd name="T89" fmla="*/ 381000 h 938"/>
              <a:gd name="T90" fmla="*/ 1193800 w 944"/>
              <a:gd name="T91" fmla="*/ 257175 h 938"/>
              <a:gd name="T92" fmla="*/ 1260475 w 944"/>
              <a:gd name="T93" fmla="*/ 314325 h 938"/>
              <a:gd name="T94" fmla="*/ 1231900 w 944"/>
              <a:gd name="T95" fmla="*/ 238125 h 938"/>
              <a:gd name="T96" fmla="*/ 1222375 w 944"/>
              <a:gd name="T97" fmla="*/ 171450 h 938"/>
              <a:gd name="T98" fmla="*/ 1346200 w 944"/>
              <a:gd name="T99" fmla="*/ 180975 h 938"/>
              <a:gd name="T100" fmla="*/ 1289050 w 944"/>
              <a:gd name="T101" fmla="*/ 152400 h 938"/>
              <a:gd name="T102" fmla="*/ 1327150 w 944"/>
              <a:gd name="T103" fmla="*/ 219075 h 938"/>
              <a:gd name="T104" fmla="*/ 1346200 w 944"/>
              <a:gd name="T105" fmla="*/ 104775 h 938"/>
              <a:gd name="T106" fmla="*/ 1384300 w 944"/>
              <a:gd name="T107" fmla="*/ 85725 h 938"/>
              <a:gd name="T108" fmla="*/ 1498600 w 944"/>
              <a:gd name="T109" fmla="*/ 76200 h 938"/>
              <a:gd name="T110" fmla="*/ 1403350 w 944"/>
              <a:gd name="T111" fmla="*/ 38100 h 938"/>
              <a:gd name="T112" fmla="*/ 1470025 w 944"/>
              <a:gd name="T113" fmla="*/ 76200 h 93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4"/>
              <a:gd name="T172" fmla="*/ 0 h 938"/>
              <a:gd name="T173" fmla="*/ 944 w 944"/>
              <a:gd name="T174" fmla="*/ 938 h 93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4" h="938">
                <a:moveTo>
                  <a:pt x="48" y="902"/>
                </a:moveTo>
                <a:lnTo>
                  <a:pt x="42" y="896"/>
                </a:lnTo>
                <a:lnTo>
                  <a:pt x="66" y="866"/>
                </a:lnTo>
                <a:lnTo>
                  <a:pt x="84" y="890"/>
                </a:lnTo>
                <a:lnTo>
                  <a:pt x="78" y="908"/>
                </a:lnTo>
                <a:lnTo>
                  <a:pt x="72" y="926"/>
                </a:lnTo>
                <a:lnTo>
                  <a:pt x="54" y="938"/>
                </a:lnTo>
                <a:lnTo>
                  <a:pt x="30" y="938"/>
                </a:lnTo>
                <a:lnTo>
                  <a:pt x="12" y="926"/>
                </a:lnTo>
                <a:lnTo>
                  <a:pt x="0" y="902"/>
                </a:lnTo>
                <a:lnTo>
                  <a:pt x="0" y="884"/>
                </a:lnTo>
                <a:lnTo>
                  <a:pt x="12" y="866"/>
                </a:lnTo>
                <a:lnTo>
                  <a:pt x="24" y="854"/>
                </a:lnTo>
                <a:lnTo>
                  <a:pt x="36" y="854"/>
                </a:lnTo>
                <a:lnTo>
                  <a:pt x="48" y="860"/>
                </a:lnTo>
                <a:lnTo>
                  <a:pt x="48" y="866"/>
                </a:lnTo>
                <a:lnTo>
                  <a:pt x="36" y="860"/>
                </a:lnTo>
                <a:lnTo>
                  <a:pt x="24" y="866"/>
                </a:lnTo>
                <a:lnTo>
                  <a:pt x="18" y="872"/>
                </a:lnTo>
                <a:lnTo>
                  <a:pt x="12" y="884"/>
                </a:lnTo>
                <a:lnTo>
                  <a:pt x="6" y="890"/>
                </a:lnTo>
                <a:lnTo>
                  <a:pt x="12" y="902"/>
                </a:lnTo>
                <a:lnTo>
                  <a:pt x="18" y="914"/>
                </a:lnTo>
                <a:lnTo>
                  <a:pt x="36" y="926"/>
                </a:lnTo>
                <a:lnTo>
                  <a:pt x="48" y="926"/>
                </a:lnTo>
                <a:lnTo>
                  <a:pt x="66" y="914"/>
                </a:lnTo>
                <a:lnTo>
                  <a:pt x="72" y="908"/>
                </a:lnTo>
                <a:lnTo>
                  <a:pt x="72" y="896"/>
                </a:lnTo>
                <a:lnTo>
                  <a:pt x="66" y="884"/>
                </a:lnTo>
                <a:lnTo>
                  <a:pt x="48" y="902"/>
                </a:lnTo>
                <a:close/>
                <a:moveTo>
                  <a:pt x="102" y="890"/>
                </a:moveTo>
                <a:lnTo>
                  <a:pt x="60" y="848"/>
                </a:lnTo>
                <a:lnTo>
                  <a:pt x="72" y="842"/>
                </a:lnTo>
                <a:lnTo>
                  <a:pt x="78" y="848"/>
                </a:lnTo>
                <a:lnTo>
                  <a:pt x="72" y="836"/>
                </a:lnTo>
                <a:lnTo>
                  <a:pt x="78" y="830"/>
                </a:lnTo>
                <a:lnTo>
                  <a:pt x="84" y="824"/>
                </a:lnTo>
                <a:lnTo>
                  <a:pt x="90" y="836"/>
                </a:lnTo>
                <a:lnTo>
                  <a:pt x="84" y="836"/>
                </a:lnTo>
                <a:lnTo>
                  <a:pt x="84" y="842"/>
                </a:lnTo>
                <a:lnTo>
                  <a:pt x="84" y="848"/>
                </a:lnTo>
                <a:lnTo>
                  <a:pt x="90" y="860"/>
                </a:lnTo>
                <a:lnTo>
                  <a:pt x="114" y="878"/>
                </a:lnTo>
                <a:lnTo>
                  <a:pt x="102" y="890"/>
                </a:lnTo>
                <a:close/>
                <a:moveTo>
                  <a:pt x="156" y="836"/>
                </a:moveTo>
                <a:lnTo>
                  <a:pt x="150" y="830"/>
                </a:lnTo>
                <a:lnTo>
                  <a:pt x="144" y="848"/>
                </a:lnTo>
                <a:lnTo>
                  <a:pt x="138" y="854"/>
                </a:lnTo>
                <a:lnTo>
                  <a:pt x="126" y="854"/>
                </a:lnTo>
                <a:lnTo>
                  <a:pt x="120" y="854"/>
                </a:lnTo>
                <a:lnTo>
                  <a:pt x="114" y="848"/>
                </a:lnTo>
                <a:lnTo>
                  <a:pt x="90" y="818"/>
                </a:lnTo>
                <a:lnTo>
                  <a:pt x="96" y="812"/>
                </a:lnTo>
                <a:lnTo>
                  <a:pt x="120" y="836"/>
                </a:lnTo>
                <a:lnTo>
                  <a:pt x="126" y="842"/>
                </a:lnTo>
                <a:lnTo>
                  <a:pt x="132" y="842"/>
                </a:lnTo>
                <a:lnTo>
                  <a:pt x="138" y="842"/>
                </a:lnTo>
                <a:lnTo>
                  <a:pt x="144" y="836"/>
                </a:lnTo>
                <a:lnTo>
                  <a:pt x="144" y="824"/>
                </a:lnTo>
                <a:lnTo>
                  <a:pt x="138" y="818"/>
                </a:lnTo>
                <a:lnTo>
                  <a:pt x="114" y="793"/>
                </a:lnTo>
                <a:lnTo>
                  <a:pt x="120" y="787"/>
                </a:lnTo>
                <a:lnTo>
                  <a:pt x="162" y="830"/>
                </a:lnTo>
                <a:lnTo>
                  <a:pt x="156" y="836"/>
                </a:lnTo>
                <a:close/>
                <a:moveTo>
                  <a:pt x="174" y="818"/>
                </a:moveTo>
                <a:lnTo>
                  <a:pt x="138" y="775"/>
                </a:lnTo>
                <a:lnTo>
                  <a:pt x="144" y="763"/>
                </a:lnTo>
                <a:lnTo>
                  <a:pt x="150" y="769"/>
                </a:lnTo>
                <a:lnTo>
                  <a:pt x="156" y="751"/>
                </a:lnTo>
                <a:lnTo>
                  <a:pt x="162" y="745"/>
                </a:lnTo>
                <a:lnTo>
                  <a:pt x="168" y="745"/>
                </a:lnTo>
                <a:lnTo>
                  <a:pt x="180" y="745"/>
                </a:lnTo>
                <a:lnTo>
                  <a:pt x="186" y="757"/>
                </a:lnTo>
                <a:lnTo>
                  <a:pt x="210" y="781"/>
                </a:lnTo>
                <a:lnTo>
                  <a:pt x="204" y="787"/>
                </a:lnTo>
                <a:lnTo>
                  <a:pt x="180" y="763"/>
                </a:lnTo>
                <a:lnTo>
                  <a:pt x="168" y="757"/>
                </a:lnTo>
                <a:lnTo>
                  <a:pt x="162" y="757"/>
                </a:lnTo>
                <a:lnTo>
                  <a:pt x="156" y="757"/>
                </a:lnTo>
                <a:lnTo>
                  <a:pt x="156" y="769"/>
                </a:lnTo>
                <a:lnTo>
                  <a:pt x="162" y="787"/>
                </a:lnTo>
                <a:lnTo>
                  <a:pt x="186" y="806"/>
                </a:lnTo>
                <a:lnTo>
                  <a:pt x="174" y="818"/>
                </a:lnTo>
                <a:close/>
                <a:moveTo>
                  <a:pt x="252" y="739"/>
                </a:moveTo>
                <a:lnTo>
                  <a:pt x="246" y="733"/>
                </a:lnTo>
                <a:lnTo>
                  <a:pt x="240" y="751"/>
                </a:lnTo>
                <a:lnTo>
                  <a:pt x="228" y="757"/>
                </a:lnTo>
                <a:lnTo>
                  <a:pt x="216" y="757"/>
                </a:lnTo>
                <a:lnTo>
                  <a:pt x="198" y="751"/>
                </a:lnTo>
                <a:lnTo>
                  <a:pt x="192" y="733"/>
                </a:lnTo>
                <a:lnTo>
                  <a:pt x="192" y="721"/>
                </a:lnTo>
                <a:lnTo>
                  <a:pt x="198" y="709"/>
                </a:lnTo>
                <a:lnTo>
                  <a:pt x="204" y="703"/>
                </a:lnTo>
                <a:lnTo>
                  <a:pt x="216" y="703"/>
                </a:lnTo>
                <a:lnTo>
                  <a:pt x="192" y="685"/>
                </a:lnTo>
                <a:lnTo>
                  <a:pt x="198" y="673"/>
                </a:lnTo>
                <a:lnTo>
                  <a:pt x="258" y="733"/>
                </a:lnTo>
                <a:lnTo>
                  <a:pt x="252" y="739"/>
                </a:lnTo>
                <a:close/>
                <a:moveTo>
                  <a:pt x="210" y="739"/>
                </a:moveTo>
                <a:lnTo>
                  <a:pt x="222" y="751"/>
                </a:lnTo>
                <a:lnTo>
                  <a:pt x="234" y="745"/>
                </a:lnTo>
                <a:lnTo>
                  <a:pt x="240" y="733"/>
                </a:lnTo>
                <a:lnTo>
                  <a:pt x="228" y="721"/>
                </a:lnTo>
                <a:lnTo>
                  <a:pt x="216" y="709"/>
                </a:lnTo>
                <a:lnTo>
                  <a:pt x="204" y="715"/>
                </a:lnTo>
                <a:lnTo>
                  <a:pt x="198" y="727"/>
                </a:lnTo>
                <a:lnTo>
                  <a:pt x="210" y="739"/>
                </a:lnTo>
                <a:close/>
                <a:moveTo>
                  <a:pt x="271" y="721"/>
                </a:moveTo>
                <a:lnTo>
                  <a:pt x="210" y="661"/>
                </a:lnTo>
                <a:lnTo>
                  <a:pt x="222" y="655"/>
                </a:lnTo>
                <a:lnTo>
                  <a:pt x="277" y="715"/>
                </a:lnTo>
                <a:lnTo>
                  <a:pt x="271" y="721"/>
                </a:lnTo>
                <a:close/>
                <a:moveTo>
                  <a:pt x="301" y="661"/>
                </a:moveTo>
                <a:lnTo>
                  <a:pt x="313" y="655"/>
                </a:lnTo>
                <a:lnTo>
                  <a:pt x="313" y="673"/>
                </a:lnTo>
                <a:lnTo>
                  <a:pt x="307" y="685"/>
                </a:lnTo>
                <a:lnTo>
                  <a:pt x="289" y="697"/>
                </a:lnTo>
                <a:lnTo>
                  <a:pt x="264" y="685"/>
                </a:lnTo>
                <a:lnTo>
                  <a:pt x="252" y="661"/>
                </a:lnTo>
                <a:lnTo>
                  <a:pt x="264" y="643"/>
                </a:lnTo>
                <a:lnTo>
                  <a:pt x="283" y="637"/>
                </a:lnTo>
                <a:lnTo>
                  <a:pt x="301" y="649"/>
                </a:lnTo>
                <a:lnTo>
                  <a:pt x="307" y="649"/>
                </a:lnTo>
                <a:lnTo>
                  <a:pt x="271" y="679"/>
                </a:lnTo>
                <a:lnTo>
                  <a:pt x="289" y="685"/>
                </a:lnTo>
                <a:lnTo>
                  <a:pt x="301" y="679"/>
                </a:lnTo>
                <a:lnTo>
                  <a:pt x="307" y="673"/>
                </a:lnTo>
                <a:lnTo>
                  <a:pt x="301" y="661"/>
                </a:lnTo>
                <a:close/>
                <a:moveTo>
                  <a:pt x="271" y="673"/>
                </a:moveTo>
                <a:lnTo>
                  <a:pt x="289" y="649"/>
                </a:lnTo>
                <a:lnTo>
                  <a:pt x="283" y="643"/>
                </a:lnTo>
                <a:lnTo>
                  <a:pt x="271" y="649"/>
                </a:lnTo>
                <a:lnTo>
                  <a:pt x="264" y="661"/>
                </a:lnTo>
                <a:lnTo>
                  <a:pt x="271" y="673"/>
                </a:lnTo>
                <a:close/>
                <a:moveTo>
                  <a:pt x="337" y="661"/>
                </a:moveTo>
                <a:lnTo>
                  <a:pt x="343" y="655"/>
                </a:lnTo>
                <a:lnTo>
                  <a:pt x="349" y="661"/>
                </a:lnTo>
                <a:lnTo>
                  <a:pt x="361" y="655"/>
                </a:lnTo>
                <a:lnTo>
                  <a:pt x="367" y="643"/>
                </a:lnTo>
                <a:lnTo>
                  <a:pt x="367" y="637"/>
                </a:lnTo>
                <a:lnTo>
                  <a:pt x="355" y="625"/>
                </a:lnTo>
                <a:lnTo>
                  <a:pt x="349" y="643"/>
                </a:lnTo>
                <a:lnTo>
                  <a:pt x="331" y="649"/>
                </a:lnTo>
                <a:lnTo>
                  <a:pt x="313" y="637"/>
                </a:lnTo>
                <a:lnTo>
                  <a:pt x="301" y="625"/>
                </a:lnTo>
                <a:lnTo>
                  <a:pt x="301" y="613"/>
                </a:lnTo>
                <a:lnTo>
                  <a:pt x="307" y="601"/>
                </a:lnTo>
                <a:lnTo>
                  <a:pt x="325" y="595"/>
                </a:lnTo>
                <a:lnTo>
                  <a:pt x="319" y="589"/>
                </a:lnTo>
                <a:lnTo>
                  <a:pt x="325" y="583"/>
                </a:lnTo>
                <a:lnTo>
                  <a:pt x="361" y="619"/>
                </a:lnTo>
                <a:lnTo>
                  <a:pt x="373" y="631"/>
                </a:lnTo>
                <a:lnTo>
                  <a:pt x="373" y="643"/>
                </a:lnTo>
                <a:lnTo>
                  <a:pt x="367" y="661"/>
                </a:lnTo>
                <a:lnTo>
                  <a:pt x="349" y="667"/>
                </a:lnTo>
                <a:lnTo>
                  <a:pt x="337" y="661"/>
                </a:lnTo>
                <a:close/>
                <a:moveTo>
                  <a:pt x="319" y="631"/>
                </a:moveTo>
                <a:lnTo>
                  <a:pt x="331" y="637"/>
                </a:lnTo>
                <a:lnTo>
                  <a:pt x="343" y="637"/>
                </a:lnTo>
                <a:lnTo>
                  <a:pt x="349" y="625"/>
                </a:lnTo>
                <a:lnTo>
                  <a:pt x="343" y="607"/>
                </a:lnTo>
                <a:lnTo>
                  <a:pt x="325" y="601"/>
                </a:lnTo>
                <a:lnTo>
                  <a:pt x="313" y="607"/>
                </a:lnTo>
                <a:lnTo>
                  <a:pt x="307" y="619"/>
                </a:lnTo>
                <a:lnTo>
                  <a:pt x="319" y="631"/>
                </a:lnTo>
                <a:close/>
                <a:moveTo>
                  <a:pt x="397" y="571"/>
                </a:moveTo>
                <a:lnTo>
                  <a:pt x="403" y="559"/>
                </a:lnTo>
                <a:lnTo>
                  <a:pt x="409" y="577"/>
                </a:lnTo>
                <a:lnTo>
                  <a:pt x="397" y="595"/>
                </a:lnTo>
                <a:lnTo>
                  <a:pt x="379" y="601"/>
                </a:lnTo>
                <a:lnTo>
                  <a:pt x="361" y="595"/>
                </a:lnTo>
                <a:lnTo>
                  <a:pt x="349" y="571"/>
                </a:lnTo>
                <a:lnTo>
                  <a:pt x="355" y="553"/>
                </a:lnTo>
                <a:lnTo>
                  <a:pt x="373" y="541"/>
                </a:lnTo>
                <a:lnTo>
                  <a:pt x="397" y="553"/>
                </a:lnTo>
                <a:lnTo>
                  <a:pt x="367" y="589"/>
                </a:lnTo>
                <a:lnTo>
                  <a:pt x="379" y="595"/>
                </a:lnTo>
                <a:lnTo>
                  <a:pt x="397" y="589"/>
                </a:lnTo>
                <a:lnTo>
                  <a:pt x="397" y="577"/>
                </a:lnTo>
                <a:lnTo>
                  <a:pt x="397" y="571"/>
                </a:lnTo>
                <a:close/>
                <a:moveTo>
                  <a:pt x="361" y="583"/>
                </a:moveTo>
                <a:lnTo>
                  <a:pt x="385" y="559"/>
                </a:lnTo>
                <a:lnTo>
                  <a:pt x="373" y="553"/>
                </a:lnTo>
                <a:lnTo>
                  <a:pt x="361" y="559"/>
                </a:lnTo>
                <a:lnTo>
                  <a:pt x="355" y="565"/>
                </a:lnTo>
                <a:lnTo>
                  <a:pt x="361" y="583"/>
                </a:lnTo>
                <a:close/>
                <a:moveTo>
                  <a:pt x="421" y="565"/>
                </a:moveTo>
                <a:lnTo>
                  <a:pt x="385" y="529"/>
                </a:lnTo>
                <a:lnTo>
                  <a:pt x="391" y="517"/>
                </a:lnTo>
                <a:lnTo>
                  <a:pt x="397" y="523"/>
                </a:lnTo>
                <a:lnTo>
                  <a:pt x="397" y="517"/>
                </a:lnTo>
                <a:lnTo>
                  <a:pt x="403" y="505"/>
                </a:lnTo>
                <a:lnTo>
                  <a:pt x="409" y="499"/>
                </a:lnTo>
                <a:lnTo>
                  <a:pt x="415" y="499"/>
                </a:lnTo>
                <a:lnTo>
                  <a:pt x="427" y="499"/>
                </a:lnTo>
                <a:lnTo>
                  <a:pt x="433" y="511"/>
                </a:lnTo>
                <a:lnTo>
                  <a:pt x="457" y="535"/>
                </a:lnTo>
                <a:lnTo>
                  <a:pt x="451" y="541"/>
                </a:lnTo>
                <a:lnTo>
                  <a:pt x="427" y="517"/>
                </a:lnTo>
                <a:lnTo>
                  <a:pt x="421" y="511"/>
                </a:lnTo>
                <a:lnTo>
                  <a:pt x="409" y="511"/>
                </a:lnTo>
                <a:lnTo>
                  <a:pt x="403" y="511"/>
                </a:lnTo>
                <a:lnTo>
                  <a:pt x="403" y="523"/>
                </a:lnTo>
                <a:lnTo>
                  <a:pt x="409" y="541"/>
                </a:lnTo>
                <a:lnTo>
                  <a:pt x="433" y="559"/>
                </a:lnTo>
                <a:lnTo>
                  <a:pt x="421" y="565"/>
                </a:lnTo>
                <a:close/>
                <a:moveTo>
                  <a:pt x="499" y="493"/>
                </a:moveTo>
                <a:lnTo>
                  <a:pt x="493" y="487"/>
                </a:lnTo>
                <a:lnTo>
                  <a:pt x="487" y="505"/>
                </a:lnTo>
                <a:lnTo>
                  <a:pt x="475" y="511"/>
                </a:lnTo>
                <a:lnTo>
                  <a:pt x="463" y="511"/>
                </a:lnTo>
                <a:lnTo>
                  <a:pt x="445" y="505"/>
                </a:lnTo>
                <a:lnTo>
                  <a:pt x="439" y="487"/>
                </a:lnTo>
                <a:lnTo>
                  <a:pt x="439" y="475"/>
                </a:lnTo>
                <a:lnTo>
                  <a:pt x="445" y="463"/>
                </a:lnTo>
                <a:lnTo>
                  <a:pt x="451" y="457"/>
                </a:lnTo>
                <a:lnTo>
                  <a:pt x="463" y="457"/>
                </a:lnTo>
                <a:lnTo>
                  <a:pt x="439" y="439"/>
                </a:lnTo>
                <a:lnTo>
                  <a:pt x="445" y="427"/>
                </a:lnTo>
                <a:lnTo>
                  <a:pt x="505" y="487"/>
                </a:lnTo>
                <a:lnTo>
                  <a:pt x="499" y="493"/>
                </a:lnTo>
                <a:close/>
                <a:moveTo>
                  <a:pt x="457" y="493"/>
                </a:moveTo>
                <a:lnTo>
                  <a:pt x="469" y="505"/>
                </a:lnTo>
                <a:lnTo>
                  <a:pt x="481" y="499"/>
                </a:lnTo>
                <a:lnTo>
                  <a:pt x="487" y="487"/>
                </a:lnTo>
                <a:lnTo>
                  <a:pt x="475" y="475"/>
                </a:lnTo>
                <a:lnTo>
                  <a:pt x="463" y="463"/>
                </a:lnTo>
                <a:lnTo>
                  <a:pt x="451" y="469"/>
                </a:lnTo>
                <a:lnTo>
                  <a:pt x="445" y="481"/>
                </a:lnTo>
                <a:lnTo>
                  <a:pt x="457" y="493"/>
                </a:lnTo>
                <a:close/>
                <a:moveTo>
                  <a:pt x="529" y="439"/>
                </a:moveTo>
                <a:lnTo>
                  <a:pt x="535" y="433"/>
                </a:lnTo>
                <a:lnTo>
                  <a:pt x="541" y="445"/>
                </a:lnTo>
                <a:lnTo>
                  <a:pt x="529" y="463"/>
                </a:lnTo>
                <a:lnTo>
                  <a:pt x="511" y="469"/>
                </a:lnTo>
                <a:lnTo>
                  <a:pt x="493" y="463"/>
                </a:lnTo>
                <a:lnTo>
                  <a:pt x="481" y="439"/>
                </a:lnTo>
                <a:lnTo>
                  <a:pt x="487" y="421"/>
                </a:lnTo>
                <a:lnTo>
                  <a:pt x="505" y="409"/>
                </a:lnTo>
                <a:lnTo>
                  <a:pt x="529" y="421"/>
                </a:lnTo>
                <a:lnTo>
                  <a:pt x="499" y="457"/>
                </a:lnTo>
                <a:lnTo>
                  <a:pt x="511" y="463"/>
                </a:lnTo>
                <a:lnTo>
                  <a:pt x="523" y="457"/>
                </a:lnTo>
                <a:lnTo>
                  <a:pt x="529" y="445"/>
                </a:lnTo>
                <a:lnTo>
                  <a:pt x="529" y="439"/>
                </a:lnTo>
                <a:close/>
                <a:moveTo>
                  <a:pt x="493" y="451"/>
                </a:moveTo>
                <a:lnTo>
                  <a:pt x="517" y="427"/>
                </a:lnTo>
                <a:lnTo>
                  <a:pt x="505" y="421"/>
                </a:lnTo>
                <a:lnTo>
                  <a:pt x="493" y="427"/>
                </a:lnTo>
                <a:lnTo>
                  <a:pt x="487" y="439"/>
                </a:lnTo>
                <a:lnTo>
                  <a:pt x="493" y="451"/>
                </a:lnTo>
                <a:close/>
                <a:moveTo>
                  <a:pt x="553" y="439"/>
                </a:moveTo>
                <a:lnTo>
                  <a:pt x="511" y="397"/>
                </a:lnTo>
                <a:lnTo>
                  <a:pt x="517" y="391"/>
                </a:lnTo>
                <a:lnTo>
                  <a:pt x="529" y="397"/>
                </a:lnTo>
                <a:lnTo>
                  <a:pt x="523" y="385"/>
                </a:lnTo>
                <a:lnTo>
                  <a:pt x="529" y="379"/>
                </a:lnTo>
                <a:lnTo>
                  <a:pt x="535" y="373"/>
                </a:lnTo>
                <a:lnTo>
                  <a:pt x="541" y="385"/>
                </a:lnTo>
                <a:lnTo>
                  <a:pt x="535" y="385"/>
                </a:lnTo>
                <a:lnTo>
                  <a:pt x="535" y="391"/>
                </a:lnTo>
                <a:lnTo>
                  <a:pt x="535" y="397"/>
                </a:lnTo>
                <a:lnTo>
                  <a:pt x="541" y="409"/>
                </a:lnTo>
                <a:lnTo>
                  <a:pt x="565" y="427"/>
                </a:lnTo>
                <a:lnTo>
                  <a:pt x="553" y="439"/>
                </a:lnTo>
                <a:close/>
                <a:moveTo>
                  <a:pt x="577" y="301"/>
                </a:moveTo>
                <a:lnTo>
                  <a:pt x="583" y="295"/>
                </a:lnTo>
                <a:lnTo>
                  <a:pt x="613" y="325"/>
                </a:lnTo>
                <a:lnTo>
                  <a:pt x="625" y="343"/>
                </a:lnTo>
                <a:lnTo>
                  <a:pt x="631" y="361"/>
                </a:lnTo>
                <a:lnTo>
                  <a:pt x="619" y="373"/>
                </a:lnTo>
                <a:lnTo>
                  <a:pt x="601" y="385"/>
                </a:lnTo>
                <a:lnTo>
                  <a:pt x="589" y="385"/>
                </a:lnTo>
                <a:lnTo>
                  <a:pt x="571" y="373"/>
                </a:lnTo>
                <a:lnTo>
                  <a:pt x="535" y="337"/>
                </a:lnTo>
                <a:lnTo>
                  <a:pt x="547" y="331"/>
                </a:lnTo>
                <a:lnTo>
                  <a:pt x="577" y="367"/>
                </a:lnTo>
                <a:lnTo>
                  <a:pt x="589" y="373"/>
                </a:lnTo>
                <a:lnTo>
                  <a:pt x="601" y="373"/>
                </a:lnTo>
                <a:lnTo>
                  <a:pt x="613" y="367"/>
                </a:lnTo>
                <a:lnTo>
                  <a:pt x="619" y="355"/>
                </a:lnTo>
                <a:lnTo>
                  <a:pt x="607" y="337"/>
                </a:lnTo>
                <a:lnTo>
                  <a:pt x="577" y="301"/>
                </a:lnTo>
                <a:close/>
                <a:moveTo>
                  <a:pt x="655" y="337"/>
                </a:moveTo>
                <a:lnTo>
                  <a:pt x="613" y="295"/>
                </a:lnTo>
                <a:lnTo>
                  <a:pt x="619" y="289"/>
                </a:lnTo>
                <a:lnTo>
                  <a:pt x="625" y="295"/>
                </a:lnTo>
                <a:lnTo>
                  <a:pt x="625" y="283"/>
                </a:lnTo>
                <a:lnTo>
                  <a:pt x="631" y="276"/>
                </a:lnTo>
                <a:lnTo>
                  <a:pt x="637" y="270"/>
                </a:lnTo>
                <a:lnTo>
                  <a:pt x="649" y="270"/>
                </a:lnTo>
                <a:lnTo>
                  <a:pt x="655" y="270"/>
                </a:lnTo>
                <a:lnTo>
                  <a:pt x="661" y="276"/>
                </a:lnTo>
                <a:lnTo>
                  <a:pt x="685" y="307"/>
                </a:lnTo>
                <a:lnTo>
                  <a:pt x="679" y="313"/>
                </a:lnTo>
                <a:lnTo>
                  <a:pt x="655" y="289"/>
                </a:lnTo>
                <a:lnTo>
                  <a:pt x="649" y="283"/>
                </a:lnTo>
                <a:lnTo>
                  <a:pt x="643" y="283"/>
                </a:lnTo>
                <a:lnTo>
                  <a:pt x="637" y="283"/>
                </a:lnTo>
                <a:lnTo>
                  <a:pt x="631" y="295"/>
                </a:lnTo>
                <a:lnTo>
                  <a:pt x="637" y="307"/>
                </a:lnTo>
                <a:lnTo>
                  <a:pt x="661" y="331"/>
                </a:lnTo>
                <a:lnTo>
                  <a:pt x="655" y="337"/>
                </a:lnTo>
                <a:close/>
                <a:moveTo>
                  <a:pt x="710" y="270"/>
                </a:moveTo>
                <a:lnTo>
                  <a:pt x="716" y="276"/>
                </a:lnTo>
                <a:lnTo>
                  <a:pt x="710" y="283"/>
                </a:lnTo>
                <a:lnTo>
                  <a:pt x="704" y="289"/>
                </a:lnTo>
                <a:lnTo>
                  <a:pt x="698" y="289"/>
                </a:lnTo>
                <a:lnTo>
                  <a:pt x="691" y="276"/>
                </a:lnTo>
                <a:lnTo>
                  <a:pt x="667" y="252"/>
                </a:lnTo>
                <a:lnTo>
                  <a:pt x="661" y="258"/>
                </a:lnTo>
                <a:lnTo>
                  <a:pt x="655" y="252"/>
                </a:lnTo>
                <a:lnTo>
                  <a:pt x="661" y="246"/>
                </a:lnTo>
                <a:lnTo>
                  <a:pt x="649" y="240"/>
                </a:lnTo>
                <a:lnTo>
                  <a:pt x="649" y="228"/>
                </a:lnTo>
                <a:lnTo>
                  <a:pt x="667" y="240"/>
                </a:lnTo>
                <a:lnTo>
                  <a:pt x="673" y="234"/>
                </a:lnTo>
                <a:lnTo>
                  <a:pt x="679" y="240"/>
                </a:lnTo>
                <a:lnTo>
                  <a:pt x="673" y="246"/>
                </a:lnTo>
                <a:lnTo>
                  <a:pt x="698" y="270"/>
                </a:lnTo>
                <a:lnTo>
                  <a:pt x="704" y="276"/>
                </a:lnTo>
                <a:lnTo>
                  <a:pt x="704" y="270"/>
                </a:lnTo>
                <a:lnTo>
                  <a:pt x="710" y="270"/>
                </a:lnTo>
                <a:close/>
                <a:moveTo>
                  <a:pt x="740" y="228"/>
                </a:moveTo>
                <a:lnTo>
                  <a:pt x="746" y="222"/>
                </a:lnTo>
                <a:lnTo>
                  <a:pt x="746" y="240"/>
                </a:lnTo>
                <a:lnTo>
                  <a:pt x="740" y="252"/>
                </a:lnTo>
                <a:lnTo>
                  <a:pt x="722" y="264"/>
                </a:lnTo>
                <a:lnTo>
                  <a:pt x="698" y="252"/>
                </a:lnTo>
                <a:lnTo>
                  <a:pt x="685" y="228"/>
                </a:lnTo>
                <a:lnTo>
                  <a:pt x="698" y="210"/>
                </a:lnTo>
                <a:lnTo>
                  <a:pt x="716" y="204"/>
                </a:lnTo>
                <a:lnTo>
                  <a:pt x="740" y="210"/>
                </a:lnTo>
                <a:lnTo>
                  <a:pt x="740" y="216"/>
                </a:lnTo>
                <a:lnTo>
                  <a:pt x="710" y="246"/>
                </a:lnTo>
                <a:lnTo>
                  <a:pt x="722" y="252"/>
                </a:lnTo>
                <a:lnTo>
                  <a:pt x="734" y="246"/>
                </a:lnTo>
                <a:lnTo>
                  <a:pt x="740" y="240"/>
                </a:lnTo>
                <a:lnTo>
                  <a:pt x="740" y="228"/>
                </a:lnTo>
                <a:close/>
                <a:moveTo>
                  <a:pt x="704" y="240"/>
                </a:moveTo>
                <a:lnTo>
                  <a:pt x="728" y="216"/>
                </a:lnTo>
                <a:lnTo>
                  <a:pt x="716" y="210"/>
                </a:lnTo>
                <a:lnTo>
                  <a:pt x="704" y="216"/>
                </a:lnTo>
                <a:lnTo>
                  <a:pt x="698" y="228"/>
                </a:lnTo>
                <a:lnTo>
                  <a:pt x="704" y="240"/>
                </a:lnTo>
                <a:close/>
                <a:moveTo>
                  <a:pt x="770" y="222"/>
                </a:moveTo>
                <a:lnTo>
                  <a:pt x="728" y="180"/>
                </a:lnTo>
                <a:lnTo>
                  <a:pt x="734" y="174"/>
                </a:lnTo>
                <a:lnTo>
                  <a:pt x="740" y="180"/>
                </a:lnTo>
                <a:lnTo>
                  <a:pt x="740" y="174"/>
                </a:lnTo>
                <a:lnTo>
                  <a:pt x="740" y="168"/>
                </a:lnTo>
                <a:lnTo>
                  <a:pt x="752" y="162"/>
                </a:lnTo>
                <a:lnTo>
                  <a:pt x="752" y="168"/>
                </a:lnTo>
                <a:lnTo>
                  <a:pt x="746" y="174"/>
                </a:lnTo>
                <a:lnTo>
                  <a:pt x="746" y="180"/>
                </a:lnTo>
                <a:lnTo>
                  <a:pt x="746" y="186"/>
                </a:lnTo>
                <a:lnTo>
                  <a:pt x="752" y="192"/>
                </a:lnTo>
                <a:lnTo>
                  <a:pt x="776" y="216"/>
                </a:lnTo>
                <a:lnTo>
                  <a:pt x="770" y="222"/>
                </a:lnTo>
                <a:close/>
                <a:moveTo>
                  <a:pt x="794" y="198"/>
                </a:moveTo>
                <a:lnTo>
                  <a:pt x="752" y="156"/>
                </a:lnTo>
                <a:lnTo>
                  <a:pt x="758" y="150"/>
                </a:lnTo>
                <a:lnTo>
                  <a:pt x="764" y="156"/>
                </a:lnTo>
                <a:lnTo>
                  <a:pt x="764" y="144"/>
                </a:lnTo>
                <a:lnTo>
                  <a:pt x="764" y="138"/>
                </a:lnTo>
                <a:lnTo>
                  <a:pt x="776" y="132"/>
                </a:lnTo>
                <a:lnTo>
                  <a:pt x="782" y="144"/>
                </a:lnTo>
                <a:lnTo>
                  <a:pt x="776" y="150"/>
                </a:lnTo>
                <a:lnTo>
                  <a:pt x="770" y="150"/>
                </a:lnTo>
                <a:lnTo>
                  <a:pt x="770" y="162"/>
                </a:lnTo>
                <a:lnTo>
                  <a:pt x="782" y="168"/>
                </a:lnTo>
                <a:lnTo>
                  <a:pt x="800" y="192"/>
                </a:lnTo>
                <a:lnTo>
                  <a:pt x="794" y="198"/>
                </a:lnTo>
                <a:close/>
                <a:moveTo>
                  <a:pt x="770" y="120"/>
                </a:moveTo>
                <a:lnTo>
                  <a:pt x="764" y="114"/>
                </a:lnTo>
                <a:lnTo>
                  <a:pt x="770" y="108"/>
                </a:lnTo>
                <a:lnTo>
                  <a:pt x="776" y="114"/>
                </a:lnTo>
                <a:lnTo>
                  <a:pt x="770" y="120"/>
                </a:lnTo>
                <a:close/>
                <a:moveTo>
                  <a:pt x="818" y="174"/>
                </a:moveTo>
                <a:lnTo>
                  <a:pt x="776" y="132"/>
                </a:lnTo>
                <a:lnTo>
                  <a:pt x="782" y="126"/>
                </a:lnTo>
                <a:lnTo>
                  <a:pt x="824" y="168"/>
                </a:lnTo>
                <a:lnTo>
                  <a:pt x="818" y="174"/>
                </a:lnTo>
                <a:close/>
                <a:moveTo>
                  <a:pt x="848" y="114"/>
                </a:moveTo>
                <a:lnTo>
                  <a:pt x="854" y="108"/>
                </a:lnTo>
                <a:lnTo>
                  <a:pt x="860" y="126"/>
                </a:lnTo>
                <a:lnTo>
                  <a:pt x="854" y="138"/>
                </a:lnTo>
                <a:lnTo>
                  <a:pt x="836" y="150"/>
                </a:lnTo>
                <a:lnTo>
                  <a:pt x="812" y="138"/>
                </a:lnTo>
                <a:lnTo>
                  <a:pt x="806" y="120"/>
                </a:lnTo>
                <a:lnTo>
                  <a:pt x="806" y="108"/>
                </a:lnTo>
                <a:lnTo>
                  <a:pt x="812" y="96"/>
                </a:lnTo>
                <a:lnTo>
                  <a:pt x="824" y="90"/>
                </a:lnTo>
                <a:lnTo>
                  <a:pt x="842" y="90"/>
                </a:lnTo>
                <a:lnTo>
                  <a:pt x="836" y="102"/>
                </a:lnTo>
                <a:lnTo>
                  <a:pt x="824" y="96"/>
                </a:lnTo>
                <a:lnTo>
                  <a:pt x="818" y="102"/>
                </a:lnTo>
                <a:lnTo>
                  <a:pt x="812" y="114"/>
                </a:lnTo>
                <a:lnTo>
                  <a:pt x="818" y="132"/>
                </a:lnTo>
                <a:lnTo>
                  <a:pt x="836" y="138"/>
                </a:lnTo>
                <a:lnTo>
                  <a:pt x="848" y="132"/>
                </a:lnTo>
                <a:lnTo>
                  <a:pt x="854" y="126"/>
                </a:lnTo>
                <a:lnTo>
                  <a:pt x="848" y="114"/>
                </a:lnTo>
                <a:close/>
                <a:moveTo>
                  <a:pt x="878" y="114"/>
                </a:moveTo>
                <a:lnTo>
                  <a:pt x="824" y="54"/>
                </a:lnTo>
                <a:lnTo>
                  <a:pt x="830" y="48"/>
                </a:lnTo>
                <a:lnTo>
                  <a:pt x="848" y="66"/>
                </a:lnTo>
                <a:lnTo>
                  <a:pt x="854" y="48"/>
                </a:lnTo>
                <a:lnTo>
                  <a:pt x="866" y="42"/>
                </a:lnTo>
                <a:lnTo>
                  <a:pt x="878" y="42"/>
                </a:lnTo>
                <a:lnTo>
                  <a:pt x="884" y="54"/>
                </a:lnTo>
                <a:lnTo>
                  <a:pt x="914" y="78"/>
                </a:lnTo>
                <a:lnTo>
                  <a:pt x="908" y="84"/>
                </a:lnTo>
                <a:lnTo>
                  <a:pt x="878" y="60"/>
                </a:lnTo>
                <a:lnTo>
                  <a:pt x="872" y="54"/>
                </a:lnTo>
                <a:lnTo>
                  <a:pt x="860" y="60"/>
                </a:lnTo>
                <a:lnTo>
                  <a:pt x="854" y="66"/>
                </a:lnTo>
                <a:lnTo>
                  <a:pt x="854" y="72"/>
                </a:lnTo>
                <a:lnTo>
                  <a:pt x="866" y="84"/>
                </a:lnTo>
                <a:lnTo>
                  <a:pt x="884" y="108"/>
                </a:lnTo>
                <a:lnTo>
                  <a:pt x="878" y="114"/>
                </a:lnTo>
                <a:close/>
                <a:moveTo>
                  <a:pt x="932" y="42"/>
                </a:moveTo>
                <a:lnTo>
                  <a:pt x="944" y="48"/>
                </a:lnTo>
                <a:lnTo>
                  <a:pt x="938" y="54"/>
                </a:lnTo>
                <a:lnTo>
                  <a:pt x="932" y="60"/>
                </a:lnTo>
                <a:lnTo>
                  <a:pt x="926" y="60"/>
                </a:lnTo>
                <a:lnTo>
                  <a:pt x="914" y="54"/>
                </a:lnTo>
                <a:lnTo>
                  <a:pt x="890" y="30"/>
                </a:lnTo>
                <a:lnTo>
                  <a:pt x="884" y="36"/>
                </a:lnTo>
                <a:lnTo>
                  <a:pt x="878" y="30"/>
                </a:lnTo>
                <a:lnTo>
                  <a:pt x="884" y="24"/>
                </a:lnTo>
                <a:lnTo>
                  <a:pt x="872" y="12"/>
                </a:lnTo>
                <a:lnTo>
                  <a:pt x="878" y="0"/>
                </a:lnTo>
                <a:lnTo>
                  <a:pt x="890" y="18"/>
                </a:lnTo>
                <a:lnTo>
                  <a:pt x="902" y="12"/>
                </a:lnTo>
                <a:lnTo>
                  <a:pt x="896" y="24"/>
                </a:lnTo>
                <a:lnTo>
                  <a:pt x="920" y="48"/>
                </a:lnTo>
                <a:lnTo>
                  <a:pt x="926" y="48"/>
                </a:lnTo>
                <a:lnTo>
                  <a:pt x="932" y="48"/>
                </a:lnTo>
                <a:lnTo>
                  <a:pt x="932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0" name="Freeform 33"/>
          <p:cNvSpPr>
            <a:spLocks noEditPoints="1"/>
          </p:cNvSpPr>
          <p:nvPr/>
        </p:nvSpPr>
        <p:spPr bwMode="auto">
          <a:xfrm>
            <a:off x="4505325" y="4248150"/>
            <a:ext cx="696913" cy="658813"/>
          </a:xfrm>
          <a:custGeom>
            <a:avLst/>
            <a:gdLst>
              <a:gd name="T0" fmla="*/ 142875 w 439"/>
              <a:gd name="T1" fmla="*/ 592138 h 415"/>
              <a:gd name="T2" fmla="*/ 57150 w 439"/>
              <a:gd name="T3" fmla="*/ 658813 h 415"/>
              <a:gd name="T4" fmla="*/ 19050 w 439"/>
              <a:gd name="T5" fmla="*/ 554038 h 415"/>
              <a:gd name="T6" fmla="*/ 76200 w 439"/>
              <a:gd name="T7" fmla="*/ 554038 h 415"/>
              <a:gd name="T8" fmla="*/ 19050 w 439"/>
              <a:gd name="T9" fmla="*/ 573088 h 415"/>
              <a:gd name="T10" fmla="*/ 57150 w 439"/>
              <a:gd name="T11" fmla="*/ 649288 h 415"/>
              <a:gd name="T12" fmla="*/ 123825 w 439"/>
              <a:gd name="T13" fmla="*/ 601663 h 415"/>
              <a:gd name="T14" fmla="*/ 209550 w 439"/>
              <a:gd name="T15" fmla="*/ 506413 h 415"/>
              <a:gd name="T16" fmla="*/ 133350 w 439"/>
              <a:gd name="T17" fmla="*/ 554038 h 415"/>
              <a:gd name="T18" fmla="*/ 190500 w 439"/>
              <a:gd name="T19" fmla="*/ 496888 h 415"/>
              <a:gd name="T20" fmla="*/ 190500 w 439"/>
              <a:gd name="T21" fmla="*/ 554038 h 415"/>
              <a:gd name="T22" fmla="*/ 142875 w 439"/>
              <a:gd name="T23" fmla="*/ 534988 h 415"/>
              <a:gd name="T24" fmla="*/ 133350 w 439"/>
              <a:gd name="T25" fmla="*/ 515938 h 415"/>
              <a:gd name="T26" fmla="*/ 228600 w 439"/>
              <a:gd name="T27" fmla="*/ 487363 h 415"/>
              <a:gd name="T28" fmla="*/ 266700 w 439"/>
              <a:gd name="T29" fmla="*/ 458788 h 415"/>
              <a:gd name="T30" fmla="*/ 209550 w 439"/>
              <a:gd name="T31" fmla="*/ 468313 h 415"/>
              <a:gd name="T32" fmla="*/ 190500 w 439"/>
              <a:gd name="T33" fmla="*/ 430213 h 415"/>
              <a:gd name="T34" fmla="*/ 247650 w 439"/>
              <a:gd name="T35" fmla="*/ 409575 h 415"/>
              <a:gd name="T36" fmla="*/ 200025 w 439"/>
              <a:gd name="T37" fmla="*/ 439738 h 415"/>
              <a:gd name="T38" fmla="*/ 228600 w 439"/>
              <a:gd name="T39" fmla="*/ 449263 h 415"/>
              <a:gd name="T40" fmla="*/ 285750 w 439"/>
              <a:gd name="T41" fmla="*/ 458788 h 415"/>
              <a:gd name="T42" fmla="*/ 219075 w 439"/>
              <a:gd name="T43" fmla="*/ 496888 h 415"/>
              <a:gd name="T44" fmla="*/ 352425 w 439"/>
              <a:gd name="T45" fmla="*/ 390525 h 415"/>
              <a:gd name="T46" fmla="*/ 257175 w 439"/>
              <a:gd name="T47" fmla="*/ 390525 h 415"/>
              <a:gd name="T48" fmla="*/ 314325 w 439"/>
              <a:gd name="T49" fmla="*/ 342900 h 415"/>
              <a:gd name="T50" fmla="*/ 276225 w 439"/>
              <a:gd name="T51" fmla="*/ 381000 h 415"/>
              <a:gd name="T52" fmla="*/ 333375 w 439"/>
              <a:gd name="T53" fmla="*/ 390525 h 415"/>
              <a:gd name="T54" fmla="*/ 285750 w 439"/>
              <a:gd name="T55" fmla="*/ 285750 h 415"/>
              <a:gd name="T56" fmla="*/ 361950 w 439"/>
              <a:gd name="T57" fmla="*/ 266700 h 415"/>
              <a:gd name="T58" fmla="*/ 419100 w 439"/>
              <a:gd name="T59" fmla="*/ 333375 h 415"/>
              <a:gd name="T60" fmla="*/ 342900 w 439"/>
              <a:gd name="T61" fmla="*/ 304800 h 415"/>
              <a:gd name="T62" fmla="*/ 381000 w 439"/>
              <a:gd name="T63" fmla="*/ 371475 h 415"/>
              <a:gd name="T64" fmla="*/ 390525 w 439"/>
              <a:gd name="T65" fmla="*/ 209550 h 415"/>
              <a:gd name="T66" fmla="*/ 400050 w 439"/>
              <a:gd name="T67" fmla="*/ 228600 h 415"/>
              <a:gd name="T68" fmla="*/ 514350 w 439"/>
              <a:gd name="T69" fmla="*/ 200025 h 415"/>
              <a:gd name="T70" fmla="*/ 447675 w 439"/>
              <a:gd name="T71" fmla="*/ 247650 h 415"/>
              <a:gd name="T72" fmla="*/ 466725 w 439"/>
              <a:gd name="T73" fmla="*/ 171450 h 415"/>
              <a:gd name="T74" fmla="*/ 447675 w 439"/>
              <a:gd name="T75" fmla="*/ 190500 h 415"/>
              <a:gd name="T76" fmla="*/ 495300 w 439"/>
              <a:gd name="T77" fmla="*/ 238125 h 415"/>
              <a:gd name="T78" fmla="*/ 542925 w 439"/>
              <a:gd name="T79" fmla="*/ 209550 h 415"/>
              <a:gd name="T80" fmla="*/ 504825 w 439"/>
              <a:gd name="T81" fmla="*/ 114300 h 415"/>
              <a:gd name="T82" fmla="*/ 590550 w 439"/>
              <a:gd name="T83" fmla="*/ 161925 h 415"/>
              <a:gd name="T84" fmla="*/ 514350 w 439"/>
              <a:gd name="T85" fmla="*/ 123825 h 415"/>
              <a:gd name="T86" fmla="*/ 552450 w 439"/>
              <a:gd name="T87" fmla="*/ 200025 h 415"/>
              <a:gd name="T88" fmla="*/ 639763 w 439"/>
              <a:gd name="T89" fmla="*/ 123825 h 415"/>
              <a:gd name="T90" fmla="*/ 561975 w 439"/>
              <a:gd name="T91" fmla="*/ 76200 h 415"/>
              <a:gd name="T92" fmla="*/ 533400 w 439"/>
              <a:gd name="T93" fmla="*/ 57150 h 415"/>
              <a:gd name="T94" fmla="*/ 581025 w 439"/>
              <a:gd name="T95" fmla="*/ 57150 h 415"/>
              <a:gd name="T96" fmla="*/ 620713 w 439"/>
              <a:gd name="T97" fmla="*/ 114300 h 415"/>
              <a:gd name="T98" fmla="*/ 677863 w 439"/>
              <a:gd name="T99" fmla="*/ 38100 h 415"/>
              <a:gd name="T100" fmla="*/ 649288 w 439"/>
              <a:gd name="T101" fmla="*/ 95250 h 415"/>
              <a:gd name="T102" fmla="*/ 639763 w 439"/>
              <a:gd name="T103" fmla="*/ 0 h 415"/>
              <a:gd name="T104" fmla="*/ 649288 w 439"/>
              <a:gd name="T105" fmla="*/ 76200 h 415"/>
              <a:gd name="T106" fmla="*/ 677863 w 439"/>
              <a:gd name="T107" fmla="*/ 38100 h 415"/>
              <a:gd name="T108" fmla="*/ 620713 w 439"/>
              <a:gd name="T109" fmla="*/ 19050 h 41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39"/>
              <a:gd name="T166" fmla="*/ 0 h 415"/>
              <a:gd name="T167" fmla="*/ 439 w 439"/>
              <a:gd name="T168" fmla="*/ 415 h 41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39" h="415">
                <a:moveTo>
                  <a:pt x="48" y="385"/>
                </a:moveTo>
                <a:lnTo>
                  <a:pt x="42" y="373"/>
                </a:lnTo>
                <a:lnTo>
                  <a:pt x="66" y="349"/>
                </a:lnTo>
                <a:lnTo>
                  <a:pt x="90" y="373"/>
                </a:lnTo>
                <a:lnTo>
                  <a:pt x="84" y="391"/>
                </a:lnTo>
                <a:lnTo>
                  <a:pt x="72" y="403"/>
                </a:lnTo>
                <a:lnTo>
                  <a:pt x="54" y="415"/>
                </a:lnTo>
                <a:lnTo>
                  <a:pt x="36" y="415"/>
                </a:lnTo>
                <a:lnTo>
                  <a:pt x="12" y="403"/>
                </a:lnTo>
                <a:lnTo>
                  <a:pt x="0" y="385"/>
                </a:lnTo>
                <a:lnTo>
                  <a:pt x="0" y="367"/>
                </a:lnTo>
                <a:lnTo>
                  <a:pt x="12" y="349"/>
                </a:lnTo>
                <a:lnTo>
                  <a:pt x="24" y="337"/>
                </a:lnTo>
                <a:lnTo>
                  <a:pt x="42" y="337"/>
                </a:lnTo>
                <a:lnTo>
                  <a:pt x="54" y="337"/>
                </a:lnTo>
                <a:lnTo>
                  <a:pt x="48" y="349"/>
                </a:lnTo>
                <a:lnTo>
                  <a:pt x="36" y="343"/>
                </a:lnTo>
                <a:lnTo>
                  <a:pt x="30" y="349"/>
                </a:lnTo>
                <a:lnTo>
                  <a:pt x="18" y="355"/>
                </a:lnTo>
                <a:lnTo>
                  <a:pt x="12" y="361"/>
                </a:lnTo>
                <a:lnTo>
                  <a:pt x="12" y="373"/>
                </a:lnTo>
                <a:lnTo>
                  <a:pt x="12" y="385"/>
                </a:lnTo>
                <a:lnTo>
                  <a:pt x="24" y="397"/>
                </a:lnTo>
                <a:lnTo>
                  <a:pt x="36" y="409"/>
                </a:lnTo>
                <a:lnTo>
                  <a:pt x="54" y="409"/>
                </a:lnTo>
                <a:lnTo>
                  <a:pt x="66" y="397"/>
                </a:lnTo>
                <a:lnTo>
                  <a:pt x="72" y="385"/>
                </a:lnTo>
                <a:lnTo>
                  <a:pt x="78" y="379"/>
                </a:lnTo>
                <a:lnTo>
                  <a:pt x="66" y="367"/>
                </a:lnTo>
                <a:lnTo>
                  <a:pt x="48" y="385"/>
                </a:lnTo>
                <a:close/>
                <a:moveTo>
                  <a:pt x="120" y="325"/>
                </a:moveTo>
                <a:lnTo>
                  <a:pt x="132" y="319"/>
                </a:lnTo>
                <a:lnTo>
                  <a:pt x="132" y="337"/>
                </a:lnTo>
                <a:lnTo>
                  <a:pt x="126" y="355"/>
                </a:lnTo>
                <a:lnTo>
                  <a:pt x="108" y="361"/>
                </a:lnTo>
                <a:lnTo>
                  <a:pt x="84" y="349"/>
                </a:lnTo>
                <a:lnTo>
                  <a:pt x="72" y="331"/>
                </a:lnTo>
                <a:lnTo>
                  <a:pt x="84" y="307"/>
                </a:lnTo>
                <a:lnTo>
                  <a:pt x="102" y="301"/>
                </a:lnTo>
                <a:lnTo>
                  <a:pt x="120" y="313"/>
                </a:lnTo>
                <a:lnTo>
                  <a:pt x="126" y="313"/>
                </a:lnTo>
                <a:lnTo>
                  <a:pt x="96" y="343"/>
                </a:lnTo>
                <a:lnTo>
                  <a:pt x="108" y="349"/>
                </a:lnTo>
                <a:lnTo>
                  <a:pt x="120" y="349"/>
                </a:lnTo>
                <a:lnTo>
                  <a:pt x="126" y="337"/>
                </a:lnTo>
                <a:lnTo>
                  <a:pt x="120" y="325"/>
                </a:lnTo>
                <a:close/>
                <a:moveTo>
                  <a:pt x="90" y="337"/>
                </a:moveTo>
                <a:lnTo>
                  <a:pt x="114" y="313"/>
                </a:lnTo>
                <a:lnTo>
                  <a:pt x="102" y="313"/>
                </a:lnTo>
                <a:lnTo>
                  <a:pt x="90" y="313"/>
                </a:lnTo>
                <a:lnTo>
                  <a:pt x="84" y="325"/>
                </a:lnTo>
                <a:lnTo>
                  <a:pt x="90" y="337"/>
                </a:lnTo>
                <a:close/>
                <a:moveTo>
                  <a:pt x="138" y="313"/>
                </a:moveTo>
                <a:lnTo>
                  <a:pt x="144" y="307"/>
                </a:lnTo>
                <a:lnTo>
                  <a:pt x="156" y="307"/>
                </a:lnTo>
                <a:lnTo>
                  <a:pt x="162" y="301"/>
                </a:lnTo>
                <a:lnTo>
                  <a:pt x="168" y="295"/>
                </a:lnTo>
                <a:lnTo>
                  <a:pt x="168" y="289"/>
                </a:lnTo>
                <a:lnTo>
                  <a:pt x="162" y="283"/>
                </a:lnTo>
                <a:lnTo>
                  <a:pt x="150" y="289"/>
                </a:lnTo>
                <a:lnTo>
                  <a:pt x="138" y="295"/>
                </a:lnTo>
                <a:lnTo>
                  <a:pt x="132" y="295"/>
                </a:lnTo>
                <a:lnTo>
                  <a:pt x="120" y="295"/>
                </a:lnTo>
                <a:lnTo>
                  <a:pt x="120" y="289"/>
                </a:lnTo>
                <a:lnTo>
                  <a:pt x="120" y="277"/>
                </a:lnTo>
                <a:lnTo>
                  <a:pt x="120" y="271"/>
                </a:lnTo>
                <a:lnTo>
                  <a:pt x="126" y="265"/>
                </a:lnTo>
                <a:lnTo>
                  <a:pt x="138" y="258"/>
                </a:lnTo>
                <a:lnTo>
                  <a:pt x="144" y="258"/>
                </a:lnTo>
                <a:lnTo>
                  <a:pt x="156" y="258"/>
                </a:lnTo>
                <a:lnTo>
                  <a:pt x="150" y="271"/>
                </a:lnTo>
                <a:lnTo>
                  <a:pt x="138" y="265"/>
                </a:lnTo>
                <a:lnTo>
                  <a:pt x="132" y="271"/>
                </a:lnTo>
                <a:lnTo>
                  <a:pt x="126" y="277"/>
                </a:lnTo>
                <a:lnTo>
                  <a:pt x="126" y="283"/>
                </a:lnTo>
                <a:lnTo>
                  <a:pt x="132" y="289"/>
                </a:lnTo>
                <a:lnTo>
                  <a:pt x="138" y="289"/>
                </a:lnTo>
                <a:lnTo>
                  <a:pt x="144" y="283"/>
                </a:lnTo>
                <a:lnTo>
                  <a:pt x="156" y="277"/>
                </a:lnTo>
                <a:lnTo>
                  <a:pt x="168" y="271"/>
                </a:lnTo>
                <a:lnTo>
                  <a:pt x="174" y="277"/>
                </a:lnTo>
                <a:lnTo>
                  <a:pt x="180" y="289"/>
                </a:lnTo>
                <a:lnTo>
                  <a:pt x="180" y="295"/>
                </a:lnTo>
                <a:lnTo>
                  <a:pt x="168" y="307"/>
                </a:lnTo>
                <a:lnTo>
                  <a:pt x="156" y="319"/>
                </a:lnTo>
                <a:lnTo>
                  <a:pt x="138" y="313"/>
                </a:lnTo>
                <a:close/>
                <a:moveTo>
                  <a:pt x="210" y="234"/>
                </a:moveTo>
                <a:lnTo>
                  <a:pt x="216" y="228"/>
                </a:lnTo>
                <a:lnTo>
                  <a:pt x="222" y="246"/>
                </a:lnTo>
                <a:lnTo>
                  <a:pt x="216" y="265"/>
                </a:lnTo>
                <a:lnTo>
                  <a:pt x="198" y="271"/>
                </a:lnTo>
                <a:lnTo>
                  <a:pt x="174" y="258"/>
                </a:lnTo>
                <a:lnTo>
                  <a:pt x="162" y="246"/>
                </a:lnTo>
                <a:lnTo>
                  <a:pt x="162" y="234"/>
                </a:lnTo>
                <a:lnTo>
                  <a:pt x="168" y="222"/>
                </a:lnTo>
                <a:lnTo>
                  <a:pt x="186" y="210"/>
                </a:lnTo>
                <a:lnTo>
                  <a:pt x="198" y="216"/>
                </a:lnTo>
                <a:lnTo>
                  <a:pt x="192" y="222"/>
                </a:lnTo>
                <a:lnTo>
                  <a:pt x="186" y="222"/>
                </a:lnTo>
                <a:lnTo>
                  <a:pt x="174" y="222"/>
                </a:lnTo>
                <a:lnTo>
                  <a:pt x="174" y="240"/>
                </a:lnTo>
                <a:lnTo>
                  <a:pt x="180" y="252"/>
                </a:lnTo>
                <a:lnTo>
                  <a:pt x="198" y="265"/>
                </a:lnTo>
                <a:lnTo>
                  <a:pt x="210" y="258"/>
                </a:lnTo>
                <a:lnTo>
                  <a:pt x="210" y="246"/>
                </a:lnTo>
                <a:lnTo>
                  <a:pt x="210" y="234"/>
                </a:lnTo>
                <a:close/>
                <a:moveTo>
                  <a:pt x="240" y="234"/>
                </a:moveTo>
                <a:lnTo>
                  <a:pt x="180" y="180"/>
                </a:lnTo>
                <a:lnTo>
                  <a:pt x="186" y="174"/>
                </a:lnTo>
                <a:lnTo>
                  <a:pt x="210" y="192"/>
                </a:lnTo>
                <a:lnTo>
                  <a:pt x="216" y="174"/>
                </a:lnTo>
                <a:lnTo>
                  <a:pt x="228" y="168"/>
                </a:lnTo>
                <a:lnTo>
                  <a:pt x="234" y="168"/>
                </a:lnTo>
                <a:lnTo>
                  <a:pt x="246" y="174"/>
                </a:lnTo>
                <a:lnTo>
                  <a:pt x="276" y="204"/>
                </a:lnTo>
                <a:lnTo>
                  <a:pt x="264" y="210"/>
                </a:lnTo>
                <a:lnTo>
                  <a:pt x="240" y="186"/>
                </a:lnTo>
                <a:lnTo>
                  <a:pt x="228" y="180"/>
                </a:lnTo>
                <a:lnTo>
                  <a:pt x="222" y="180"/>
                </a:lnTo>
                <a:lnTo>
                  <a:pt x="216" y="192"/>
                </a:lnTo>
                <a:lnTo>
                  <a:pt x="216" y="198"/>
                </a:lnTo>
                <a:lnTo>
                  <a:pt x="222" y="204"/>
                </a:lnTo>
                <a:lnTo>
                  <a:pt x="246" y="228"/>
                </a:lnTo>
                <a:lnTo>
                  <a:pt x="240" y="234"/>
                </a:lnTo>
                <a:close/>
                <a:moveTo>
                  <a:pt x="234" y="138"/>
                </a:moveTo>
                <a:lnTo>
                  <a:pt x="228" y="132"/>
                </a:lnTo>
                <a:lnTo>
                  <a:pt x="234" y="126"/>
                </a:lnTo>
                <a:lnTo>
                  <a:pt x="246" y="132"/>
                </a:lnTo>
                <a:lnTo>
                  <a:pt x="234" y="138"/>
                </a:lnTo>
                <a:close/>
                <a:moveTo>
                  <a:pt x="288" y="192"/>
                </a:moveTo>
                <a:lnTo>
                  <a:pt x="246" y="150"/>
                </a:lnTo>
                <a:lnTo>
                  <a:pt x="252" y="144"/>
                </a:lnTo>
                <a:lnTo>
                  <a:pt x="294" y="180"/>
                </a:lnTo>
                <a:lnTo>
                  <a:pt x="288" y="192"/>
                </a:lnTo>
                <a:close/>
                <a:moveTo>
                  <a:pt x="312" y="132"/>
                </a:moveTo>
                <a:lnTo>
                  <a:pt x="324" y="126"/>
                </a:lnTo>
                <a:lnTo>
                  <a:pt x="330" y="144"/>
                </a:lnTo>
                <a:lnTo>
                  <a:pt x="318" y="156"/>
                </a:lnTo>
                <a:lnTo>
                  <a:pt x="300" y="168"/>
                </a:lnTo>
                <a:lnTo>
                  <a:pt x="282" y="156"/>
                </a:lnTo>
                <a:lnTo>
                  <a:pt x="270" y="138"/>
                </a:lnTo>
                <a:lnTo>
                  <a:pt x="270" y="126"/>
                </a:lnTo>
                <a:lnTo>
                  <a:pt x="276" y="114"/>
                </a:lnTo>
                <a:lnTo>
                  <a:pt x="294" y="108"/>
                </a:lnTo>
                <a:lnTo>
                  <a:pt x="306" y="108"/>
                </a:lnTo>
                <a:lnTo>
                  <a:pt x="300" y="120"/>
                </a:lnTo>
                <a:lnTo>
                  <a:pt x="294" y="114"/>
                </a:lnTo>
                <a:lnTo>
                  <a:pt x="282" y="120"/>
                </a:lnTo>
                <a:lnTo>
                  <a:pt x="276" y="132"/>
                </a:lnTo>
                <a:lnTo>
                  <a:pt x="288" y="144"/>
                </a:lnTo>
                <a:lnTo>
                  <a:pt x="300" y="156"/>
                </a:lnTo>
                <a:lnTo>
                  <a:pt x="312" y="150"/>
                </a:lnTo>
                <a:lnTo>
                  <a:pt x="318" y="144"/>
                </a:lnTo>
                <a:lnTo>
                  <a:pt x="312" y="132"/>
                </a:lnTo>
                <a:close/>
                <a:moveTo>
                  <a:pt x="342" y="132"/>
                </a:moveTo>
                <a:lnTo>
                  <a:pt x="282" y="78"/>
                </a:lnTo>
                <a:lnTo>
                  <a:pt x="288" y="72"/>
                </a:lnTo>
                <a:lnTo>
                  <a:pt x="312" y="90"/>
                </a:lnTo>
                <a:lnTo>
                  <a:pt x="318" y="72"/>
                </a:lnTo>
                <a:lnTo>
                  <a:pt x="330" y="66"/>
                </a:lnTo>
                <a:lnTo>
                  <a:pt x="336" y="66"/>
                </a:lnTo>
                <a:lnTo>
                  <a:pt x="348" y="72"/>
                </a:lnTo>
                <a:lnTo>
                  <a:pt x="372" y="102"/>
                </a:lnTo>
                <a:lnTo>
                  <a:pt x="366" y="108"/>
                </a:lnTo>
                <a:lnTo>
                  <a:pt x="342" y="84"/>
                </a:lnTo>
                <a:lnTo>
                  <a:pt x="330" y="78"/>
                </a:lnTo>
                <a:lnTo>
                  <a:pt x="324" y="78"/>
                </a:lnTo>
                <a:lnTo>
                  <a:pt x="318" y="90"/>
                </a:lnTo>
                <a:lnTo>
                  <a:pt x="318" y="96"/>
                </a:lnTo>
                <a:lnTo>
                  <a:pt x="324" y="102"/>
                </a:lnTo>
                <a:lnTo>
                  <a:pt x="348" y="126"/>
                </a:lnTo>
                <a:lnTo>
                  <a:pt x="342" y="132"/>
                </a:lnTo>
                <a:close/>
                <a:moveTo>
                  <a:pt x="397" y="66"/>
                </a:moveTo>
                <a:lnTo>
                  <a:pt x="403" y="72"/>
                </a:lnTo>
                <a:lnTo>
                  <a:pt x="403" y="78"/>
                </a:lnTo>
                <a:lnTo>
                  <a:pt x="391" y="84"/>
                </a:lnTo>
                <a:lnTo>
                  <a:pt x="384" y="84"/>
                </a:lnTo>
                <a:lnTo>
                  <a:pt x="378" y="72"/>
                </a:lnTo>
                <a:lnTo>
                  <a:pt x="354" y="48"/>
                </a:lnTo>
                <a:lnTo>
                  <a:pt x="348" y="54"/>
                </a:lnTo>
                <a:lnTo>
                  <a:pt x="342" y="48"/>
                </a:lnTo>
                <a:lnTo>
                  <a:pt x="348" y="48"/>
                </a:lnTo>
                <a:lnTo>
                  <a:pt x="336" y="36"/>
                </a:lnTo>
                <a:lnTo>
                  <a:pt x="342" y="24"/>
                </a:lnTo>
                <a:lnTo>
                  <a:pt x="354" y="36"/>
                </a:lnTo>
                <a:lnTo>
                  <a:pt x="360" y="30"/>
                </a:lnTo>
                <a:lnTo>
                  <a:pt x="366" y="36"/>
                </a:lnTo>
                <a:lnTo>
                  <a:pt x="360" y="42"/>
                </a:lnTo>
                <a:lnTo>
                  <a:pt x="384" y="66"/>
                </a:lnTo>
                <a:lnTo>
                  <a:pt x="391" y="72"/>
                </a:lnTo>
                <a:lnTo>
                  <a:pt x="397" y="72"/>
                </a:lnTo>
                <a:lnTo>
                  <a:pt x="397" y="66"/>
                </a:lnTo>
                <a:close/>
                <a:moveTo>
                  <a:pt x="427" y="24"/>
                </a:moveTo>
                <a:lnTo>
                  <a:pt x="433" y="18"/>
                </a:lnTo>
                <a:lnTo>
                  <a:pt x="439" y="36"/>
                </a:lnTo>
                <a:lnTo>
                  <a:pt x="427" y="48"/>
                </a:lnTo>
                <a:lnTo>
                  <a:pt x="409" y="60"/>
                </a:lnTo>
                <a:lnTo>
                  <a:pt x="384" y="48"/>
                </a:lnTo>
                <a:lnTo>
                  <a:pt x="372" y="24"/>
                </a:lnTo>
                <a:lnTo>
                  <a:pt x="384" y="6"/>
                </a:lnTo>
                <a:lnTo>
                  <a:pt x="403" y="0"/>
                </a:lnTo>
                <a:lnTo>
                  <a:pt x="427" y="12"/>
                </a:lnTo>
                <a:lnTo>
                  <a:pt x="397" y="42"/>
                </a:lnTo>
                <a:lnTo>
                  <a:pt x="409" y="48"/>
                </a:lnTo>
                <a:lnTo>
                  <a:pt x="421" y="42"/>
                </a:lnTo>
                <a:lnTo>
                  <a:pt x="427" y="36"/>
                </a:lnTo>
                <a:lnTo>
                  <a:pt x="427" y="24"/>
                </a:lnTo>
                <a:close/>
                <a:moveTo>
                  <a:pt x="391" y="36"/>
                </a:moveTo>
                <a:lnTo>
                  <a:pt x="415" y="12"/>
                </a:lnTo>
                <a:lnTo>
                  <a:pt x="403" y="6"/>
                </a:lnTo>
                <a:lnTo>
                  <a:pt x="391" y="12"/>
                </a:lnTo>
                <a:lnTo>
                  <a:pt x="384" y="24"/>
                </a:lnTo>
                <a:lnTo>
                  <a:pt x="391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1" name="Freeform 34"/>
          <p:cNvSpPr>
            <a:spLocks noEditPoints="1"/>
          </p:cNvSpPr>
          <p:nvPr/>
        </p:nvSpPr>
        <p:spPr bwMode="auto">
          <a:xfrm>
            <a:off x="4714875" y="4229100"/>
            <a:ext cx="877888" cy="849313"/>
          </a:xfrm>
          <a:custGeom>
            <a:avLst/>
            <a:gdLst>
              <a:gd name="T0" fmla="*/ 66675 w 553"/>
              <a:gd name="T1" fmla="*/ 696913 h 535"/>
              <a:gd name="T2" fmla="*/ 95250 w 553"/>
              <a:gd name="T3" fmla="*/ 763588 h 535"/>
              <a:gd name="T4" fmla="*/ 161925 w 553"/>
              <a:gd name="T5" fmla="*/ 782638 h 535"/>
              <a:gd name="T6" fmla="*/ 85725 w 553"/>
              <a:gd name="T7" fmla="*/ 773113 h 535"/>
              <a:gd name="T8" fmla="*/ 95250 w 553"/>
              <a:gd name="T9" fmla="*/ 849313 h 535"/>
              <a:gd name="T10" fmla="*/ 95250 w 553"/>
              <a:gd name="T11" fmla="*/ 735013 h 535"/>
              <a:gd name="T12" fmla="*/ 19050 w 553"/>
              <a:gd name="T13" fmla="*/ 754063 h 535"/>
              <a:gd name="T14" fmla="*/ 228600 w 553"/>
              <a:gd name="T15" fmla="*/ 706438 h 535"/>
              <a:gd name="T16" fmla="*/ 133350 w 553"/>
              <a:gd name="T17" fmla="*/ 696913 h 535"/>
              <a:gd name="T18" fmla="*/ 209550 w 553"/>
              <a:gd name="T19" fmla="*/ 668338 h 535"/>
              <a:gd name="T20" fmla="*/ 209550 w 553"/>
              <a:gd name="T21" fmla="*/ 706438 h 535"/>
              <a:gd name="T22" fmla="*/ 190500 w 553"/>
              <a:gd name="T23" fmla="*/ 668338 h 535"/>
              <a:gd name="T24" fmla="*/ 152400 w 553"/>
              <a:gd name="T25" fmla="*/ 706438 h 535"/>
              <a:gd name="T26" fmla="*/ 180975 w 553"/>
              <a:gd name="T27" fmla="*/ 582613 h 535"/>
              <a:gd name="T28" fmla="*/ 190500 w 553"/>
              <a:gd name="T29" fmla="*/ 563563 h 535"/>
              <a:gd name="T30" fmla="*/ 285750 w 553"/>
              <a:gd name="T31" fmla="*/ 658813 h 535"/>
              <a:gd name="T32" fmla="*/ 285750 w 553"/>
              <a:gd name="T33" fmla="*/ 658813 h 535"/>
              <a:gd name="T34" fmla="*/ 352425 w 553"/>
              <a:gd name="T35" fmla="*/ 620713 h 535"/>
              <a:gd name="T36" fmla="*/ 333375 w 553"/>
              <a:gd name="T37" fmla="*/ 601663 h 535"/>
              <a:gd name="T38" fmla="*/ 257175 w 553"/>
              <a:gd name="T39" fmla="*/ 554038 h 535"/>
              <a:gd name="T40" fmla="*/ 304800 w 553"/>
              <a:gd name="T41" fmla="*/ 506413 h 535"/>
              <a:gd name="T42" fmla="*/ 361950 w 553"/>
              <a:gd name="T43" fmla="*/ 630238 h 535"/>
              <a:gd name="T44" fmla="*/ 285750 w 553"/>
              <a:gd name="T45" fmla="*/ 582613 h 535"/>
              <a:gd name="T46" fmla="*/ 323850 w 553"/>
              <a:gd name="T47" fmla="*/ 554038 h 535"/>
              <a:gd name="T48" fmla="*/ 285750 w 553"/>
              <a:gd name="T49" fmla="*/ 582613 h 535"/>
              <a:gd name="T50" fmla="*/ 304800 w 553"/>
              <a:gd name="T51" fmla="*/ 449263 h 535"/>
              <a:gd name="T52" fmla="*/ 323850 w 553"/>
              <a:gd name="T53" fmla="*/ 487363 h 535"/>
              <a:gd name="T54" fmla="*/ 381000 w 553"/>
              <a:gd name="T55" fmla="*/ 496888 h 535"/>
              <a:gd name="T56" fmla="*/ 400050 w 553"/>
              <a:gd name="T57" fmla="*/ 419100 h 535"/>
              <a:gd name="T58" fmla="*/ 439738 w 553"/>
              <a:gd name="T59" fmla="*/ 496888 h 535"/>
              <a:gd name="T60" fmla="*/ 390525 w 553"/>
              <a:gd name="T61" fmla="*/ 487363 h 535"/>
              <a:gd name="T62" fmla="*/ 430213 w 553"/>
              <a:gd name="T63" fmla="*/ 449263 h 535"/>
              <a:gd name="T64" fmla="*/ 390525 w 553"/>
              <a:gd name="T65" fmla="*/ 487363 h 535"/>
              <a:gd name="T66" fmla="*/ 430213 w 553"/>
              <a:gd name="T67" fmla="*/ 371475 h 535"/>
              <a:gd name="T68" fmla="*/ 468313 w 553"/>
              <a:gd name="T69" fmla="*/ 342900 h 535"/>
              <a:gd name="T70" fmla="*/ 544513 w 553"/>
              <a:gd name="T71" fmla="*/ 400050 h 535"/>
              <a:gd name="T72" fmla="*/ 468313 w 553"/>
              <a:gd name="T73" fmla="*/ 361950 h 535"/>
              <a:gd name="T74" fmla="*/ 496888 w 553"/>
              <a:gd name="T75" fmla="*/ 439738 h 535"/>
              <a:gd name="T76" fmla="*/ 496888 w 553"/>
              <a:gd name="T77" fmla="*/ 257175 h 535"/>
              <a:gd name="T78" fmla="*/ 506413 w 553"/>
              <a:gd name="T79" fmla="*/ 247650 h 535"/>
              <a:gd name="T80" fmla="*/ 554038 w 553"/>
              <a:gd name="T81" fmla="*/ 276225 h 535"/>
              <a:gd name="T82" fmla="*/ 601663 w 553"/>
              <a:gd name="T83" fmla="*/ 314325 h 535"/>
              <a:gd name="T84" fmla="*/ 696913 w 553"/>
              <a:gd name="T85" fmla="*/ 219075 h 535"/>
              <a:gd name="T86" fmla="*/ 677863 w 553"/>
              <a:gd name="T87" fmla="*/ 247650 h 535"/>
              <a:gd name="T88" fmla="*/ 611188 w 553"/>
              <a:gd name="T89" fmla="*/ 200025 h 535"/>
              <a:gd name="T90" fmla="*/ 630238 w 553"/>
              <a:gd name="T91" fmla="*/ 171450 h 535"/>
              <a:gd name="T92" fmla="*/ 677863 w 553"/>
              <a:gd name="T93" fmla="*/ 219075 h 535"/>
              <a:gd name="T94" fmla="*/ 696913 w 553"/>
              <a:gd name="T95" fmla="*/ 219075 h 535"/>
              <a:gd name="T96" fmla="*/ 639763 w 553"/>
              <a:gd name="T97" fmla="*/ 123825 h 535"/>
              <a:gd name="T98" fmla="*/ 715963 w 553"/>
              <a:gd name="T99" fmla="*/ 114300 h 535"/>
              <a:gd name="T100" fmla="*/ 715963 w 553"/>
              <a:gd name="T101" fmla="*/ 133350 h 535"/>
              <a:gd name="T102" fmla="*/ 687388 w 553"/>
              <a:gd name="T103" fmla="*/ 161925 h 535"/>
              <a:gd name="T104" fmla="*/ 715963 w 553"/>
              <a:gd name="T105" fmla="*/ 66675 h 535"/>
              <a:gd name="T106" fmla="*/ 715963 w 553"/>
              <a:gd name="T107" fmla="*/ 66675 h 535"/>
              <a:gd name="T108" fmla="*/ 801688 w 553"/>
              <a:gd name="T109" fmla="*/ 133350 h 535"/>
              <a:gd name="T110" fmla="*/ 735013 w 553"/>
              <a:gd name="T111" fmla="*/ 19050 h 535"/>
              <a:gd name="T112" fmla="*/ 801688 w 553"/>
              <a:gd name="T113" fmla="*/ 47625 h 535"/>
              <a:gd name="T114" fmla="*/ 801688 w 553"/>
              <a:gd name="T115" fmla="*/ 85725 h 53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53"/>
              <a:gd name="T175" fmla="*/ 0 h 535"/>
              <a:gd name="T176" fmla="*/ 553 w 553"/>
              <a:gd name="T177" fmla="*/ 535 h 53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53" h="535">
                <a:moveTo>
                  <a:pt x="60" y="535"/>
                </a:moveTo>
                <a:lnTo>
                  <a:pt x="0" y="475"/>
                </a:lnTo>
                <a:lnTo>
                  <a:pt x="24" y="451"/>
                </a:lnTo>
                <a:lnTo>
                  <a:pt x="42" y="439"/>
                </a:lnTo>
                <a:lnTo>
                  <a:pt x="54" y="439"/>
                </a:lnTo>
                <a:lnTo>
                  <a:pt x="60" y="445"/>
                </a:lnTo>
                <a:lnTo>
                  <a:pt x="66" y="463"/>
                </a:lnTo>
                <a:lnTo>
                  <a:pt x="60" y="481"/>
                </a:lnTo>
                <a:lnTo>
                  <a:pt x="72" y="475"/>
                </a:lnTo>
                <a:lnTo>
                  <a:pt x="84" y="475"/>
                </a:lnTo>
                <a:lnTo>
                  <a:pt x="108" y="481"/>
                </a:lnTo>
                <a:lnTo>
                  <a:pt x="102" y="493"/>
                </a:lnTo>
                <a:lnTo>
                  <a:pt x="78" y="487"/>
                </a:lnTo>
                <a:lnTo>
                  <a:pt x="66" y="487"/>
                </a:lnTo>
                <a:lnTo>
                  <a:pt x="60" y="487"/>
                </a:lnTo>
                <a:lnTo>
                  <a:pt x="54" y="487"/>
                </a:lnTo>
                <a:lnTo>
                  <a:pt x="48" y="493"/>
                </a:lnTo>
                <a:lnTo>
                  <a:pt x="42" y="499"/>
                </a:lnTo>
                <a:lnTo>
                  <a:pt x="66" y="529"/>
                </a:lnTo>
                <a:lnTo>
                  <a:pt x="60" y="535"/>
                </a:lnTo>
                <a:close/>
                <a:moveTo>
                  <a:pt x="36" y="493"/>
                </a:moveTo>
                <a:lnTo>
                  <a:pt x="48" y="481"/>
                </a:lnTo>
                <a:lnTo>
                  <a:pt x="60" y="469"/>
                </a:lnTo>
                <a:lnTo>
                  <a:pt x="60" y="463"/>
                </a:lnTo>
                <a:lnTo>
                  <a:pt x="54" y="457"/>
                </a:lnTo>
                <a:lnTo>
                  <a:pt x="42" y="451"/>
                </a:lnTo>
                <a:lnTo>
                  <a:pt x="30" y="457"/>
                </a:lnTo>
                <a:lnTo>
                  <a:pt x="12" y="475"/>
                </a:lnTo>
                <a:lnTo>
                  <a:pt x="36" y="493"/>
                </a:lnTo>
                <a:close/>
                <a:moveTo>
                  <a:pt x="132" y="433"/>
                </a:moveTo>
                <a:lnTo>
                  <a:pt x="138" y="427"/>
                </a:lnTo>
                <a:lnTo>
                  <a:pt x="144" y="445"/>
                </a:lnTo>
                <a:lnTo>
                  <a:pt x="138" y="457"/>
                </a:lnTo>
                <a:lnTo>
                  <a:pt x="114" y="469"/>
                </a:lnTo>
                <a:lnTo>
                  <a:pt x="96" y="457"/>
                </a:lnTo>
                <a:lnTo>
                  <a:pt x="84" y="439"/>
                </a:lnTo>
                <a:lnTo>
                  <a:pt x="90" y="415"/>
                </a:lnTo>
                <a:lnTo>
                  <a:pt x="108" y="409"/>
                </a:lnTo>
                <a:lnTo>
                  <a:pt x="132" y="421"/>
                </a:lnTo>
                <a:lnTo>
                  <a:pt x="102" y="451"/>
                </a:lnTo>
                <a:lnTo>
                  <a:pt x="114" y="457"/>
                </a:lnTo>
                <a:lnTo>
                  <a:pt x="132" y="451"/>
                </a:lnTo>
                <a:lnTo>
                  <a:pt x="132" y="445"/>
                </a:lnTo>
                <a:lnTo>
                  <a:pt x="132" y="433"/>
                </a:lnTo>
                <a:close/>
                <a:moveTo>
                  <a:pt x="96" y="445"/>
                </a:moveTo>
                <a:lnTo>
                  <a:pt x="120" y="421"/>
                </a:lnTo>
                <a:lnTo>
                  <a:pt x="108" y="415"/>
                </a:lnTo>
                <a:lnTo>
                  <a:pt x="96" y="421"/>
                </a:lnTo>
                <a:lnTo>
                  <a:pt x="90" y="433"/>
                </a:lnTo>
                <a:lnTo>
                  <a:pt x="96" y="445"/>
                </a:lnTo>
                <a:close/>
                <a:moveTo>
                  <a:pt x="162" y="427"/>
                </a:moveTo>
                <a:lnTo>
                  <a:pt x="108" y="373"/>
                </a:lnTo>
                <a:lnTo>
                  <a:pt x="114" y="367"/>
                </a:lnTo>
                <a:lnTo>
                  <a:pt x="168" y="421"/>
                </a:lnTo>
                <a:lnTo>
                  <a:pt x="162" y="427"/>
                </a:lnTo>
                <a:close/>
                <a:moveTo>
                  <a:pt x="132" y="361"/>
                </a:moveTo>
                <a:lnTo>
                  <a:pt x="120" y="355"/>
                </a:lnTo>
                <a:lnTo>
                  <a:pt x="132" y="349"/>
                </a:lnTo>
                <a:lnTo>
                  <a:pt x="138" y="355"/>
                </a:lnTo>
                <a:lnTo>
                  <a:pt x="132" y="361"/>
                </a:lnTo>
                <a:close/>
                <a:moveTo>
                  <a:pt x="180" y="415"/>
                </a:moveTo>
                <a:lnTo>
                  <a:pt x="138" y="373"/>
                </a:lnTo>
                <a:lnTo>
                  <a:pt x="144" y="361"/>
                </a:lnTo>
                <a:lnTo>
                  <a:pt x="186" y="403"/>
                </a:lnTo>
                <a:lnTo>
                  <a:pt x="180" y="415"/>
                </a:lnTo>
                <a:close/>
                <a:moveTo>
                  <a:pt x="198" y="403"/>
                </a:moveTo>
                <a:lnTo>
                  <a:pt x="210" y="397"/>
                </a:lnTo>
                <a:lnTo>
                  <a:pt x="216" y="397"/>
                </a:lnTo>
                <a:lnTo>
                  <a:pt x="222" y="391"/>
                </a:lnTo>
                <a:lnTo>
                  <a:pt x="228" y="379"/>
                </a:lnTo>
                <a:lnTo>
                  <a:pt x="228" y="373"/>
                </a:lnTo>
                <a:lnTo>
                  <a:pt x="216" y="361"/>
                </a:lnTo>
                <a:lnTo>
                  <a:pt x="210" y="379"/>
                </a:lnTo>
                <a:lnTo>
                  <a:pt x="192" y="385"/>
                </a:lnTo>
                <a:lnTo>
                  <a:pt x="174" y="379"/>
                </a:lnTo>
                <a:lnTo>
                  <a:pt x="162" y="361"/>
                </a:lnTo>
                <a:lnTo>
                  <a:pt x="162" y="349"/>
                </a:lnTo>
                <a:lnTo>
                  <a:pt x="168" y="337"/>
                </a:lnTo>
                <a:lnTo>
                  <a:pt x="186" y="331"/>
                </a:lnTo>
                <a:lnTo>
                  <a:pt x="180" y="325"/>
                </a:lnTo>
                <a:lnTo>
                  <a:pt x="192" y="319"/>
                </a:lnTo>
                <a:lnTo>
                  <a:pt x="228" y="355"/>
                </a:lnTo>
                <a:lnTo>
                  <a:pt x="240" y="373"/>
                </a:lnTo>
                <a:lnTo>
                  <a:pt x="240" y="385"/>
                </a:lnTo>
                <a:lnTo>
                  <a:pt x="228" y="397"/>
                </a:lnTo>
                <a:lnTo>
                  <a:pt x="216" y="403"/>
                </a:lnTo>
                <a:lnTo>
                  <a:pt x="198" y="403"/>
                </a:lnTo>
                <a:close/>
                <a:moveTo>
                  <a:pt x="180" y="367"/>
                </a:moveTo>
                <a:lnTo>
                  <a:pt x="198" y="379"/>
                </a:lnTo>
                <a:lnTo>
                  <a:pt x="210" y="373"/>
                </a:lnTo>
                <a:lnTo>
                  <a:pt x="210" y="361"/>
                </a:lnTo>
                <a:lnTo>
                  <a:pt x="204" y="349"/>
                </a:lnTo>
                <a:lnTo>
                  <a:pt x="186" y="337"/>
                </a:lnTo>
                <a:lnTo>
                  <a:pt x="174" y="343"/>
                </a:lnTo>
                <a:lnTo>
                  <a:pt x="174" y="355"/>
                </a:lnTo>
                <a:lnTo>
                  <a:pt x="180" y="367"/>
                </a:lnTo>
                <a:close/>
                <a:moveTo>
                  <a:pt x="192" y="301"/>
                </a:moveTo>
                <a:lnTo>
                  <a:pt x="186" y="289"/>
                </a:lnTo>
                <a:lnTo>
                  <a:pt x="192" y="283"/>
                </a:lnTo>
                <a:lnTo>
                  <a:pt x="204" y="295"/>
                </a:lnTo>
                <a:lnTo>
                  <a:pt x="192" y="301"/>
                </a:lnTo>
                <a:close/>
                <a:moveTo>
                  <a:pt x="246" y="349"/>
                </a:moveTo>
                <a:lnTo>
                  <a:pt x="204" y="307"/>
                </a:lnTo>
                <a:lnTo>
                  <a:pt x="210" y="301"/>
                </a:lnTo>
                <a:lnTo>
                  <a:pt x="252" y="343"/>
                </a:lnTo>
                <a:lnTo>
                  <a:pt x="246" y="349"/>
                </a:lnTo>
                <a:close/>
                <a:moveTo>
                  <a:pt x="240" y="313"/>
                </a:moveTo>
                <a:lnTo>
                  <a:pt x="228" y="301"/>
                </a:lnTo>
                <a:lnTo>
                  <a:pt x="228" y="289"/>
                </a:lnTo>
                <a:lnTo>
                  <a:pt x="234" y="270"/>
                </a:lnTo>
                <a:lnTo>
                  <a:pt x="252" y="264"/>
                </a:lnTo>
                <a:lnTo>
                  <a:pt x="277" y="270"/>
                </a:lnTo>
                <a:lnTo>
                  <a:pt x="289" y="289"/>
                </a:lnTo>
                <a:lnTo>
                  <a:pt x="289" y="301"/>
                </a:lnTo>
                <a:lnTo>
                  <a:pt x="277" y="313"/>
                </a:lnTo>
                <a:lnTo>
                  <a:pt x="259" y="325"/>
                </a:lnTo>
                <a:lnTo>
                  <a:pt x="240" y="313"/>
                </a:lnTo>
                <a:close/>
                <a:moveTo>
                  <a:pt x="246" y="307"/>
                </a:moveTo>
                <a:lnTo>
                  <a:pt x="259" y="313"/>
                </a:lnTo>
                <a:lnTo>
                  <a:pt x="271" y="307"/>
                </a:lnTo>
                <a:lnTo>
                  <a:pt x="277" y="295"/>
                </a:lnTo>
                <a:lnTo>
                  <a:pt x="271" y="283"/>
                </a:lnTo>
                <a:lnTo>
                  <a:pt x="252" y="270"/>
                </a:lnTo>
                <a:lnTo>
                  <a:pt x="240" y="277"/>
                </a:lnTo>
                <a:lnTo>
                  <a:pt x="234" y="289"/>
                </a:lnTo>
                <a:lnTo>
                  <a:pt x="246" y="307"/>
                </a:lnTo>
                <a:close/>
                <a:moveTo>
                  <a:pt x="307" y="283"/>
                </a:moveTo>
                <a:lnTo>
                  <a:pt x="265" y="240"/>
                </a:lnTo>
                <a:lnTo>
                  <a:pt x="271" y="234"/>
                </a:lnTo>
                <a:lnTo>
                  <a:pt x="277" y="240"/>
                </a:lnTo>
                <a:lnTo>
                  <a:pt x="277" y="234"/>
                </a:lnTo>
                <a:lnTo>
                  <a:pt x="283" y="222"/>
                </a:lnTo>
                <a:lnTo>
                  <a:pt x="295" y="216"/>
                </a:lnTo>
                <a:lnTo>
                  <a:pt x="301" y="216"/>
                </a:lnTo>
                <a:lnTo>
                  <a:pt x="307" y="216"/>
                </a:lnTo>
                <a:lnTo>
                  <a:pt x="319" y="222"/>
                </a:lnTo>
                <a:lnTo>
                  <a:pt x="343" y="252"/>
                </a:lnTo>
                <a:lnTo>
                  <a:pt x="337" y="258"/>
                </a:lnTo>
                <a:lnTo>
                  <a:pt x="307" y="234"/>
                </a:lnTo>
                <a:lnTo>
                  <a:pt x="301" y="228"/>
                </a:lnTo>
                <a:lnTo>
                  <a:pt x="295" y="228"/>
                </a:lnTo>
                <a:lnTo>
                  <a:pt x="289" y="228"/>
                </a:lnTo>
                <a:lnTo>
                  <a:pt x="283" y="240"/>
                </a:lnTo>
                <a:lnTo>
                  <a:pt x="295" y="252"/>
                </a:lnTo>
                <a:lnTo>
                  <a:pt x="313" y="277"/>
                </a:lnTo>
                <a:lnTo>
                  <a:pt x="307" y="283"/>
                </a:lnTo>
                <a:close/>
                <a:moveTo>
                  <a:pt x="349" y="246"/>
                </a:moveTo>
                <a:lnTo>
                  <a:pt x="307" y="168"/>
                </a:lnTo>
                <a:lnTo>
                  <a:pt x="313" y="162"/>
                </a:lnTo>
                <a:lnTo>
                  <a:pt x="355" y="240"/>
                </a:lnTo>
                <a:lnTo>
                  <a:pt x="349" y="246"/>
                </a:lnTo>
                <a:close/>
                <a:moveTo>
                  <a:pt x="379" y="216"/>
                </a:moveTo>
                <a:lnTo>
                  <a:pt x="319" y="156"/>
                </a:lnTo>
                <a:lnTo>
                  <a:pt x="361" y="114"/>
                </a:lnTo>
                <a:lnTo>
                  <a:pt x="367" y="120"/>
                </a:lnTo>
                <a:lnTo>
                  <a:pt x="337" y="156"/>
                </a:lnTo>
                <a:lnTo>
                  <a:pt x="349" y="174"/>
                </a:lnTo>
                <a:lnTo>
                  <a:pt x="385" y="144"/>
                </a:lnTo>
                <a:lnTo>
                  <a:pt x="391" y="150"/>
                </a:lnTo>
                <a:lnTo>
                  <a:pt x="361" y="180"/>
                </a:lnTo>
                <a:lnTo>
                  <a:pt x="379" y="198"/>
                </a:lnTo>
                <a:lnTo>
                  <a:pt x="415" y="168"/>
                </a:lnTo>
                <a:lnTo>
                  <a:pt x="421" y="174"/>
                </a:lnTo>
                <a:lnTo>
                  <a:pt x="379" y="216"/>
                </a:lnTo>
                <a:close/>
                <a:moveTo>
                  <a:pt x="439" y="138"/>
                </a:moveTo>
                <a:lnTo>
                  <a:pt x="445" y="144"/>
                </a:lnTo>
                <a:lnTo>
                  <a:pt x="445" y="150"/>
                </a:lnTo>
                <a:lnTo>
                  <a:pt x="433" y="156"/>
                </a:lnTo>
                <a:lnTo>
                  <a:pt x="427" y="156"/>
                </a:lnTo>
                <a:lnTo>
                  <a:pt x="421" y="150"/>
                </a:lnTo>
                <a:lnTo>
                  <a:pt x="397" y="126"/>
                </a:lnTo>
                <a:lnTo>
                  <a:pt x="391" y="126"/>
                </a:lnTo>
                <a:lnTo>
                  <a:pt x="385" y="126"/>
                </a:lnTo>
                <a:lnTo>
                  <a:pt x="391" y="120"/>
                </a:lnTo>
                <a:lnTo>
                  <a:pt x="379" y="108"/>
                </a:lnTo>
                <a:lnTo>
                  <a:pt x="385" y="96"/>
                </a:lnTo>
                <a:lnTo>
                  <a:pt x="397" y="108"/>
                </a:lnTo>
                <a:lnTo>
                  <a:pt x="403" y="102"/>
                </a:lnTo>
                <a:lnTo>
                  <a:pt x="409" y="108"/>
                </a:lnTo>
                <a:lnTo>
                  <a:pt x="403" y="114"/>
                </a:lnTo>
                <a:lnTo>
                  <a:pt x="427" y="138"/>
                </a:lnTo>
                <a:lnTo>
                  <a:pt x="433" y="144"/>
                </a:lnTo>
                <a:lnTo>
                  <a:pt x="439" y="144"/>
                </a:lnTo>
                <a:lnTo>
                  <a:pt x="439" y="138"/>
                </a:lnTo>
                <a:close/>
                <a:moveTo>
                  <a:pt x="451" y="138"/>
                </a:moveTo>
                <a:lnTo>
                  <a:pt x="397" y="84"/>
                </a:lnTo>
                <a:lnTo>
                  <a:pt x="403" y="78"/>
                </a:lnTo>
                <a:lnTo>
                  <a:pt x="421" y="96"/>
                </a:lnTo>
                <a:lnTo>
                  <a:pt x="427" y="78"/>
                </a:lnTo>
                <a:lnTo>
                  <a:pt x="439" y="72"/>
                </a:lnTo>
                <a:lnTo>
                  <a:pt x="451" y="72"/>
                </a:lnTo>
                <a:lnTo>
                  <a:pt x="463" y="78"/>
                </a:lnTo>
                <a:lnTo>
                  <a:pt x="487" y="108"/>
                </a:lnTo>
                <a:lnTo>
                  <a:pt x="481" y="114"/>
                </a:lnTo>
                <a:lnTo>
                  <a:pt x="451" y="84"/>
                </a:lnTo>
                <a:lnTo>
                  <a:pt x="445" y="84"/>
                </a:lnTo>
                <a:lnTo>
                  <a:pt x="433" y="84"/>
                </a:lnTo>
                <a:lnTo>
                  <a:pt x="427" y="90"/>
                </a:lnTo>
                <a:lnTo>
                  <a:pt x="433" y="102"/>
                </a:lnTo>
                <a:lnTo>
                  <a:pt x="439" y="108"/>
                </a:lnTo>
                <a:lnTo>
                  <a:pt x="457" y="132"/>
                </a:lnTo>
                <a:lnTo>
                  <a:pt x="451" y="138"/>
                </a:lnTo>
                <a:close/>
                <a:moveTo>
                  <a:pt x="451" y="42"/>
                </a:moveTo>
                <a:lnTo>
                  <a:pt x="439" y="36"/>
                </a:lnTo>
                <a:lnTo>
                  <a:pt x="451" y="30"/>
                </a:lnTo>
                <a:lnTo>
                  <a:pt x="457" y="36"/>
                </a:lnTo>
                <a:lnTo>
                  <a:pt x="451" y="42"/>
                </a:lnTo>
                <a:close/>
                <a:moveTo>
                  <a:pt x="499" y="96"/>
                </a:moveTo>
                <a:lnTo>
                  <a:pt x="457" y="54"/>
                </a:lnTo>
                <a:lnTo>
                  <a:pt x="463" y="42"/>
                </a:lnTo>
                <a:lnTo>
                  <a:pt x="505" y="84"/>
                </a:lnTo>
                <a:lnTo>
                  <a:pt x="499" y="96"/>
                </a:lnTo>
                <a:close/>
                <a:moveTo>
                  <a:pt x="517" y="78"/>
                </a:moveTo>
                <a:lnTo>
                  <a:pt x="457" y="18"/>
                </a:lnTo>
                <a:lnTo>
                  <a:pt x="463" y="12"/>
                </a:lnTo>
                <a:lnTo>
                  <a:pt x="499" y="42"/>
                </a:lnTo>
                <a:lnTo>
                  <a:pt x="499" y="12"/>
                </a:lnTo>
                <a:lnTo>
                  <a:pt x="505" y="0"/>
                </a:lnTo>
                <a:lnTo>
                  <a:pt x="505" y="30"/>
                </a:lnTo>
                <a:lnTo>
                  <a:pt x="553" y="42"/>
                </a:lnTo>
                <a:lnTo>
                  <a:pt x="541" y="48"/>
                </a:lnTo>
                <a:lnTo>
                  <a:pt x="505" y="42"/>
                </a:lnTo>
                <a:lnTo>
                  <a:pt x="505" y="54"/>
                </a:lnTo>
                <a:lnTo>
                  <a:pt x="523" y="72"/>
                </a:lnTo>
                <a:lnTo>
                  <a:pt x="517" y="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2" name="Freeform 35"/>
          <p:cNvSpPr>
            <a:spLocks noEditPoints="1"/>
          </p:cNvSpPr>
          <p:nvPr/>
        </p:nvSpPr>
        <p:spPr bwMode="auto">
          <a:xfrm>
            <a:off x="5211763" y="4229100"/>
            <a:ext cx="754062" cy="725488"/>
          </a:xfrm>
          <a:custGeom>
            <a:avLst/>
            <a:gdLst>
              <a:gd name="T0" fmla="*/ 104775 w 475"/>
              <a:gd name="T1" fmla="*/ 658813 h 457"/>
              <a:gd name="T2" fmla="*/ 85725 w 475"/>
              <a:gd name="T3" fmla="*/ 554038 h 457"/>
              <a:gd name="T4" fmla="*/ 142875 w 475"/>
              <a:gd name="T5" fmla="*/ 677863 h 457"/>
              <a:gd name="T6" fmla="*/ 95250 w 475"/>
              <a:gd name="T7" fmla="*/ 725488 h 457"/>
              <a:gd name="T8" fmla="*/ 200025 w 475"/>
              <a:gd name="T9" fmla="*/ 620713 h 457"/>
              <a:gd name="T10" fmla="*/ 171450 w 475"/>
              <a:gd name="T11" fmla="*/ 573088 h 457"/>
              <a:gd name="T12" fmla="*/ 180975 w 475"/>
              <a:gd name="T13" fmla="*/ 525463 h 457"/>
              <a:gd name="T14" fmla="*/ 152400 w 475"/>
              <a:gd name="T15" fmla="*/ 573088 h 457"/>
              <a:gd name="T16" fmla="*/ 171450 w 475"/>
              <a:gd name="T17" fmla="*/ 515938 h 457"/>
              <a:gd name="T18" fmla="*/ 219075 w 475"/>
              <a:gd name="T19" fmla="*/ 544513 h 457"/>
              <a:gd name="T20" fmla="*/ 228600 w 475"/>
              <a:gd name="T21" fmla="*/ 573088 h 457"/>
              <a:gd name="T22" fmla="*/ 180975 w 475"/>
              <a:gd name="T23" fmla="*/ 582613 h 457"/>
              <a:gd name="T24" fmla="*/ 209550 w 475"/>
              <a:gd name="T25" fmla="*/ 592138 h 457"/>
              <a:gd name="T26" fmla="*/ 209550 w 475"/>
              <a:gd name="T27" fmla="*/ 544513 h 457"/>
              <a:gd name="T28" fmla="*/ 276225 w 475"/>
              <a:gd name="T29" fmla="*/ 534988 h 457"/>
              <a:gd name="T30" fmla="*/ 209550 w 475"/>
              <a:gd name="T31" fmla="*/ 496888 h 457"/>
              <a:gd name="T32" fmla="*/ 200025 w 475"/>
              <a:gd name="T33" fmla="*/ 449263 h 457"/>
              <a:gd name="T34" fmla="*/ 228600 w 475"/>
              <a:gd name="T35" fmla="*/ 477838 h 457"/>
              <a:gd name="T36" fmla="*/ 285750 w 475"/>
              <a:gd name="T37" fmla="*/ 515938 h 457"/>
              <a:gd name="T38" fmla="*/ 209550 w 475"/>
              <a:gd name="T39" fmla="*/ 419100 h 457"/>
              <a:gd name="T40" fmla="*/ 285750 w 475"/>
              <a:gd name="T41" fmla="*/ 400050 h 457"/>
              <a:gd name="T42" fmla="*/ 352425 w 475"/>
              <a:gd name="T43" fmla="*/ 468313 h 457"/>
              <a:gd name="T44" fmla="*/ 266700 w 475"/>
              <a:gd name="T45" fmla="*/ 439738 h 457"/>
              <a:gd name="T46" fmla="*/ 304800 w 475"/>
              <a:gd name="T47" fmla="*/ 515938 h 457"/>
              <a:gd name="T48" fmla="*/ 409575 w 475"/>
              <a:gd name="T49" fmla="*/ 409575 h 457"/>
              <a:gd name="T50" fmla="*/ 342900 w 475"/>
              <a:gd name="T51" fmla="*/ 342900 h 457"/>
              <a:gd name="T52" fmla="*/ 352425 w 475"/>
              <a:gd name="T53" fmla="*/ 400050 h 457"/>
              <a:gd name="T54" fmla="*/ 400050 w 475"/>
              <a:gd name="T55" fmla="*/ 371475 h 457"/>
              <a:gd name="T56" fmla="*/ 371475 w 475"/>
              <a:gd name="T57" fmla="*/ 342900 h 457"/>
              <a:gd name="T58" fmla="*/ 352425 w 475"/>
              <a:gd name="T59" fmla="*/ 390525 h 457"/>
              <a:gd name="T60" fmla="*/ 409575 w 475"/>
              <a:gd name="T61" fmla="*/ 295275 h 457"/>
              <a:gd name="T62" fmla="*/ 447675 w 475"/>
              <a:gd name="T63" fmla="*/ 257175 h 457"/>
              <a:gd name="T64" fmla="*/ 542925 w 475"/>
              <a:gd name="T65" fmla="*/ 276225 h 457"/>
              <a:gd name="T66" fmla="*/ 466725 w 475"/>
              <a:gd name="T67" fmla="*/ 238125 h 457"/>
              <a:gd name="T68" fmla="*/ 504825 w 475"/>
              <a:gd name="T69" fmla="*/ 314325 h 457"/>
              <a:gd name="T70" fmla="*/ 419100 w 475"/>
              <a:gd name="T71" fmla="*/ 276225 h 457"/>
              <a:gd name="T72" fmla="*/ 466725 w 475"/>
              <a:gd name="T73" fmla="*/ 352425 h 457"/>
              <a:gd name="T74" fmla="*/ 581025 w 475"/>
              <a:gd name="T75" fmla="*/ 238125 h 457"/>
              <a:gd name="T76" fmla="*/ 533400 w 475"/>
              <a:gd name="T77" fmla="*/ 219075 h 457"/>
              <a:gd name="T78" fmla="*/ 561975 w 475"/>
              <a:gd name="T79" fmla="*/ 171450 h 457"/>
              <a:gd name="T80" fmla="*/ 523875 w 475"/>
              <a:gd name="T81" fmla="*/ 200025 h 457"/>
              <a:gd name="T82" fmla="*/ 523875 w 475"/>
              <a:gd name="T83" fmla="*/ 161925 h 457"/>
              <a:gd name="T84" fmla="*/ 571500 w 475"/>
              <a:gd name="T85" fmla="*/ 161925 h 457"/>
              <a:gd name="T86" fmla="*/ 611187 w 475"/>
              <a:gd name="T87" fmla="*/ 209550 h 457"/>
              <a:gd name="T88" fmla="*/ 552450 w 475"/>
              <a:gd name="T89" fmla="*/ 200025 h 457"/>
              <a:gd name="T90" fmla="*/ 561975 w 475"/>
              <a:gd name="T91" fmla="*/ 238125 h 457"/>
              <a:gd name="T92" fmla="*/ 571500 w 475"/>
              <a:gd name="T93" fmla="*/ 180975 h 457"/>
              <a:gd name="T94" fmla="*/ 658812 w 475"/>
              <a:gd name="T95" fmla="*/ 161925 h 457"/>
              <a:gd name="T96" fmla="*/ 581025 w 475"/>
              <a:gd name="T97" fmla="*/ 123825 h 457"/>
              <a:gd name="T98" fmla="*/ 552450 w 475"/>
              <a:gd name="T99" fmla="*/ 95250 h 457"/>
              <a:gd name="T100" fmla="*/ 601662 w 475"/>
              <a:gd name="T101" fmla="*/ 104775 h 457"/>
              <a:gd name="T102" fmla="*/ 639762 w 475"/>
              <a:gd name="T103" fmla="*/ 152400 h 457"/>
              <a:gd name="T104" fmla="*/ 592137 w 475"/>
              <a:gd name="T105" fmla="*/ 66675 h 457"/>
              <a:gd name="T106" fmla="*/ 592137 w 475"/>
              <a:gd name="T107" fmla="*/ 66675 h 457"/>
              <a:gd name="T108" fmla="*/ 677862 w 475"/>
              <a:gd name="T109" fmla="*/ 133350 h 457"/>
              <a:gd name="T110" fmla="*/ 620712 w 475"/>
              <a:gd name="T111" fmla="*/ 19050 h 457"/>
              <a:gd name="T112" fmla="*/ 687387 w 475"/>
              <a:gd name="T113" fmla="*/ 57150 h 457"/>
              <a:gd name="T114" fmla="*/ 687387 w 475"/>
              <a:gd name="T115" fmla="*/ 85725 h 45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5"/>
              <a:gd name="T175" fmla="*/ 0 h 457"/>
              <a:gd name="T176" fmla="*/ 475 w 475"/>
              <a:gd name="T177" fmla="*/ 457 h 45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5" h="457">
                <a:moveTo>
                  <a:pt x="60" y="457"/>
                </a:moveTo>
                <a:lnTo>
                  <a:pt x="0" y="403"/>
                </a:lnTo>
                <a:lnTo>
                  <a:pt x="12" y="391"/>
                </a:lnTo>
                <a:lnTo>
                  <a:pt x="66" y="415"/>
                </a:lnTo>
                <a:lnTo>
                  <a:pt x="78" y="421"/>
                </a:lnTo>
                <a:lnTo>
                  <a:pt x="72" y="409"/>
                </a:lnTo>
                <a:lnTo>
                  <a:pt x="42" y="355"/>
                </a:lnTo>
                <a:lnTo>
                  <a:pt x="54" y="349"/>
                </a:lnTo>
                <a:lnTo>
                  <a:pt x="114" y="403"/>
                </a:lnTo>
                <a:lnTo>
                  <a:pt x="108" y="409"/>
                </a:lnTo>
                <a:lnTo>
                  <a:pt x="54" y="361"/>
                </a:lnTo>
                <a:lnTo>
                  <a:pt x="90" y="427"/>
                </a:lnTo>
                <a:lnTo>
                  <a:pt x="84" y="433"/>
                </a:lnTo>
                <a:lnTo>
                  <a:pt x="18" y="403"/>
                </a:lnTo>
                <a:lnTo>
                  <a:pt x="66" y="451"/>
                </a:lnTo>
                <a:lnTo>
                  <a:pt x="60" y="457"/>
                </a:lnTo>
                <a:close/>
                <a:moveTo>
                  <a:pt x="144" y="361"/>
                </a:moveTo>
                <a:lnTo>
                  <a:pt x="144" y="373"/>
                </a:lnTo>
                <a:lnTo>
                  <a:pt x="138" y="379"/>
                </a:lnTo>
                <a:lnTo>
                  <a:pt x="126" y="391"/>
                </a:lnTo>
                <a:lnTo>
                  <a:pt x="114" y="385"/>
                </a:lnTo>
                <a:lnTo>
                  <a:pt x="108" y="379"/>
                </a:lnTo>
                <a:lnTo>
                  <a:pt x="108" y="367"/>
                </a:lnTo>
                <a:lnTo>
                  <a:pt x="108" y="361"/>
                </a:lnTo>
                <a:lnTo>
                  <a:pt x="114" y="355"/>
                </a:lnTo>
                <a:lnTo>
                  <a:pt x="126" y="337"/>
                </a:lnTo>
                <a:lnTo>
                  <a:pt x="120" y="337"/>
                </a:lnTo>
                <a:lnTo>
                  <a:pt x="114" y="331"/>
                </a:lnTo>
                <a:lnTo>
                  <a:pt x="102" y="337"/>
                </a:lnTo>
                <a:lnTo>
                  <a:pt x="96" y="349"/>
                </a:lnTo>
                <a:lnTo>
                  <a:pt x="102" y="355"/>
                </a:lnTo>
                <a:lnTo>
                  <a:pt x="96" y="361"/>
                </a:lnTo>
                <a:lnTo>
                  <a:pt x="90" y="355"/>
                </a:lnTo>
                <a:lnTo>
                  <a:pt x="90" y="343"/>
                </a:lnTo>
                <a:lnTo>
                  <a:pt x="102" y="331"/>
                </a:lnTo>
                <a:lnTo>
                  <a:pt x="108" y="325"/>
                </a:lnTo>
                <a:lnTo>
                  <a:pt x="120" y="325"/>
                </a:lnTo>
                <a:lnTo>
                  <a:pt x="126" y="325"/>
                </a:lnTo>
                <a:lnTo>
                  <a:pt x="132" y="331"/>
                </a:lnTo>
                <a:lnTo>
                  <a:pt x="138" y="343"/>
                </a:lnTo>
                <a:lnTo>
                  <a:pt x="156" y="355"/>
                </a:lnTo>
                <a:lnTo>
                  <a:pt x="162" y="355"/>
                </a:lnTo>
                <a:lnTo>
                  <a:pt x="156" y="361"/>
                </a:lnTo>
                <a:lnTo>
                  <a:pt x="144" y="361"/>
                </a:lnTo>
                <a:close/>
                <a:moveTo>
                  <a:pt x="132" y="343"/>
                </a:moveTo>
                <a:lnTo>
                  <a:pt x="120" y="361"/>
                </a:lnTo>
                <a:lnTo>
                  <a:pt x="114" y="367"/>
                </a:lnTo>
                <a:lnTo>
                  <a:pt x="114" y="373"/>
                </a:lnTo>
                <a:lnTo>
                  <a:pt x="120" y="373"/>
                </a:lnTo>
                <a:lnTo>
                  <a:pt x="126" y="379"/>
                </a:lnTo>
                <a:lnTo>
                  <a:pt x="132" y="373"/>
                </a:lnTo>
                <a:lnTo>
                  <a:pt x="138" y="367"/>
                </a:lnTo>
                <a:lnTo>
                  <a:pt x="138" y="355"/>
                </a:lnTo>
                <a:lnTo>
                  <a:pt x="132" y="349"/>
                </a:lnTo>
                <a:lnTo>
                  <a:pt x="132" y="343"/>
                </a:lnTo>
                <a:close/>
                <a:moveTo>
                  <a:pt x="180" y="325"/>
                </a:moveTo>
                <a:lnTo>
                  <a:pt x="186" y="331"/>
                </a:lnTo>
                <a:lnTo>
                  <a:pt x="180" y="337"/>
                </a:lnTo>
                <a:lnTo>
                  <a:pt x="174" y="337"/>
                </a:lnTo>
                <a:lnTo>
                  <a:pt x="168" y="337"/>
                </a:lnTo>
                <a:lnTo>
                  <a:pt x="162" y="331"/>
                </a:lnTo>
                <a:lnTo>
                  <a:pt x="138" y="307"/>
                </a:lnTo>
                <a:lnTo>
                  <a:pt x="132" y="313"/>
                </a:lnTo>
                <a:lnTo>
                  <a:pt x="126" y="307"/>
                </a:lnTo>
                <a:lnTo>
                  <a:pt x="132" y="301"/>
                </a:lnTo>
                <a:lnTo>
                  <a:pt x="120" y="289"/>
                </a:lnTo>
                <a:lnTo>
                  <a:pt x="126" y="283"/>
                </a:lnTo>
                <a:lnTo>
                  <a:pt x="138" y="295"/>
                </a:lnTo>
                <a:lnTo>
                  <a:pt x="144" y="289"/>
                </a:lnTo>
                <a:lnTo>
                  <a:pt x="150" y="295"/>
                </a:lnTo>
                <a:lnTo>
                  <a:pt x="144" y="301"/>
                </a:lnTo>
                <a:lnTo>
                  <a:pt x="168" y="325"/>
                </a:lnTo>
                <a:lnTo>
                  <a:pt x="174" y="331"/>
                </a:lnTo>
                <a:lnTo>
                  <a:pt x="180" y="325"/>
                </a:lnTo>
                <a:close/>
                <a:moveTo>
                  <a:pt x="192" y="325"/>
                </a:moveTo>
                <a:lnTo>
                  <a:pt x="132" y="264"/>
                </a:lnTo>
                <a:lnTo>
                  <a:pt x="144" y="258"/>
                </a:lnTo>
                <a:lnTo>
                  <a:pt x="162" y="277"/>
                </a:lnTo>
                <a:lnTo>
                  <a:pt x="168" y="258"/>
                </a:lnTo>
                <a:lnTo>
                  <a:pt x="180" y="252"/>
                </a:lnTo>
                <a:lnTo>
                  <a:pt x="192" y="252"/>
                </a:lnTo>
                <a:lnTo>
                  <a:pt x="198" y="264"/>
                </a:lnTo>
                <a:lnTo>
                  <a:pt x="228" y="289"/>
                </a:lnTo>
                <a:lnTo>
                  <a:pt x="222" y="295"/>
                </a:lnTo>
                <a:lnTo>
                  <a:pt x="192" y="270"/>
                </a:lnTo>
                <a:lnTo>
                  <a:pt x="180" y="264"/>
                </a:lnTo>
                <a:lnTo>
                  <a:pt x="174" y="270"/>
                </a:lnTo>
                <a:lnTo>
                  <a:pt x="168" y="277"/>
                </a:lnTo>
                <a:lnTo>
                  <a:pt x="168" y="283"/>
                </a:lnTo>
                <a:lnTo>
                  <a:pt x="174" y="295"/>
                </a:lnTo>
                <a:lnTo>
                  <a:pt x="198" y="319"/>
                </a:lnTo>
                <a:lnTo>
                  <a:pt x="192" y="325"/>
                </a:lnTo>
                <a:close/>
                <a:moveTo>
                  <a:pt x="252" y="234"/>
                </a:moveTo>
                <a:lnTo>
                  <a:pt x="264" y="228"/>
                </a:lnTo>
                <a:lnTo>
                  <a:pt x="264" y="246"/>
                </a:lnTo>
                <a:lnTo>
                  <a:pt x="258" y="258"/>
                </a:lnTo>
                <a:lnTo>
                  <a:pt x="240" y="270"/>
                </a:lnTo>
                <a:lnTo>
                  <a:pt x="216" y="258"/>
                </a:lnTo>
                <a:lnTo>
                  <a:pt x="204" y="234"/>
                </a:lnTo>
                <a:lnTo>
                  <a:pt x="216" y="216"/>
                </a:lnTo>
                <a:lnTo>
                  <a:pt x="234" y="210"/>
                </a:lnTo>
                <a:lnTo>
                  <a:pt x="252" y="222"/>
                </a:lnTo>
                <a:lnTo>
                  <a:pt x="258" y="222"/>
                </a:lnTo>
                <a:lnTo>
                  <a:pt x="222" y="252"/>
                </a:lnTo>
                <a:lnTo>
                  <a:pt x="240" y="258"/>
                </a:lnTo>
                <a:lnTo>
                  <a:pt x="252" y="252"/>
                </a:lnTo>
                <a:lnTo>
                  <a:pt x="258" y="246"/>
                </a:lnTo>
                <a:lnTo>
                  <a:pt x="252" y="234"/>
                </a:lnTo>
                <a:close/>
                <a:moveTo>
                  <a:pt x="222" y="246"/>
                </a:moveTo>
                <a:lnTo>
                  <a:pt x="240" y="222"/>
                </a:lnTo>
                <a:lnTo>
                  <a:pt x="234" y="216"/>
                </a:lnTo>
                <a:lnTo>
                  <a:pt x="222" y="222"/>
                </a:lnTo>
                <a:lnTo>
                  <a:pt x="216" y="234"/>
                </a:lnTo>
                <a:lnTo>
                  <a:pt x="222" y="246"/>
                </a:lnTo>
                <a:close/>
                <a:moveTo>
                  <a:pt x="288" y="228"/>
                </a:moveTo>
                <a:lnTo>
                  <a:pt x="246" y="186"/>
                </a:lnTo>
                <a:lnTo>
                  <a:pt x="252" y="180"/>
                </a:lnTo>
                <a:lnTo>
                  <a:pt x="258" y="186"/>
                </a:lnTo>
                <a:lnTo>
                  <a:pt x="258" y="180"/>
                </a:lnTo>
                <a:lnTo>
                  <a:pt x="264" y="168"/>
                </a:lnTo>
                <a:lnTo>
                  <a:pt x="270" y="162"/>
                </a:lnTo>
                <a:lnTo>
                  <a:pt x="282" y="162"/>
                </a:lnTo>
                <a:lnTo>
                  <a:pt x="288" y="144"/>
                </a:lnTo>
                <a:lnTo>
                  <a:pt x="300" y="138"/>
                </a:lnTo>
                <a:lnTo>
                  <a:pt x="312" y="144"/>
                </a:lnTo>
                <a:lnTo>
                  <a:pt x="342" y="174"/>
                </a:lnTo>
                <a:lnTo>
                  <a:pt x="336" y="180"/>
                </a:lnTo>
                <a:lnTo>
                  <a:pt x="312" y="156"/>
                </a:lnTo>
                <a:lnTo>
                  <a:pt x="300" y="150"/>
                </a:lnTo>
                <a:lnTo>
                  <a:pt x="294" y="150"/>
                </a:lnTo>
                <a:lnTo>
                  <a:pt x="288" y="162"/>
                </a:lnTo>
                <a:lnTo>
                  <a:pt x="294" y="174"/>
                </a:lnTo>
                <a:lnTo>
                  <a:pt x="318" y="198"/>
                </a:lnTo>
                <a:lnTo>
                  <a:pt x="312" y="204"/>
                </a:lnTo>
                <a:lnTo>
                  <a:pt x="282" y="180"/>
                </a:lnTo>
                <a:lnTo>
                  <a:pt x="276" y="174"/>
                </a:lnTo>
                <a:lnTo>
                  <a:pt x="264" y="174"/>
                </a:lnTo>
                <a:lnTo>
                  <a:pt x="264" y="180"/>
                </a:lnTo>
                <a:lnTo>
                  <a:pt x="264" y="192"/>
                </a:lnTo>
                <a:lnTo>
                  <a:pt x="270" y="198"/>
                </a:lnTo>
                <a:lnTo>
                  <a:pt x="294" y="222"/>
                </a:lnTo>
                <a:lnTo>
                  <a:pt x="288" y="228"/>
                </a:lnTo>
                <a:close/>
                <a:moveTo>
                  <a:pt x="379" y="132"/>
                </a:moveTo>
                <a:lnTo>
                  <a:pt x="373" y="144"/>
                </a:lnTo>
                <a:lnTo>
                  <a:pt x="366" y="150"/>
                </a:lnTo>
                <a:lnTo>
                  <a:pt x="354" y="156"/>
                </a:lnTo>
                <a:lnTo>
                  <a:pt x="342" y="156"/>
                </a:lnTo>
                <a:lnTo>
                  <a:pt x="336" y="144"/>
                </a:lnTo>
                <a:lnTo>
                  <a:pt x="336" y="138"/>
                </a:lnTo>
                <a:lnTo>
                  <a:pt x="336" y="132"/>
                </a:lnTo>
                <a:lnTo>
                  <a:pt x="342" y="126"/>
                </a:lnTo>
                <a:lnTo>
                  <a:pt x="354" y="108"/>
                </a:lnTo>
                <a:lnTo>
                  <a:pt x="342" y="102"/>
                </a:lnTo>
                <a:lnTo>
                  <a:pt x="336" y="108"/>
                </a:lnTo>
                <a:lnTo>
                  <a:pt x="330" y="120"/>
                </a:lnTo>
                <a:lnTo>
                  <a:pt x="330" y="126"/>
                </a:lnTo>
                <a:lnTo>
                  <a:pt x="324" y="132"/>
                </a:lnTo>
                <a:lnTo>
                  <a:pt x="318" y="120"/>
                </a:lnTo>
                <a:lnTo>
                  <a:pt x="318" y="114"/>
                </a:lnTo>
                <a:lnTo>
                  <a:pt x="330" y="102"/>
                </a:lnTo>
                <a:lnTo>
                  <a:pt x="336" y="96"/>
                </a:lnTo>
                <a:lnTo>
                  <a:pt x="348" y="90"/>
                </a:lnTo>
                <a:lnTo>
                  <a:pt x="354" y="96"/>
                </a:lnTo>
                <a:lnTo>
                  <a:pt x="360" y="102"/>
                </a:lnTo>
                <a:lnTo>
                  <a:pt x="373" y="108"/>
                </a:lnTo>
                <a:lnTo>
                  <a:pt x="385" y="120"/>
                </a:lnTo>
                <a:lnTo>
                  <a:pt x="391" y="126"/>
                </a:lnTo>
                <a:lnTo>
                  <a:pt x="385" y="132"/>
                </a:lnTo>
                <a:lnTo>
                  <a:pt x="379" y="132"/>
                </a:lnTo>
                <a:close/>
                <a:moveTo>
                  <a:pt x="360" y="114"/>
                </a:moveTo>
                <a:lnTo>
                  <a:pt x="348" y="126"/>
                </a:lnTo>
                <a:lnTo>
                  <a:pt x="348" y="138"/>
                </a:lnTo>
                <a:lnTo>
                  <a:pt x="348" y="144"/>
                </a:lnTo>
                <a:lnTo>
                  <a:pt x="354" y="150"/>
                </a:lnTo>
                <a:lnTo>
                  <a:pt x="360" y="144"/>
                </a:lnTo>
                <a:lnTo>
                  <a:pt x="366" y="132"/>
                </a:lnTo>
                <a:lnTo>
                  <a:pt x="366" y="126"/>
                </a:lnTo>
                <a:lnTo>
                  <a:pt x="360" y="114"/>
                </a:lnTo>
                <a:close/>
                <a:moveTo>
                  <a:pt x="409" y="96"/>
                </a:moveTo>
                <a:lnTo>
                  <a:pt x="415" y="96"/>
                </a:lnTo>
                <a:lnTo>
                  <a:pt x="415" y="102"/>
                </a:lnTo>
                <a:lnTo>
                  <a:pt x="403" y="108"/>
                </a:lnTo>
                <a:lnTo>
                  <a:pt x="397" y="108"/>
                </a:lnTo>
                <a:lnTo>
                  <a:pt x="391" y="102"/>
                </a:lnTo>
                <a:lnTo>
                  <a:pt x="366" y="78"/>
                </a:lnTo>
                <a:lnTo>
                  <a:pt x="360" y="84"/>
                </a:lnTo>
                <a:lnTo>
                  <a:pt x="354" y="78"/>
                </a:lnTo>
                <a:lnTo>
                  <a:pt x="360" y="72"/>
                </a:lnTo>
                <a:lnTo>
                  <a:pt x="348" y="60"/>
                </a:lnTo>
                <a:lnTo>
                  <a:pt x="354" y="48"/>
                </a:lnTo>
                <a:lnTo>
                  <a:pt x="366" y="66"/>
                </a:lnTo>
                <a:lnTo>
                  <a:pt x="373" y="60"/>
                </a:lnTo>
                <a:lnTo>
                  <a:pt x="379" y="66"/>
                </a:lnTo>
                <a:lnTo>
                  <a:pt x="373" y="72"/>
                </a:lnTo>
                <a:lnTo>
                  <a:pt x="397" y="96"/>
                </a:lnTo>
                <a:lnTo>
                  <a:pt x="403" y="96"/>
                </a:lnTo>
                <a:lnTo>
                  <a:pt x="409" y="96"/>
                </a:lnTo>
                <a:close/>
                <a:moveTo>
                  <a:pt x="373" y="42"/>
                </a:moveTo>
                <a:lnTo>
                  <a:pt x="366" y="36"/>
                </a:lnTo>
                <a:lnTo>
                  <a:pt x="373" y="30"/>
                </a:lnTo>
                <a:lnTo>
                  <a:pt x="379" y="36"/>
                </a:lnTo>
                <a:lnTo>
                  <a:pt x="373" y="42"/>
                </a:lnTo>
                <a:close/>
                <a:moveTo>
                  <a:pt x="421" y="96"/>
                </a:moveTo>
                <a:lnTo>
                  <a:pt x="379" y="54"/>
                </a:lnTo>
                <a:lnTo>
                  <a:pt x="385" y="48"/>
                </a:lnTo>
                <a:lnTo>
                  <a:pt x="427" y="84"/>
                </a:lnTo>
                <a:lnTo>
                  <a:pt x="421" y="96"/>
                </a:lnTo>
                <a:close/>
                <a:moveTo>
                  <a:pt x="439" y="78"/>
                </a:moveTo>
                <a:lnTo>
                  <a:pt x="379" y="18"/>
                </a:lnTo>
                <a:lnTo>
                  <a:pt x="391" y="12"/>
                </a:lnTo>
                <a:lnTo>
                  <a:pt x="421" y="48"/>
                </a:lnTo>
                <a:lnTo>
                  <a:pt x="421" y="12"/>
                </a:lnTo>
                <a:lnTo>
                  <a:pt x="433" y="0"/>
                </a:lnTo>
                <a:lnTo>
                  <a:pt x="433" y="36"/>
                </a:lnTo>
                <a:lnTo>
                  <a:pt x="475" y="42"/>
                </a:lnTo>
                <a:lnTo>
                  <a:pt x="463" y="54"/>
                </a:lnTo>
                <a:lnTo>
                  <a:pt x="433" y="42"/>
                </a:lnTo>
                <a:lnTo>
                  <a:pt x="433" y="54"/>
                </a:lnTo>
                <a:lnTo>
                  <a:pt x="445" y="72"/>
                </a:lnTo>
                <a:lnTo>
                  <a:pt x="439" y="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3" name="Freeform 36"/>
          <p:cNvSpPr>
            <a:spLocks noEditPoints="1"/>
          </p:cNvSpPr>
          <p:nvPr/>
        </p:nvSpPr>
        <p:spPr bwMode="auto">
          <a:xfrm>
            <a:off x="5545138" y="4257675"/>
            <a:ext cx="763587" cy="782638"/>
          </a:xfrm>
          <a:custGeom>
            <a:avLst/>
            <a:gdLst>
              <a:gd name="T0" fmla="*/ 142875 w 481"/>
              <a:gd name="T1" fmla="*/ 696913 h 493"/>
              <a:gd name="T2" fmla="*/ 66675 w 481"/>
              <a:gd name="T3" fmla="*/ 763588 h 493"/>
              <a:gd name="T4" fmla="*/ 38100 w 481"/>
              <a:gd name="T5" fmla="*/ 668338 h 493"/>
              <a:gd name="T6" fmla="*/ 152400 w 481"/>
              <a:gd name="T7" fmla="*/ 687388 h 493"/>
              <a:gd name="T8" fmla="*/ 152400 w 481"/>
              <a:gd name="T9" fmla="*/ 687388 h 493"/>
              <a:gd name="T10" fmla="*/ 180975 w 481"/>
              <a:gd name="T11" fmla="*/ 649288 h 493"/>
              <a:gd name="T12" fmla="*/ 114300 w 481"/>
              <a:gd name="T13" fmla="*/ 601663 h 493"/>
              <a:gd name="T14" fmla="*/ 104775 w 481"/>
              <a:gd name="T15" fmla="*/ 554038 h 493"/>
              <a:gd name="T16" fmla="*/ 133350 w 481"/>
              <a:gd name="T17" fmla="*/ 582613 h 493"/>
              <a:gd name="T18" fmla="*/ 190500 w 481"/>
              <a:gd name="T19" fmla="*/ 630238 h 493"/>
              <a:gd name="T20" fmla="*/ 247650 w 481"/>
              <a:gd name="T21" fmla="*/ 544513 h 493"/>
              <a:gd name="T22" fmla="*/ 171450 w 481"/>
              <a:gd name="T23" fmla="*/ 592138 h 493"/>
              <a:gd name="T24" fmla="*/ 238125 w 481"/>
              <a:gd name="T25" fmla="*/ 534988 h 493"/>
              <a:gd name="T26" fmla="*/ 228600 w 481"/>
              <a:gd name="T27" fmla="*/ 582613 h 493"/>
              <a:gd name="T28" fmla="*/ 180975 w 481"/>
              <a:gd name="T29" fmla="*/ 573088 h 493"/>
              <a:gd name="T30" fmla="*/ 171450 w 481"/>
              <a:gd name="T31" fmla="*/ 554038 h 493"/>
              <a:gd name="T32" fmla="*/ 287337 w 481"/>
              <a:gd name="T33" fmla="*/ 487363 h 493"/>
              <a:gd name="T34" fmla="*/ 344487 w 481"/>
              <a:gd name="T35" fmla="*/ 468313 h 493"/>
              <a:gd name="T36" fmla="*/ 315912 w 481"/>
              <a:gd name="T37" fmla="*/ 439738 h 493"/>
              <a:gd name="T38" fmla="*/ 238125 w 481"/>
              <a:gd name="T39" fmla="*/ 458788 h 493"/>
              <a:gd name="T40" fmla="*/ 268287 w 481"/>
              <a:gd name="T41" fmla="*/ 381000 h 493"/>
              <a:gd name="T42" fmla="*/ 277812 w 481"/>
              <a:gd name="T43" fmla="*/ 400050 h 493"/>
              <a:gd name="T44" fmla="*/ 258762 w 481"/>
              <a:gd name="T45" fmla="*/ 449263 h 493"/>
              <a:gd name="T46" fmla="*/ 354012 w 481"/>
              <a:gd name="T47" fmla="*/ 430213 h 493"/>
              <a:gd name="T48" fmla="*/ 315912 w 481"/>
              <a:gd name="T49" fmla="*/ 506413 h 493"/>
              <a:gd name="T50" fmla="*/ 420687 w 481"/>
              <a:gd name="T51" fmla="*/ 468313 h 493"/>
              <a:gd name="T52" fmla="*/ 344487 w 481"/>
              <a:gd name="T53" fmla="*/ 352425 h 493"/>
              <a:gd name="T54" fmla="*/ 420687 w 481"/>
              <a:gd name="T55" fmla="*/ 342900 h 493"/>
              <a:gd name="T56" fmla="*/ 411162 w 481"/>
              <a:gd name="T57" fmla="*/ 420688 h 493"/>
              <a:gd name="T58" fmla="*/ 373062 w 481"/>
              <a:gd name="T59" fmla="*/ 400050 h 493"/>
              <a:gd name="T60" fmla="*/ 401637 w 481"/>
              <a:gd name="T61" fmla="*/ 361950 h 493"/>
              <a:gd name="T62" fmla="*/ 373062 w 481"/>
              <a:gd name="T63" fmla="*/ 400050 h 493"/>
              <a:gd name="T64" fmla="*/ 411162 w 481"/>
              <a:gd name="T65" fmla="*/ 285750 h 493"/>
              <a:gd name="T66" fmla="*/ 439737 w 481"/>
              <a:gd name="T67" fmla="*/ 266700 h 493"/>
              <a:gd name="T68" fmla="*/ 430212 w 481"/>
              <a:gd name="T69" fmla="*/ 304800 h 493"/>
              <a:gd name="T70" fmla="*/ 544512 w 481"/>
              <a:gd name="T71" fmla="*/ 276225 h 493"/>
              <a:gd name="T72" fmla="*/ 487362 w 481"/>
              <a:gd name="T73" fmla="*/ 314325 h 493"/>
              <a:gd name="T74" fmla="*/ 496887 w 481"/>
              <a:gd name="T75" fmla="*/ 266700 h 493"/>
              <a:gd name="T76" fmla="*/ 477837 w 481"/>
              <a:gd name="T77" fmla="*/ 238125 h 493"/>
              <a:gd name="T78" fmla="*/ 449262 w 481"/>
              <a:gd name="T79" fmla="*/ 266700 h 493"/>
              <a:gd name="T80" fmla="*/ 496887 w 481"/>
              <a:gd name="T81" fmla="*/ 209550 h 493"/>
              <a:gd name="T82" fmla="*/ 554037 w 481"/>
              <a:gd name="T83" fmla="*/ 257175 h 493"/>
              <a:gd name="T84" fmla="*/ 544512 w 481"/>
              <a:gd name="T85" fmla="*/ 276225 h 493"/>
              <a:gd name="T86" fmla="*/ 496887 w 481"/>
              <a:gd name="T87" fmla="*/ 295275 h 493"/>
              <a:gd name="T88" fmla="*/ 534987 w 481"/>
              <a:gd name="T89" fmla="*/ 276225 h 493"/>
              <a:gd name="T90" fmla="*/ 601662 w 481"/>
              <a:gd name="T91" fmla="*/ 180975 h 493"/>
              <a:gd name="T92" fmla="*/ 582612 w 481"/>
              <a:gd name="T93" fmla="*/ 238125 h 493"/>
              <a:gd name="T94" fmla="*/ 544512 w 481"/>
              <a:gd name="T95" fmla="*/ 152400 h 493"/>
              <a:gd name="T96" fmla="*/ 563562 w 481"/>
              <a:gd name="T97" fmla="*/ 161925 h 493"/>
              <a:gd name="T98" fmla="*/ 582612 w 481"/>
              <a:gd name="T99" fmla="*/ 219075 h 493"/>
              <a:gd name="T100" fmla="*/ 601662 w 481"/>
              <a:gd name="T101" fmla="*/ 180975 h 493"/>
              <a:gd name="T102" fmla="*/ 601662 w 481"/>
              <a:gd name="T103" fmla="*/ 114300 h 493"/>
              <a:gd name="T104" fmla="*/ 658812 w 481"/>
              <a:gd name="T105" fmla="*/ 85725 h 493"/>
              <a:gd name="T106" fmla="*/ 630237 w 481"/>
              <a:gd name="T107" fmla="*/ 85725 h 493"/>
              <a:gd name="T108" fmla="*/ 620712 w 481"/>
              <a:gd name="T109" fmla="*/ 133350 h 493"/>
              <a:gd name="T110" fmla="*/ 763587 w 481"/>
              <a:gd name="T111" fmla="*/ 28575 h 493"/>
              <a:gd name="T112" fmla="*/ 687387 w 481"/>
              <a:gd name="T113" fmla="*/ 76200 h 493"/>
              <a:gd name="T114" fmla="*/ 744537 w 481"/>
              <a:gd name="T115" fmla="*/ 19050 h 493"/>
              <a:gd name="T116" fmla="*/ 744537 w 481"/>
              <a:gd name="T117" fmla="*/ 76200 h 493"/>
              <a:gd name="T118" fmla="*/ 696912 w 481"/>
              <a:gd name="T119" fmla="*/ 57150 h 493"/>
              <a:gd name="T120" fmla="*/ 687387 w 481"/>
              <a:gd name="T121" fmla="*/ 38100 h 49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1"/>
              <a:gd name="T184" fmla="*/ 0 h 493"/>
              <a:gd name="T185" fmla="*/ 481 w 481"/>
              <a:gd name="T186" fmla="*/ 493 h 49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1" h="493">
                <a:moveTo>
                  <a:pt x="36" y="493"/>
                </a:moveTo>
                <a:lnTo>
                  <a:pt x="0" y="409"/>
                </a:lnTo>
                <a:lnTo>
                  <a:pt x="6" y="403"/>
                </a:lnTo>
                <a:lnTo>
                  <a:pt x="90" y="439"/>
                </a:lnTo>
                <a:lnTo>
                  <a:pt x="78" y="445"/>
                </a:lnTo>
                <a:lnTo>
                  <a:pt x="54" y="433"/>
                </a:lnTo>
                <a:lnTo>
                  <a:pt x="30" y="457"/>
                </a:lnTo>
                <a:lnTo>
                  <a:pt x="42" y="481"/>
                </a:lnTo>
                <a:lnTo>
                  <a:pt x="36" y="493"/>
                </a:lnTo>
                <a:close/>
                <a:moveTo>
                  <a:pt x="24" y="451"/>
                </a:moveTo>
                <a:lnTo>
                  <a:pt x="48" y="433"/>
                </a:lnTo>
                <a:lnTo>
                  <a:pt x="24" y="421"/>
                </a:lnTo>
                <a:lnTo>
                  <a:pt x="6" y="415"/>
                </a:lnTo>
                <a:lnTo>
                  <a:pt x="18" y="427"/>
                </a:lnTo>
                <a:lnTo>
                  <a:pt x="24" y="451"/>
                </a:lnTo>
                <a:close/>
                <a:moveTo>
                  <a:pt x="96" y="433"/>
                </a:moveTo>
                <a:lnTo>
                  <a:pt x="36" y="373"/>
                </a:lnTo>
                <a:lnTo>
                  <a:pt x="42" y="367"/>
                </a:lnTo>
                <a:lnTo>
                  <a:pt x="102" y="421"/>
                </a:lnTo>
                <a:lnTo>
                  <a:pt x="96" y="433"/>
                </a:lnTo>
                <a:close/>
                <a:moveTo>
                  <a:pt x="120" y="391"/>
                </a:moveTo>
                <a:lnTo>
                  <a:pt x="126" y="397"/>
                </a:lnTo>
                <a:lnTo>
                  <a:pt x="126" y="403"/>
                </a:lnTo>
                <a:lnTo>
                  <a:pt x="114" y="409"/>
                </a:lnTo>
                <a:lnTo>
                  <a:pt x="108" y="409"/>
                </a:lnTo>
                <a:lnTo>
                  <a:pt x="102" y="397"/>
                </a:lnTo>
                <a:lnTo>
                  <a:pt x="78" y="373"/>
                </a:lnTo>
                <a:lnTo>
                  <a:pt x="72" y="379"/>
                </a:lnTo>
                <a:lnTo>
                  <a:pt x="66" y="373"/>
                </a:lnTo>
                <a:lnTo>
                  <a:pt x="72" y="367"/>
                </a:lnTo>
                <a:lnTo>
                  <a:pt x="60" y="361"/>
                </a:lnTo>
                <a:lnTo>
                  <a:pt x="66" y="349"/>
                </a:lnTo>
                <a:lnTo>
                  <a:pt x="78" y="361"/>
                </a:lnTo>
                <a:lnTo>
                  <a:pt x="84" y="355"/>
                </a:lnTo>
                <a:lnTo>
                  <a:pt x="90" y="361"/>
                </a:lnTo>
                <a:lnTo>
                  <a:pt x="84" y="367"/>
                </a:lnTo>
                <a:lnTo>
                  <a:pt x="108" y="391"/>
                </a:lnTo>
                <a:lnTo>
                  <a:pt x="114" y="397"/>
                </a:lnTo>
                <a:lnTo>
                  <a:pt x="120" y="397"/>
                </a:lnTo>
                <a:lnTo>
                  <a:pt x="120" y="391"/>
                </a:lnTo>
                <a:close/>
                <a:moveTo>
                  <a:pt x="150" y="349"/>
                </a:moveTo>
                <a:lnTo>
                  <a:pt x="156" y="343"/>
                </a:lnTo>
                <a:lnTo>
                  <a:pt x="163" y="361"/>
                </a:lnTo>
                <a:lnTo>
                  <a:pt x="150" y="373"/>
                </a:lnTo>
                <a:lnTo>
                  <a:pt x="132" y="385"/>
                </a:lnTo>
                <a:lnTo>
                  <a:pt x="108" y="373"/>
                </a:lnTo>
                <a:lnTo>
                  <a:pt x="96" y="349"/>
                </a:lnTo>
                <a:lnTo>
                  <a:pt x="108" y="331"/>
                </a:lnTo>
                <a:lnTo>
                  <a:pt x="126" y="325"/>
                </a:lnTo>
                <a:lnTo>
                  <a:pt x="150" y="337"/>
                </a:lnTo>
                <a:lnTo>
                  <a:pt x="120" y="367"/>
                </a:lnTo>
                <a:lnTo>
                  <a:pt x="132" y="373"/>
                </a:lnTo>
                <a:lnTo>
                  <a:pt x="144" y="367"/>
                </a:lnTo>
                <a:lnTo>
                  <a:pt x="150" y="361"/>
                </a:lnTo>
                <a:lnTo>
                  <a:pt x="150" y="349"/>
                </a:lnTo>
                <a:close/>
                <a:moveTo>
                  <a:pt x="114" y="361"/>
                </a:moveTo>
                <a:lnTo>
                  <a:pt x="138" y="337"/>
                </a:lnTo>
                <a:lnTo>
                  <a:pt x="126" y="331"/>
                </a:lnTo>
                <a:lnTo>
                  <a:pt x="114" y="337"/>
                </a:lnTo>
                <a:lnTo>
                  <a:pt x="108" y="349"/>
                </a:lnTo>
                <a:lnTo>
                  <a:pt x="114" y="361"/>
                </a:lnTo>
                <a:close/>
                <a:moveTo>
                  <a:pt x="175" y="313"/>
                </a:moveTo>
                <a:lnTo>
                  <a:pt x="181" y="307"/>
                </a:lnTo>
                <a:lnTo>
                  <a:pt x="187" y="313"/>
                </a:lnTo>
                <a:lnTo>
                  <a:pt x="199" y="313"/>
                </a:lnTo>
                <a:lnTo>
                  <a:pt x="211" y="301"/>
                </a:lnTo>
                <a:lnTo>
                  <a:pt x="217" y="295"/>
                </a:lnTo>
                <a:lnTo>
                  <a:pt x="217" y="289"/>
                </a:lnTo>
                <a:lnTo>
                  <a:pt x="217" y="277"/>
                </a:lnTo>
                <a:lnTo>
                  <a:pt x="205" y="277"/>
                </a:lnTo>
                <a:lnTo>
                  <a:pt x="199" y="277"/>
                </a:lnTo>
                <a:lnTo>
                  <a:pt x="187" y="283"/>
                </a:lnTo>
                <a:lnTo>
                  <a:pt x="169" y="295"/>
                </a:lnTo>
                <a:lnTo>
                  <a:pt x="156" y="295"/>
                </a:lnTo>
                <a:lnTo>
                  <a:pt x="150" y="289"/>
                </a:lnTo>
                <a:lnTo>
                  <a:pt x="144" y="277"/>
                </a:lnTo>
                <a:lnTo>
                  <a:pt x="144" y="265"/>
                </a:lnTo>
                <a:lnTo>
                  <a:pt x="156" y="252"/>
                </a:lnTo>
                <a:lnTo>
                  <a:pt x="169" y="240"/>
                </a:lnTo>
                <a:lnTo>
                  <a:pt x="181" y="240"/>
                </a:lnTo>
                <a:lnTo>
                  <a:pt x="193" y="246"/>
                </a:lnTo>
                <a:lnTo>
                  <a:pt x="187" y="259"/>
                </a:lnTo>
                <a:lnTo>
                  <a:pt x="175" y="252"/>
                </a:lnTo>
                <a:lnTo>
                  <a:pt x="163" y="259"/>
                </a:lnTo>
                <a:lnTo>
                  <a:pt x="156" y="271"/>
                </a:lnTo>
                <a:lnTo>
                  <a:pt x="156" y="283"/>
                </a:lnTo>
                <a:lnTo>
                  <a:pt x="163" y="283"/>
                </a:lnTo>
                <a:lnTo>
                  <a:pt x="181" y="277"/>
                </a:lnTo>
                <a:lnTo>
                  <a:pt x="199" y="265"/>
                </a:lnTo>
                <a:lnTo>
                  <a:pt x="211" y="265"/>
                </a:lnTo>
                <a:lnTo>
                  <a:pt x="223" y="271"/>
                </a:lnTo>
                <a:lnTo>
                  <a:pt x="229" y="283"/>
                </a:lnTo>
                <a:lnTo>
                  <a:pt x="223" y="295"/>
                </a:lnTo>
                <a:lnTo>
                  <a:pt x="217" y="313"/>
                </a:lnTo>
                <a:lnTo>
                  <a:pt x="199" y="319"/>
                </a:lnTo>
                <a:lnTo>
                  <a:pt x="187" y="325"/>
                </a:lnTo>
                <a:lnTo>
                  <a:pt x="175" y="313"/>
                </a:lnTo>
                <a:close/>
                <a:moveTo>
                  <a:pt x="265" y="295"/>
                </a:moveTo>
                <a:lnTo>
                  <a:pt x="205" y="234"/>
                </a:lnTo>
                <a:lnTo>
                  <a:pt x="211" y="228"/>
                </a:lnTo>
                <a:lnTo>
                  <a:pt x="217" y="234"/>
                </a:lnTo>
                <a:lnTo>
                  <a:pt x="217" y="222"/>
                </a:lnTo>
                <a:lnTo>
                  <a:pt x="223" y="216"/>
                </a:lnTo>
                <a:lnTo>
                  <a:pt x="235" y="210"/>
                </a:lnTo>
                <a:lnTo>
                  <a:pt x="253" y="210"/>
                </a:lnTo>
                <a:lnTo>
                  <a:pt x="265" y="216"/>
                </a:lnTo>
                <a:lnTo>
                  <a:pt x="271" y="234"/>
                </a:lnTo>
                <a:lnTo>
                  <a:pt x="271" y="246"/>
                </a:lnTo>
                <a:lnTo>
                  <a:pt x="265" y="259"/>
                </a:lnTo>
                <a:lnTo>
                  <a:pt x="259" y="265"/>
                </a:lnTo>
                <a:lnTo>
                  <a:pt x="253" y="265"/>
                </a:lnTo>
                <a:lnTo>
                  <a:pt x="271" y="289"/>
                </a:lnTo>
                <a:lnTo>
                  <a:pt x="265" y="295"/>
                </a:lnTo>
                <a:close/>
                <a:moveTo>
                  <a:pt x="235" y="252"/>
                </a:moveTo>
                <a:lnTo>
                  <a:pt x="247" y="259"/>
                </a:lnTo>
                <a:lnTo>
                  <a:pt x="259" y="252"/>
                </a:lnTo>
                <a:lnTo>
                  <a:pt x="265" y="240"/>
                </a:lnTo>
                <a:lnTo>
                  <a:pt x="253" y="228"/>
                </a:lnTo>
                <a:lnTo>
                  <a:pt x="241" y="216"/>
                </a:lnTo>
                <a:lnTo>
                  <a:pt x="229" y="222"/>
                </a:lnTo>
                <a:lnTo>
                  <a:pt x="223" y="234"/>
                </a:lnTo>
                <a:lnTo>
                  <a:pt x="235" y="252"/>
                </a:lnTo>
                <a:close/>
                <a:moveTo>
                  <a:pt x="295" y="228"/>
                </a:moveTo>
                <a:lnTo>
                  <a:pt x="253" y="186"/>
                </a:lnTo>
                <a:lnTo>
                  <a:pt x="259" y="180"/>
                </a:lnTo>
                <a:lnTo>
                  <a:pt x="265" y="186"/>
                </a:lnTo>
                <a:lnTo>
                  <a:pt x="265" y="180"/>
                </a:lnTo>
                <a:lnTo>
                  <a:pt x="265" y="174"/>
                </a:lnTo>
                <a:lnTo>
                  <a:pt x="277" y="168"/>
                </a:lnTo>
                <a:lnTo>
                  <a:pt x="283" y="174"/>
                </a:lnTo>
                <a:lnTo>
                  <a:pt x="277" y="180"/>
                </a:lnTo>
                <a:lnTo>
                  <a:pt x="271" y="186"/>
                </a:lnTo>
                <a:lnTo>
                  <a:pt x="271" y="192"/>
                </a:lnTo>
                <a:lnTo>
                  <a:pt x="277" y="198"/>
                </a:lnTo>
                <a:lnTo>
                  <a:pt x="301" y="222"/>
                </a:lnTo>
                <a:lnTo>
                  <a:pt x="295" y="228"/>
                </a:lnTo>
                <a:close/>
                <a:moveTo>
                  <a:pt x="343" y="174"/>
                </a:moveTo>
                <a:lnTo>
                  <a:pt x="337" y="186"/>
                </a:lnTo>
                <a:lnTo>
                  <a:pt x="331" y="192"/>
                </a:lnTo>
                <a:lnTo>
                  <a:pt x="319" y="198"/>
                </a:lnTo>
                <a:lnTo>
                  <a:pt x="307" y="198"/>
                </a:lnTo>
                <a:lnTo>
                  <a:pt x="301" y="186"/>
                </a:lnTo>
                <a:lnTo>
                  <a:pt x="301" y="180"/>
                </a:lnTo>
                <a:lnTo>
                  <a:pt x="307" y="174"/>
                </a:lnTo>
                <a:lnTo>
                  <a:pt x="313" y="168"/>
                </a:lnTo>
                <a:lnTo>
                  <a:pt x="319" y="150"/>
                </a:lnTo>
                <a:lnTo>
                  <a:pt x="313" y="144"/>
                </a:lnTo>
                <a:lnTo>
                  <a:pt x="301" y="150"/>
                </a:lnTo>
                <a:lnTo>
                  <a:pt x="295" y="162"/>
                </a:lnTo>
                <a:lnTo>
                  <a:pt x="295" y="168"/>
                </a:lnTo>
                <a:lnTo>
                  <a:pt x="289" y="174"/>
                </a:lnTo>
                <a:lnTo>
                  <a:pt x="283" y="168"/>
                </a:lnTo>
                <a:lnTo>
                  <a:pt x="289" y="156"/>
                </a:lnTo>
                <a:lnTo>
                  <a:pt x="295" y="144"/>
                </a:lnTo>
                <a:lnTo>
                  <a:pt x="307" y="138"/>
                </a:lnTo>
                <a:lnTo>
                  <a:pt x="313" y="132"/>
                </a:lnTo>
                <a:lnTo>
                  <a:pt x="319" y="138"/>
                </a:lnTo>
                <a:lnTo>
                  <a:pt x="325" y="144"/>
                </a:lnTo>
                <a:lnTo>
                  <a:pt x="337" y="150"/>
                </a:lnTo>
                <a:lnTo>
                  <a:pt x="349" y="162"/>
                </a:lnTo>
                <a:lnTo>
                  <a:pt x="355" y="168"/>
                </a:lnTo>
                <a:lnTo>
                  <a:pt x="349" y="174"/>
                </a:lnTo>
                <a:lnTo>
                  <a:pt x="343" y="174"/>
                </a:lnTo>
                <a:close/>
                <a:moveTo>
                  <a:pt x="325" y="156"/>
                </a:moveTo>
                <a:lnTo>
                  <a:pt x="319" y="168"/>
                </a:lnTo>
                <a:lnTo>
                  <a:pt x="313" y="180"/>
                </a:lnTo>
                <a:lnTo>
                  <a:pt x="313" y="186"/>
                </a:lnTo>
                <a:lnTo>
                  <a:pt x="319" y="192"/>
                </a:lnTo>
                <a:lnTo>
                  <a:pt x="331" y="186"/>
                </a:lnTo>
                <a:lnTo>
                  <a:pt x="337" y="174"/>
                </a:lnTo>
                <a:lnTo>
                  <a:pt x="337" y="168"/>
                </a:lnTo>
                <a:lnTo>
                  <a:pt x="331" y="162"/>
                </a:lnTo>
                <a:lnTo>
                  <a:pt x="325" y="156"/>
                </a:lnTo>
                <a:close/>
                <a:moveTo>
                  <a:pt x="379" y="114"/>
                </a:moveTo>
                <a:lnTo>
                  <a:pt x="385" y="108"/>
                </a:lnTo>
                <a:lnTo>
                  <a:pt x="391" y="126"/>
                </a:lnTo>
                <a:lnTo>
                  <a:pt x="385" y="144"/>
                </a:lnTo>
                <a:lnTo>
                  <a:pt x="367" y="150"/>
                </a:lnTo>
                <a:lnTo>
                  <a:pt x="343" y="138"/>
                </a:lnTo>
                <a:lnTo>
                  <a:pt x="337" y="126"/>
                </a:lnTo>
                <a:lnTo>
                  <a:pt x="331" y="108"/>
                </a:lnTo>
                <a:lnTo>
                  <a:pt x="343" y="96"/>
                </a:lnTo>
                <a:lnTo>
                  <a:pt x="355" y="90"/>
                </a:lnTo>
                <a:lnTo>
                  <a:pt x="373" y="96"/>
                </a:lnTo>
                <a:lnTo>
                  <a:pt x="367" y="102"/>
                </a:lnTo>
                <a:lnTo>
                  <a:pt x="355" y="102"/>
                </a:lnTo>
                <a:lnTo>
                  <a:pt x="349" y="102"/>
                </a:lnTo>
                <a:lnTo>
                  <a:pt x="343" y="114"/>
                </a:lnTo>
                <a:lnTo>
                  <a:pt x="349" y="132"/>
                </a:lnTo>
                <a:lnTo>
                  <a:pt x="367" y="138"/>
                </a:lnTo>
                <a:lnTo>
                  <a:pt x="379" y="138"/>
                </a:lnTo>
                <a:lnTo>
                  <a:pt x="385" y="126"/>
                </a:lnTo>
                <a:lnTo>
                  <a:pt x="379" y="114"/>
                </a:lnTo>
                <a:close/>
                <a:moveTo>
                  <a:pt x="409" y="114"/>
                </a:moveTo>
                <a:lnTo>
                  <a:pt x="349" y="60"/>
                </a:lnTo>
                <a:lnTo>
                  <a:pt x="361" y="48"/>
                </a:lnTo>
                <a:lnTo>
                  <a:pt x="379" y="72"/>
                </a:lnTo>
                <a:lnTo>
                  <a:pt x="385" y="54"/>
                </a:lnTo>
                <a:lnTo>
                  <a:pt x="397" y="48"/>
                </a:lnTo>
                <a:lnTo>
                  <a:pt x="409" y="48"/>
                </a:lnTo>
                <a:lnTo>
                  <a:pt x="415" y="54"/>
                </a:lnTo>
                <a:lnTo>
                  <a:pt x="445" y="78"/>
                </a:lnTo>
                <a:lnTo>
                  <a:pt x="439" y="90"/>
                </a:lnTo>
                <a:lnTo>
                  <a:pt x="409" y="60"/>
                </a:lnTo>
                <a:lnTo>
                  <a:pt x="397" y="54"/>
                </a:lnTo>
                <a:lnTo>
                  <a:pt x="391" y="60"/>
                </a:lnTo>
                <a:lnTo>
                  <a:pt x="385" y="66"/>
                </a:lnTo>
                <a:lnTo>
                  <a:pt x="385" y="78"/>
                </a:lnTo>
                <a:lnTo>
                  <a:pt x="391" y="84"/>
                </a:lnTo>
                <a:lnTo>
                  <a:pt x="415" y="108"/>
                </a:lnTo>
                <a:lnTo>
                  <a:pt x="409" y="114"/>
                </a:lnTo>
                <a:close/>
                <a:moveTo>
                  <a:pt x="469" y="24"/>
                </a:moveTo>
                <a:lnTo>
                  <a:pt x="481" y="18"/>
                </a:lnTo>
                <a:lnTo>
                  <a:pt x="481" y="36"/>
                </a:lnTo>
                <a:lnTo>
                  <a:pt x="475" y="54"/>
                </a:lnTo>
                <a:lnTo>
                  <a:pt x="457" y="60"/>
                </a:lnTo>
                <a:lnTo>
                  <a:pt x="433" y="48"/>
                </a:lnTo>
                <a:lnTo>
                  <a:pt x="421" y="30"/>
                </a:lnTo>
                <a:lnTo>
                  <a:pt x="433" y="6"/>
                </a:lnTo>
                <a:lnTo>
                  <a:pt x="451" y="0"/>
                </a:lnTo>
                <a:lnTo>
                  <a:pt x="469" y="12"/>
                </a:lnTo>
                <a:lnTo>
                  <a:pt x="475" y="12"/>
                </a:lnTo>
                <a:lnTo>
                  <a:pt x="439" y="42"/>
                </a:lnTo>
                <a:lnTo>
                  <a:pt x="457" y="48"/>
                </a:lnTo>
                <a:lnTo>
                  <a:pt x="469" y="48"/>
                </a:lnTo>
                <a:lnTo>
                  <a:pt x="475" y="36"/>
                </a:lnTo>
                <a:lnTo>
                  <a:pt x="469" y="24"/>
                </a:lnTo>
                <a:close/>
                <a:moveTo>
                  <a:pt x="439" y="36"/>
                </a:moveTo>
                <a:lnTo>
                  <a:pt x="457" y="12"/>
                </a:lnTo>
                <a:lnTo>
                  <a:pt x="451" y="12"/>
                </a:lnTo>
                <a:lnTo>
                  <a:pt x="439" y="12"/>
                </a:lnTo>
                <a:lnTo>
                  <a:pt x="433" y="24"/>
                </a:lnTo>
                <a:lnTo>
                  <a:pt x="439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74" name="Rectangle 37"/>
          <p:cNvSpPr>
            <a:spLocks noChangeArrowheads="1"/>
          </p:cNvSpPr>
          <p:nvPr/>
        </p:nvSpPr>
        <p:spPr bwMode="auto">
          <a:xfrm>
            <a:off x="1630363" y="1881188"/>
            <a:ext cx="276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 b="1">
                <a:solidFill>
                  <a:srgbClr val="000000"/>
                </a:solidFill>
              </a:rPr>
              <a:t>%</a:t>
            </a:r>
            <a:endParaRPr lang="de-DE" altLang="de-DE" sz="2400"/>
          </a:p>
        </p:txBody>
      </p:sp>
      <p:sp>
        <p:nvSpPr>
          <p:cNvPr id="39975" name="Rectangle 38"/>
          <p:cNvSpPr>
            <a:spLocks noChangeArrowheads="1"/>
          </p:cNvSpPr>
          <p:nvPr/>
        </p:nvSpPr>
        <p:spPr bwMode="auto">
          <a:xfrm>
            <a:off x="6700838" y="3636963"/>
            <a:ext cx="114300" cy="1143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39976" name="Rectangle 39"/>
          <p:cNvSpPr>
            <a:spLocks noChangeArrowheads="1"/>
          </p:cNvSpPr>
          <p:nvPr/>
        </p:nvSpPr>
        <p:spPr bwMode="auto">
          <a:xfrm>
            <a:off x="6872288" y="3579813"/>
            <a:ext cx="6016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2002</a:t>
            </a:r>
            <a:endParaRPr lang="de-DE" altLang="de-DE" sz="2400"/>
          </a:p>
        </p:txBody>
      </p:sp>
      <p:sp>
        <p:nvSpPr>
          <p:cNvPr id="39977" name="Rectangle 40"/>
          <p:cNvSpPr>
            <a:spLocks noChangeArrowheads="1"/>
          </p:cNvSpPr>
          <p:nvPr/>
        </p:nvSpPr>
        <p:spPr bwMode="auto">
          <a:xfrm>
            <a:off x="6700838" y="3962400"/>
            <a:ext cx="114300" cy="1143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39978" name="Rectangle 41"/>
          <p:cNvSpPr>
            <a:spLocks noChangeArrowheads="1"/>
          </p:cNvSpPr>
          <p:nvPr/>
        </p:nvSpPr>
        <p:spPr bwMode="auto">
          <a:xfrm>
            <a:off x="6872288" y="3905250"/>
            <a:ext cx="6016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2006</a:t>
            </a:r>
            <a:endParaRPr lang="de-DE" altLang="de-DE" sz="240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AD W. Wagner, Didaktik Chemie, Universität Bayreuth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animBg="1"/>
      <p:bldP spid="74761" grpId="0" animBg="1"/>
      <p:bldP spid="74763" grpId="0" animBg="1"/>
      <p:bldP spid="747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89000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dirty="0"/>
              <a:t>Mehrwert digitaler Medien aus Lehrersicht:</a:t>
            </a:r>
          </a:p>
          <a:p>
            <a:pPr lvl="1" eaLnBrk="1" hangingPunct="1">
              <a:buFontTx/>
              <a:buChar char="•"/>
            </a:pPr>
            <a:endParaRPr lang="de-DE" altLang="de-DE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/>
              <a:t>Umfrage II (2)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85800" y="5973763"/>
            <a:ext cx="777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de-DE" altLang="de-DE"/>
              <a:t>Quelle:  Verändert nach: Bofinger, J. (2007): </a:t>
            </a:r>
            <a:r>
              <a:rPr lang="de-DE" altLang="de-DE" i="1"/>
              <a:t>Digitale Medien im Fachunterricht:</a:t>
            </a:r>
          </a:p>
          <a:p>
            <a:pPr algn="ctr" eaLnBrk="1" hangingPunct="1">
              <a:lnSpc>
                <a:spcPct val="50000"/>
              </a:lnSpc>
            </a:pPr>
            <a:r>
              <a:rPr lang="de-DE" altLang="de-DE" i="1"/>
              <a:t>Schulische Medienarbeit auf dem Prüfstand – Arbeitsbericht</a:t>
            </a:r>
            <a:r>
              <a:rPr lang="de-DE" altLang="de-DE"/>
              <a:t>. Auer: Donauwörth.</a:t>
            </a:r>
            <a:r>
              <a:rPr lang="de-DE" altLang="de-DE" sz="2400"/>
              <a:t> </a:t>
            </a:r>
            <a:r>
              <a:rPr lang="de-DE" altLang="de-DE"/>
              <a:t>.</a:t>
            </a:r>
          </a:p>
        </p:txBody>
      </p:sp>
      <p:sp>
        <p:nvSpPr>
          <p:cNvPr id="41990" name="AutoShape 4"/>
          <p:cNvSpPr>
            <a:spLocks noChangeAspect="1" noChangeArrowheads="1" noTextEdit="1"/>
          </p:cNvSpPr>
          <p:nvPr/>
        </p:nvSpPr>
        <p:spPr bwMode="auto">
          <a:xfrm>
            <a:off x="820738" y="1719263"/>
            <a:ext cx="7199312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91" name="Freeform 6"/>
          <p:cNvSpPr>
            <a:spLocks noEditPoints="1"/>
          </p:cNvSpPr>
          <p:nvPr/>
        </p:nvSpPr>
        <p:spPr bwMode="auto">
          <a:xfrm>
            <a:off x="3854450" y="1862138"/>
            <a:ext cx="1265238" cy="3319462"/>
          </a:xfrm>
          <a:custGeom>
            <a:avLst/>
            <a:gdLst>
              <a:gd name="T0" fmla="*/ 9525 w 797"/>
              <a:gd name="T1" fmla="*/ 0 h 2091"/>
              <a:gd name="T2" fmla="*/ 9525 w 797"/>
              <a:gd name="T3" fmla="*/ 3319462 h 2091"/>
              <a:gd name="T4" fmla="*/ 0 w 797"/>
              <a:gd name="T5" fmla="*/ 3319462 h 2091"/>
              <a:gd name="T6" fmla="*/ 0 w 797"/>
              <a:gd name="T7" fmla="*/ 0 h 2091"/>
              <a:gd name="T8" fmla="*/ 9525 w 797"/>
              <a:gd name="T9" fmla="*/ 0 h 2091"/>
              <a:gd name="T10" fmla="*/ 1265238 w 797"/>
              <a:gd name="T11" fmla="*/ 0 h 2091"/>
              <a:gd name="T12" fmla="*/ 1265238 w 797"/>
              <a:gd name="T13" fmla="*/ 3319462 h 2091"/>
              <a:gd name="T14" fmla="*/ 1255713 w 797"/>
              <a:gd name="T15" fmla="*/ 3319462 h 2091"/>
              <a:gd name="T16" fmla="*/ 1255713 w 797"/>
              <a:gd name="T17" fmla="*/ 0 h 2091"/>
              <a:gd name="T18" fmla="*/ 1265238 w 797"/>
              <a:gd name="T19" fmla="*/ 0 h 209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7"/>
              <a:gd name="T31" fmla="*/ 0 h 2091"/>
              <a:gd name="T32" fmla="*/ 797 w 797"/>
              <a:gd name="T33" fmla="*/ 2091 h 209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7" h="2091">
                <a:moveTo>
                  <a:pt x="6" y="0"/>
                </a:moveTo>
                <a:lnTo>
                  <a:pt x="6" y="2091"/>
                </a:lnTo>
                <a:lnTo>
                  <a:pt x="0" y="2091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797" y="0"/>
                </a:moveTo>
                <a:lnTo>
                  <a:pt x="797" y="2091"/>
                </a:lnTo>
                <a:lnTo>
                  <a:pt x="791" y="2091"/>
                </a:lnTo>
                <a:lnTo>
                  <a:pt x="791" y="0"/>
                </a:lnTo>
                <a:lnTo>
                  <a:pt x="797" y="0"/>
                </a:lnTo>
                <a:close/>
              </a:path>
            </a:pathLst>
          </a:custGeom>
          <a:solidFill>
            <a:srgbClr val="868686"/>
          </a:solidFill>
          <a:ln w="6">
            <a:solidFill>
              <a:srgbClr val="868686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2" name="Freeform 7"/>
          <p:cNvSpPr>
            <a:spLocks noEditPoints="1"/>
          </p:cNvSpPr>
          <p:nvPr/>
        </p:nvSpPr>
        <p:spPr bwMode="auto">
          <a:xfrm>
            <a:off x="2608263" y="1976438"/>
            <a:ext cx="2025650" cy="3090862"/>
          </a:xfrm>
          <a:custGeom>
            <a:avLst/>
            <a:gdLst>
              <a:gd name="T0" fmla="*/ 0 w 1276"/>
              <a:gd name="T1" fmla="*/ 2947987 h 1947"/>
              <a:gd name="T2" fmla="*/ 752475 w 1276"/>
              <a:gd name="T3" fmla="*/ 2947987 h 1947"/>
              <a:gd name="T4" fmla="*/ 752475 w 1276"/>
              <a:gd name="T5" fmla="*/ 3090862 h 1947"/>
              <a:gd name="T6" fmla="*/ 0 w 1276"/>
              <a:gd name="T7" fmla="*/ 3090862 h 1947"/>
              <a:gd name="T8" fmla="*/ 0 w 1276"/>
              <a:gd name="T9" fmla="*/ 2947987 h 1947"/>
              <a:gd name="T10" fmla="*/ 0 w 1276"/>
              <a:gd name="T11" fmla="*/ 2576512 h 1947"/>
              <a:gd name="T12" fmla="*/ 998538 w 1276"/>
              <a:gd name="T13" fmla="*/ 2576512 h 1947"/>
              <a:gd name="T14" fmla="*/ 998538 w 1276"/>
              <a:gd name="T15" fmla="*/ 2728912 h 1947"/>
              <a:gd name="T16" fmla="*/ 0 w 1276"/>
              <a:gd name="T17" fmla="*/ 2728912 h 1947"/>
              <a:gd name="T18" fmla="*/ 0 w 1276"/>
              <a:gd name="T19" fmla="*/ 2576512 h 1947"/>
              <a:gd name="T20" fmla="*/ 0 w 1276"/>
              <a:gd name="T21" fmla="*/ 2206625 h 1947"/>
              <a:gd name="T22" fmla="*/ 1274763 w 1276"/>
              <a:gd name="T23" fmla="*/ 2206625 h 1947"/>
              <a:gd name="T24" fmla="*/ 1274763 w 1276"/>
              <a:gd name="T25" fmla="*/ 2357437 h 1947"/>
              <a:gd name="T26" fmla="*/ 0 w 1276"/>
              <a:gd name="T27" fmla="*/ 2357437 h 1947"/>
              <a:gd name="T28" fmla="*/ 0 w 1276"/>
              <a:gd name="T29" fmla="*/ 2206625 h 1947"/>
              <a:gd name="T30" fmla="*/ 0 w 1276"/>
              <a:gd name="T31" fmla="*/ 1844675 h 1947"/>
              <a:gd name="T32" fmla="*/ 1322388 w 1276"/>
              <a:gd name="T33" fmla="*/ 1844675 h 1947"/>
              <a:gd name="T34" fmla="*/ 1322388 w 1276"/>
              <a:gd name="T35" fmla="*/ 1987550 h 1947"/>
              <a:gd name="T36" fmla="*/ 0 w 1276"/>
              <a:gd name="T37" fmla="*/ 1987550 h 1947"/>
              <a:gd name="T38" fmla="*/ 0 w 1276"/>
              <a:gd name="T39" fmla="*/ 1844675 h 1947"/>
              <a:gd name="T40" fmla="*/ 0 w 1276"/>
              <a:gd name="T41" fmla="*/ 1473200 h 1947"/>
              <a:gd name="T42" fmla="*/ 1350963 w 1276"/>
              <a:gd name="T43" fmla="*/ 1473200 h 1947"/>
              <a:gd name="T44" fmla="*/ 1350963 w 1276"/>
              <a:gd name="T45" fmla="*/ 1616075 h 1947"/>
              <a:gd name="T46" fmla="*/ 0 w 1276"/>
              <a:gd name="T47" fmla="*/ 1616075 h 1947"/>
              <a:gd name="T48" fmla="*/ 0 w 1276"/>
              <a:gd name="T49" fmla="*/ 1473200 h 1947"/>
              <a:gd name="T50" fmla="*/ 0 w 1276"/>
              <a:gd name="T51" fmla="*/ 1103312 h 1947"/>
              <a:gd name="T52" fmla="*/ 1455738 w 1276"/>
              <a:gd name="T53" fmla="*/ 1103312 h 1947"/>
              <a:gd name="T54" fmla="*/ 1455738 w 1276"/>
              <a:gd name="T55" fmla="*/ 1246187 h 1947"/>
              <a:gd name="T56" fmla="*/ 0 w 1276"/>
              <a:gd name="T57" fmla="*/ 1246187 h 1947"/>
              <a:gd name="T58" fmla="*/ 0 w 1276"/>
              <a:gd name="T59" fmla="*/ 1103312 h 1947"/>
              <a:gd name="T60" fmla="*/ 0 w 1276"/>
              <a:gd name="T61" fmla="*/ 731837 h 1947"/>
              <a:gd name="T62" fmla="*/ 1550988 w 1276"/>
              <a:gd name="T63" fmla="*/ 731837 h 1947"/>
              <a:gd name="T64" fmla="*/ 1550988 w 1276"/>
              <a:gd name="T65" fmla="*/ 884237 h 1947"/>
              <a:gd name="T66" fmla="*/ 0 w 1276"/>
              <a:gd name="T67" fmla="*/ 884237 h 1947"/>
              <a:gd name="T68" fmla="*/ 0 w 1276"/>
              <a:gd name="T69" fmla="*/ 731837 h 1947"/>
              <a:gd name="T70" fmla="*/ 0 w 1276"/>
              <a:gd name="T71" fmla="*/ 360362 h 1947"/>
              <a:gd name="T72" fmla="*/ 1550988 w 1276"/>
              <a:gd name="T73" fmla="*/ 360362 h 1947"/>
              <a:gd name="T74" fmla="*/ 1550988 w 1276"/>
              <a:gd name="T75" fmla="*/ 512762 h 1947"/>
              <a:gd name="T76" fmla="*/ 0 w 1276"/>
              <a:gd name="T77" fmla="*/ 512762 h 1947"/>
              <a:gd name="T78" fmla="*/ 0 w 1276"/>
              <a:gd name="T79" fmla="*/ 360362 h 1947"/>
              <a:gd name="T80" fmla="*/ 0 w 1276"/>
              <a:gd name="T81" fmla="*/ 0 h 1947"/>
              <a:gd name="T82" fmla="*/ 2025650 w 1276"/>
              <a:gd name="T83" fmla="*/ 0 h 1947"/>
              <a:gd name="T84" fmla="*/ 2025650 w 1276"/>
              <a:gd name="T85" fmla="*/ 142875 h 1947"/>
              <a:gd name="T86" fmla="*/ 0 w 1276"/>
              <a:gd name="T87" fmla="*/ 142875 h 1947"/>
              <a:gd name="T88" fmla="*/ 0 w 1276"/>
              <a:gd name="T89" fmla="*/ 0 h 194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76"/>
              <a:gd name="T136" fmla="*/ 0 h 1947"/>
              <a:gd name="T137" fmla="*/ 1276 w 1276"/>
              <a:gd name="T138" fmla="*/ 1947 h 194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76" h="1947">
                <a:moveTo>
                  <a:pt x="0" y="1857"/>
                </a:moveTo>
                <a:lnTo>
                  <a:pt x="474" y="1857"/>
                </a:lnTo>
                <a:lnTo>
                  <a:pt x="474" y="1947"/>
                </a:lnTo>
                <a:lnTo>
                  <a:pt x="0" y="1947"/>
                </a:lnTo>
                <a:lnTo>
                  <a:pt x="0" y="1857"/>
                </a:lnTo>
                <a:close/>
                <a:moveTo>
                  <a:pt x="0" y="1623"/>
                </a:moveTo>
                <a:lnTo>
                  <a:pt x="629" y="1623"/>
                </a:lnTo>
                <a:lnTo>
                  <a:pt x="629" y="1719"/>
                </a:lnTo>
                <a:lnTo>
                  <a:pt x="0" y="1719"/>
                </a:lnTo>
                <a:lnTo>
                  <a:pt x="0" y="1623"/>
                </a:lnTo>
                <a:close/>
                <a:moveTo>
                  <a:pt x="0" y="1390"/>
                </a:moveTo>
                <a:lnTo>
                  <a:pt x="803" y="1390"/>
                </a:lnTo>
                <a:lnTo>
                  <a:pt x="803" y="1485"/>
                </a:lnTo>
                <a:lnTo>
                  <a:pt x="0" y="1485"/>
                </a:lnTo>
                <a:lnTo>
                  <a:pt x="0" y="1390"/>
                </a:lnTo>
                <a:close/>
                <a:moveTo>
                  <a:pt x="0" y="1162"/>
                </a:moveTo>
                <a:lnTo>
                  <a:pt x="833" y="1162"/>
                </a:lnTo>
                <a:lnTo>
                  <a:pt x="833" y="1252"/>
                </a:lnTo>
                <a:lnTo>
                  <a:pt x="0" y="1252"/>
                </a:lnTo>
                <a:lnTo>
                  <a:pt x="0" y="1162"/>
                </a:lnTo>
                <a:close/>
                <a:moveTo>
                  <a:pt x="0" y="928"/>
                </a:moveTo>
                <a:lnTo>
                  <a:pt x="851" y="928"/>
                </a:lnTo>
                <a:lnTo>
                  <a:pt x="851" y="1018"/>
                </a:lnTo>
                <a:lnTo>
                  <a:pt x="0" y="1018"/>
                </a:lnTo>
                <a:lnTo>
                  <a:pt x="0" y="928"/>
                </a:lnTo>
                <a:close/>
                <a:moveTo>
                  <a:pt x="0" y="695"/>
                </a:moveTo>
                <a:lnTo>
                  <a:pt x="917" y="695"/>
                </a:lnTo>
                <a:lnTo>
                  <a:pt x="917" y="785"/>
                </a:lnTo>
                <a:lnTo>
                  <a:pt x="0" y="785"/>
                </a:lnTo>
                <a:lnTo>
                  <a:pt x="0" y="695"/>
                </a:lnTo>
                <a:close/>
                <a:moveTo>
                  <a:pt x="0" y="461"/>
                </a:moveTo>
                <a:lnTo>
                  <a:pt x="977" y="461"/>
                </a:lnTo>
                <a:lnTo>
                  <a:pt x="977" y="557"/>
                </a:lnTo>
                <a:lnTo>
                  <a:pt x="0" y="557"/>
                </a:lnTo>
                <a:lnTo>
                  <a:pt x="0" y="461"/>
                </a:lnTo>
                <a:close/>
                <a:moveTo>
                  <a:pt x="0" y="227"/>
                </a:moveTo>
                <a:lnTo>
                  <a:pt x="977" y="227"/>
                </a:lnTo>
                <a:lnTo>
                  <a:pt x="977" y="323"/>
                </a:lnTo>
                <a:lnTo>
                  <a:pt x="0" y="323"/>
                </a:lnTo>
                <a:lnTo>
                  <a:pt x="0" y="227"/>
                </a:lnTo>
                <a:close/>
                <a:moveTo>
                  <a:pt x="0" y="0"/>
                </a:moveTo>
                <a:lnTo>
                  <a:pt x="1276" y="0"/>
                </a:lnTo>
                <a:lnTo>
                  <a:pt x="1276" y="90"/>
                </a:lnTo>
                <a:lnTo>
                  <a:pt x="0" y="9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784" name="Freeform 8"/>
          <p:cNvSpPr>
            <a:spLocks noEditPoints="1"/>
          </p:cNvSpPr>
          <p:nvPr/>
        </p:nvSpPr>
        <p:spPr bwMode="auto">
          <a:xfrm>
            <a:off x="3360738" y="1976438"/>
            <a:ext cx="1749425" cy="3090862"/>
          </a:xfrm>
          <a:custGeom>
            <a:avLst/>
            <a:gdLst>
              <a:gd name="T0" fmla="*/ 0 w 1102"/>
              <a:gd name="T1" fmla="*/ 2947987 h 1947"/>
              <a:gd name="T2" fmla="*/ 1749425 w 1102"/>
              <a:gd name="T3" fmla="*/ 2947987 h 1947"/>
              <a:gd name="T4" fmla="*/ 1749425 w 1102"/>
              <a:gd name="T5" fmla="*/ 3090862 h 1947"/>
              <a:gd name="T6" fmla="*/ 0 w 1102"/>
              <a:gd name="T7" fmla="*/ 3090862 h 1947"/>
              <a:gd name="T8" fmla="*/ 0 w 1102"/>
              <a:gd name="T9" fmla="*/ 2947987 h 1947"/>
              <a:gd name="T10" fmla="*/ 246063 w 1102"/>
              <a:gd name="T11" fmla="*/ 2576512 h 1947"/>
              <a:gd name="T12" fmla="*/ 1749425 w 1102"/>
              <a:gd name="T13" fmla="*/ 2576512 h 1947"/>
              <a:gd name="T14" fmla="*/ 1749425 w 1102"/>
              <a:gd name="T15" fmla="*/ 2728912 h 1947"/>
              <a:gd name="T16" fmla="*/ 246063 w 1102"/>
              <a:gd name="T17" fmla="*/ 2728912 h 1947"/>
              <a:gd name="T18" fmla="*/ 246063 w 1102"/>
              <a:gd name="T19" fmla="*/ 2576512 h 1947"/>
              <a:gd name="T20" fmla="*/ 522288 w 1102"/>
              <a:gd name="T21" fmla="*/ 2206625 h 1947"/>
              <a:gd name="T22" fmla="*/ 1749425 w 1102"/>
              <a:gd name="T23" fmla="*/ 2206625 h 1947"/>
              <a:gd name="T24" fmla="*/ 1749425 w 1102"/>
              <a:gd name="T25" fmla="*/ 2357437 h 1947"/>
              <a:gd name="T26" fmla="*/ 522288 w 1102"/>
              <a:gd name="T27" fmla="*/ 2357437 h 1947"/>
              <a:gd name="T28" fmla="*/ 522288 w 1102"/>
              <a:gd name="T29" fmla="*/ 2206625 h 1947"/>
              <a:gd name="T30" fmla="*/ 569913 w 1102"/>
              <a:gd name="T31" fmla="*/ 1844675 h 1947"/>
              <a:gd name="T32" fmla="*/ 1749425 w 1102"/>
              <a:gd name="T33" fmla="*/ 1844675 h 1947"/>
              <a:gd name="T34" fmla="*/ 1749425 w 1102"/>
              <a:gd name="T35" fmla="*/ 1987550 h 1947"/>
              <a:gd name="T36" fmla="*/ 569913 w 1102"/>
              <a:gd name="T37" fmla="*/ 1987550 h 1947"/>
              <a:gd name="T38" fmla="*/ 569913 w 1102"/>
              <a:gd name="T39" fmla="*/ 1844675 h 1947"/>
              <a:gd name="T40" fmla="*/ 598488 w 1102"/>
              <a:gd name="T41" fmla="*/ 1473200 h 1947"/>
              <a:gd name="T42" fmla="*/ 1749425 w 1102"/>
              <a:gd name="T43" fmla="*/ 1473200 h 1947"/>
              <a:gd name="T44" fmla="*/ 1749425 w 1102"/>
              <a:gd name="T45" fmla="*/ 1616075 h 1947"/>
              <a:gd name="T46" fmla="*/ 598488 w 1102"/>
              <a:gd name="T47" fmla="*/ 1616075 h 1947"/>
              <a:gd name="T48" fmla="*/ 598488 w 1102"/>
              <a:gd name="T49" fmla="*/ 1473200 h 1947"/>
              <a:gd name="T50" fmla="*/ 703263 w 1102"/>
              <a:gd name="T51" fmla="*/ 1103312 h 1947"/>
              <a:gd name="T52" fmla="*/ 1749425 w 1102"/>
              <a:gd name="T53" fmla="*/ 1103312 h 1947"/>
              <a:gd name="T54" fmla="*/ 1749425 w 1102"/>
              <a:gd name="T55" fmla="*/ 1246187 h 1947"/>
              <a:gd name="T56" fmla="*/ 703263 w 1102"/>
              <a:gd name="T57" fmla="*/ 1246187 h 1947"/>
              <a:gd name="T58" fmla="*/ 703263 w 1102"/>
              <a:gd name="T59" fmla="*/ 1103312 h 1947"/>
              <a:gd name="T60" fmla="*/ 798513 w 1102"/>
              <a:gd name="T61" fmla="*/ 731837 h 1947"/>
              <a:gd name="T62" fmla="*/ 1749425 w 1102"/>
              <a:gd name="T63" fmla="*/ 731837 h 1947"/>
              <a:gd name="T64" fmla="*/ 1749425 w 1102"/>
              <a:gd name="T65" fmla="*/ 884237 h 1947"/>
              <a:gd name="T66" fmla="*/ 798513 w 1102"/>
              <a:gd name="T67" fmla="*/ 884237 h 1947"/>
              <a:gd name="T68" fmla="*/ 798513 w 1102"/>
              <a:gd name="T69" fmla="*/ 731837 h 1947"/>
              <a:gd name="T70" fmla="*/ 798513 w 1102"/>
              <a:gd name="T71" fmla="*/ 360362 h 1947"/>
              <a:gd name="T72" fmla="*/ 1749425 w 1102"/>
              <a:gd name="T73" fmla="*/ 360362 h 1947"/>
              <a:gd name="T74" fmla="*/ 1749425 w 1102"/>
              <a:gd name="T75" fmla="*/ 512762 h 1947"/>
              <a:gd name="T76" fmla="*/ 798513 w 1102"/>
              <a:gd name="T77" fmla="*/ 512762 h 1947"/>
              <a:gd name="T78" fmla="*/ 798513 w 1102"/>
              <a:gd name="T79" fmla="*/ 360362 h 1947"/>
              <a:gd name="T80" fmla="*/ 1273175 w 1102"/>
              <a:gd name="T81" fmla="*/ 0 h 1947"/>
              <a:gd name="T82" fmla="*/ 1749425 w 1102"/>
              <a:gd name="T83" fmla="*/ 0 h 1947"/>
              <a:gd name="T84" fmla="*/ 1749425 w 1102"/>
              <a:gd name="T85" fmla="*/ 142875 h 1947"/>
              <a:gd name="T86" fmla="*/ 1273175 w 1102"/>
              <a:gd name="T87" fmla="*/ 142875 h 1947"/>
              <a:gd name="T88" fmla="*/ 1273175 w 1102"/>
              <a:gd name="T89" fmla="*/ 0 h 194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102"/>
              <a:gd name="T136" fmla="*/ 0 h 1947"/>
              <a:gd name="T137" fmla="*/ 1102 w 1102"/>
              <a:gd name="T138" fmla="*/ 1947 h 194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102" h="1947">
                <a:moveTo>
                  <a:pt x="0" y="1857"/>
                </a:moveTo>
                <a:lnTo>
                  <a:pt x="1102" y="1857"/>
                </a:lnTo>
                <a:lnTo>
                  <a:pt x="1102" y="1947"/>
                </a:lnTo>
                <a:lnTo>
                  <a:pt x="0" y="1947"/>
                </a:lnTo>
                <a:lnTo>
                  <a:pt x="0" y="1857"/>
                </a:lnTo>
                <a:close/>
                <a:moveTo>
                  <a:pt x="155" y="1623"/>
                </a:moveTo>
                <a:lnTo>
                  <a:pt x="1102" y="1623"/>
                </a:lnTo>
                <a:lnTo>
                  <a:pt x="1102" y="1719"/>
                </a:lnTo>
                <a:lnTo>
                  <a:pt x="155" y="1719"/>
                </a:lnTo>
                <a:lnTo>
                  <a:pt x="155" y="1623"/>
                </a:lnTo>
                <a:close/>
                <a:moveTo>
                  <a:pt x="329" y="1390"/>
                </a:moveTo>
                <a:lnTo>
                  <a:pt x="1102" y="1390"/>
                </a:lnTo>
                <a:lnTo>
                  <a:pt x="1102" y="1485"/>
                </a:lnTo>
                <a:lnTo>
                  <a:pt x="329" y="1485"/>
                </a:lnTo>
                <a:lnTo>
                  <a:pt x="329" y="1390"/>
                </a:lnTo>
                <a:close/>
                <a:moveTo>
                  <a:pt x="359" y="1162"/>
                </a:moveTo>
                <a:lnTo>
                  <a:pt x="1102" y="1162"/>
                </a:lnTo>
                <a:lnTo>
                  <a:pt x="1102" y="1252"/>
                </a:lnTo>
                <a:lnTo>
                  <a:pt x="359" y="1252"/>
                </a:lnTo>
                <a:lnTo>
                  <a:pt x="359" y="1162"/>
                </a:lnTo>
                <a:close/>
                <a:moveTo>
                  <a:pt x="377" y="928"/>
                </a:moveTo>
                <a:lnTo>
                  <a:pt x="1102" y="928"/>
                </a:lnTo>
                <a:lnTo>
                  <a:pt x="1102" y="1018"/>
                </a:lnTo>
                <a:lnTo>
                  <a:pt x="377" y="1018"/>
                </a:lnTo>
                <a:lnTo>
                  <a:pt x="377" y="928"/>
                </a:lnTo>
                <a:close/>
                <a:moveTo>
                  <a:pt x="443" y="695"/>
                </a:moveTo>
                <a:lnTo>
                  <a:pt x="1102" y="695"/>
                </a:lnTo>
                <a:lnTo>
                  <a:pt x="1102" y="785"/>
                </a:lnTo>
                <a:lnTo>
                  <a:pt x="443" y="785"/>
                </a:lnTo>
                <a:lnTo>
                  <a:pt x="443" y="695"/>
                </a:lnTo>
                <a:close/>
                <a:moveTo>
                  <a:pt x="503" y="461"/>
                </a:moveTo>
                <a:lnTo>
                  <a:pt x="1102" y="461"/>
                </a:lnTo>
                <a:lnTo>
                  <a:pt x="1102" y="557"/>
                </a:lnTo>
                <a:lnTo>
                  <a:pt x="503" y="557"/>
                </a:lnTo>
                <a:lnTo>
                  <a:pt x="503" y="461"/>
                </a:lnTo>
                <a:close/>
                <a:moveTo>
                  <a:pt x="503" y="227"/>
                </a:moveTo>
                <a:lnTo>
                  <a:pt x="1102" y="227"/>
                </a:lnTo>
                <a:lnTo>
                  <a:pt x="1102" y="323"/>
                </a:lnTo>
                <a:lnTo>
                  <a:pt x="503" y="323"/>
                </a:lnTo>
                <a:lnTo>
                  <a:pt x="503" y="227"/>
                </a:lnTo>
                <a:close/>
                <a:moveTo>
                  <a:pt x="802" y="0"/>
                </a:moveTo>
                <a:lnTo>
                  <a:pt x="1102" y="0"/>
                </a:lnTo>
                <a:lnTo>
                  <a:pt x="1102" y="90"/>
                </a:lnTo>
                <a:lnTo>
                  <a:pt x="802" y="90"/>
                </a:lnTo>
                <a:lnTo>
                  <a:pt x="802" y="0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94" name="Rectangle 9"/>
          <p:cNvSpPr>
            <a:spLocks noChangeArrowheads="1"/>
          </p:cNvSpPr>
          <p:nvPr/>
        </p:nvSpPr>
        <p:spPr bwMode="auto">
          <a:xfrm>
            <a:off x="2608263" y="5181600"/>
            <a:ext cx="2501900" cy="9525"/>
          </a:xfrm>
          <a:prstGeom prst="rect">
            <a:avLst/>
          </a:prstGeom>
          <a:solidFill>
            <a:srgbClr val="868686"/>
          </a:solidFill>
          <a:ln w="6">
            <a:solidFill>
              <a:srgbClr val="868686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1995" name="Freeform 10"/>
          <p:cNvSpPr>
            <a:spLocks noEditPoints="1"/>
          </p:cNvSpPr>
          <p:nvPr/>
        </p:nvSpPr>
        <p:spPr bwMode="auto">
          <a:xfrm>
            <a:off x="2608263" y="5181600"/>
            <a:ext cx="2511425" cy="66675"/>
          </a:xfrm>
          <a:custGeom>
            <a:avLst/>
            <a:gdLst>
              <a:gd name="T0" fmla="*/ 9525 w 1582"/>
              <a:gd name="T1" fmla="*/ 0 h 42"/>
              <a:gd name="T2" fmla="*/ 9525 w 1582"/>
              <a:gd name="T3" fmla="*/ 66675 h 42"/>
              <a:gd name="T4" fmla="*/ 0 w 1582"/>
              <a:gd name="T5" fmla="*/ 66675 h 42"/>
              <a:gd name="T6" fmla="*/ 0 w 1582"/>
              <a:gd name="T7" fmla="*/ 0 h 42"/>
              <a:gd name="T8" fmla="*/ 9525 w 1582"/>
              <a:gd name="T9" fmla="*/ 0 h 42"/>
              <a:gd name="T10" fmla="*/ 1255713 w 1582"/>
              <a:gd name="T11" fmla="*/ 0 h 42"/>
              <a:gd name="T12" fmla="*/ 1255713 w 1582"/>
              <a:gd name="T13" fmla="*/ 66675 h 42"/>
              <a:gd name="T14" fmla="*/ 1246188 w 1582"/>
              <a:gd name="T15" fmla="*/ 66675 h 42"/>
              <a:gd name="T16" fmla="*/ 1246188 w 1582"/>
              <a:gd name="T17" fmla="*/ 0 h 42"/>
              <a:gd name="T18" fmla="*/ 1255713 w 1582"/>
              <a:gd name="T19" fmla="*/ 0 h 42"/>
              <a:gd name="T20" fmla="*/ 2511425 w 1582"/>
              <a:gd name="T21" fmla="*/ 0 h 42"/>
              <a:gd name="T22" fmla="*/ 2511425 w 1582"/>
              <a:gd name="T23" fmla="*/ 66675 h 42"/>
              <a:gd name="T24" fmla="*/ 2501900 w 1582"/>
              <a:gd name="T25" fmla="*/ 66675 h 42"/>
              <a:gd name="T26" fmla="*/ 2501900 w 1582"/>
              <a:gd name="T27" fmla="*/ 0 h 42"/>
              <a:gd name="T28" fmla="*/ 2511425 w 1582"/>
              <a:gd name="T29" fmla="*/ 0 h 4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82"/>
              <a:gd name="T46" fmla="*/ 0 h 42"/>
              <a:gd name="T47" fmla="*/ 1582 w 1582"/>
              <a:gd name="T48" fmla="*/ 42 h 4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82" h="42">
                <a:moveTo>
                  <a:pt x="6" y="0"/>
                </a:moveTo>
                <a:lnTo>
                  <a:pt x="6" y="42"/>
                </a:lnTo>
                <a:lnTo>
                  <a:pt x="0" y="42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791" y="0"/>
                </a:moveTo>
                <a:lnTo>
                  <a:pt x="791" y="42"/>
                </a:lnTo>
                <a:lnTo>
                  <a:pt x="785" y="42"/>
                </a:lnTo>
                <a:lnTo>
                  <a:pt x="785" y="0"/>
                </a:lnTo>
                <a:lnTo>
                  <a:pt x="791" y="0"/>
                </a:lnTo>
                <a:close/>
                <a:moveTo>
                  <a:pt x="1582" y="0"/>
                </a:moveTo>
                <a:lnTo>
                  <a:pt x="1582" y="42"/>
                </a:lnTo>
                <a:lnTo>
                  <a:pt x="1576" y="42"/>
                </a:lnTo>
                <a:lnTo>
                  <a:pt x="1576" y="0"/>
                </a:lnTo>
                <a:lnTo>
                  <a:pt x="1582" y="0"/>
                </a:lnTo>
                <a:close/>
              </a:path>
            </a:pathLst>
          </a:custGeom>
          <a:solidFill>
            <a:srgbClr val="868686"/>
          </a:solidFill>
          <a:ln w="6">
            <a:solidFill>
              <a:srgbClr val="868686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6" name="Rectangle 11"/>
          <p:cNvSpPr>
            <a:spLocks noChangeArrowheads="1"/>
          </p:cNvSpPr>
          <p:nvPr/>
        </p:nvSpPr>
        <p:spPr bwMode="auto">
          <a:xfrm>
            <a:off x="2608263" y="1862138"/>
            <a:ext cx="9525" cy="3319462"/>
          </a:xfrm>
          <a:prstGeom prst="rect">
            <a:avLst/>
          </a:prstGeom>
          <a:solidFill>
            <a:srgbClr val="868686"/>
          </a:solidFill>
          <a:ln w="6">
            <a:solidFill>
              <a:srgbClr val="868686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1997" name="Freeform 12"/>
          <p:cNvSpPr>
            <a:spLocks noEditPoints="1"/>
          </p:cNvSpPr>
          <p:nvPr/>
        </p:nvSpPr>
        <p:spPr bwMode="auto">
          <a:xfrm>
            <a:off x="2551113" y="1862138"/>
            <a:ext cx="57150" cy="3328987"/>
          </a:xfrm>
          <a:custGeom>
            <a:avLst/>
            <a:gdLst>
              <a:gd name="T0" fmla="*/ 0 w 36"/>
              <a:gd name="T1" fmla="*/ 3319462 h 2097"/>
              <a:gd name="T2" fmla="*/ 57150 w 36"/>
              <a:gd name="T3" fmla="*/ 3319462 h 2097"/>
              <a:gd name="T4" fmla="*/ 57150 w 36"/>
              <a:gd name="T5" fmla="*/ 3328987 h 2097"/>
              <a:gd name="T6" fmla="*/ 0 w 36"/>
              <a:gd name="T7" fmla="*/ 3328987 h 2097"/>
              <a:gd name="T8" fmla="*/ 0 w 36"/>
              <a:gd name="T9" fmla="*/ 3319462 h 2097"/>
              <a:gd name="T10" fmla="*/ 0 w 36"/>
              <a:gd name="T11" fmla="*/ 2947987 h 2097"/>
              <a:gd name="T12" fmla="*/ 57150 w 36"/>
              <a:gd name="T13" fmla="*/ 2947987 h 2097"/>
              <a:gd name="T14" fmla="*/ 57150 w 36"/>
              <a:gd name="T15" fmla="*/ 2957512 h 2097"/>
              <a:gd name="T16" fmla="*/ 0 w 36"/>
              <a:gd name="T17" fmla="*/ 2957512 h 2097"/>
              <a:gd name="T18" fmla="*/ 0 w 36"/>
              <a:gd name="T19" fmla="*/ 2947987 h 2097"/>
              <a:gd name="T20" fmla="*/ 0 w 36"/>
              <a:gd name="T21" fmla="*/ 2576512 h 2097"/>
              <a:gd name="T22" fmla="*/ 57150 w 36"/>
              <a:gd name="T23" fmla="*/ 2576512 h 2097"/>
              <a:gd name="T24" fmla="*/ 57150 w 36"/>
              <a:gd name="T25" fmla="*/ 2586037 h 2097"/>
              <a:gd name="T26" fmla="*/ 0 w 36"/>
              <a:gd name="T27" fmla="*/ 2586037 h 2097"/>
              <a:gd name="T28" fmla="*/ 0 w 36"/>
              <a:gd name="T29" fmla="*/ 2576512 h 2097"/>
              <a:gd name="T30" fmla="*/ 0 w 36"/>
              <a:gd name="T31" fmla="*/ 2216150 h 2097"/>
              <a:gd name="T32" fmla="*/ 57150 w 36"/>
              <a:gd name="T33" fmla="*/ 2216150 h 2097"/>
              <a:gd name="T34" fmla="*/ 57150 w 36"/>
              <a:gd name="T35" fmla="*/ 2225675 h 2097"/>
              <a:gd name="T36" fmla="*/ 0 w 36"/>
              <a:gd name="T37" fmla="*/ 2225675 h 2097"/>
              <a:gd name="T38" fmla="*/ 0 w 36"/>
              <a:gd name="T39" fmla="*/ 2216150 h 2097"/>
              <a:gd name="T40" fmla="*/ 0 w 36"/>
              <a:gd name="T41" fmla="*/ 1844675 h 2097"/>
              <a:gd name="T42" fmla="*/ 57150 w 36"/>
              <a:gd name="T43" fmla="*/ 1844675 h 2097"/>
              <a:gd name="T44" fmla="*/ 57150 w 36"/>
              <a:gd name="T45" fmla="*/ 1854200 h 2097"/>
              <a:gd name="T46" fmla="*/ 0 w 36"/>
              <a:gd name="T47" fmla="*/ 1854200 h 2097"/>
              <a:gd name="T48" fmla="*/ 0 w 36"/>
              <a:gd name="T49" fmla="*/ 1844675 h 2097"/>
              <a:gd name="T50" fmla="*/ 0 w 36"/>
              <a:gd name="T51" fmla="*/ 1473200 h 2097"/>
              <a:gd name="T52" fmla="*/ 57150 w 36"/>
              <a:gd name="T53" fmla="*/ 1473200 h 2097"/>
              <a:gd name="T54" fmla="*/ 57150 w 36"/>
              <a:gd name="T55" fmla="*/ 1482725 h 2097"/>
              <a:gd name="T56" fmla="*/ 0 w 36"/>
              <a:gd name="T57" fmla="*/ 1482725 h 2097"/>
              <a:gd name="T58" fmla="*/ 0 w 36"/>
              <a:gd name="T59" fmla="*/ 1473200 h 2097"/>
              <a:gd name="T60" fmla="*/ 0 w 36"/>
              <a:gd name="T61" fmla="*/ 1103312 h 2097"/>
              <a:gd name="T62" fmla="*/ 57150 w 36"/>
              <a:gd name="T63" fmla="*/ 1103312 h 2097"/>
              <a:gd name="T64" fmla="*/ 57150 w 36"/>
              <a:gd name="T65" fmla="*/ 1112837 h 2097"/>
              <a:gd name="T66" fmla="*/ 0 w 36"/>
              <a:gd name="T67" fmla="*/ 1112837 h 2097"/>
              <a:gd name="T68" fmla="*/ 0 w 36"/>
              <a:gd name="T69" fmla="*/ 1103312 h 2097"/>
              <a:gd name="T70" fmla="*/ 0 w 36"/>
              <a:gd name="T71" fmla="*/ 741362 h 2097"/>
              <a:gd name="T72" fmla="*/ 57150 w 36"/>
              <a:gd name="T73" fmla="*/ 741362 h 2097"/>
              <a:gd name="T74" fmla="*/ 57150 w 36"/>
              <a:gd name="T75" fmla="*/ 750887 h 2097"/>
              <a:gd name="T76" fmla="*/ 0 w 36"/>
              <a:gd name="T77" fmla="*/ 750887 h 2097"/>
              <a:gd name="T78" fmla="*/ 0 w 36"/>
              <a:gd name="T79" fmla="*/ 741362 h 2097"/>
              <a:gd name="T80" fmla="*/ 0 w 36"/>
              <a:gd name="T81" fmla="*/ 369887 h 2097"/>
              <a:gd name="T82" fmla="*/ 57150 w 36"/>
              <a:gd name="T83" fmla="*/ 369887 h 2097"/>
              <a:gd name="T84" fmla="*/ 57150 w 36"/>
              <a:gd name="T85" fmla="*/ 379412 h 2097"/>
              <a:gd name="T86" fmla="*/ 0 w 36"/>
              <a:gd name="T87" fmla="*/ 379412 h 2097"/>
              <a:gd name="T88" fmla="*/ 0 w 36"/>
              <a:gd name="T89" fmla="*/ 369887 h 2097"/>
              <a:gd name="T90" fmla="*/ 0 w 36"/>
              <a:gd name="T91" fmla="*/ 0 h 2097"/>
              <a:gd name="T92" fmla="*/ 57150 w 36"/>
              <a:gd name="T93" fmla="*/ 0 h 2097"/>
              <a:gd name="T94" fmla="*/ 57150 w 36"/>
              <a:gd name="T95" fmla="*/ 9525 h 2097"/>
              <a:gd name="T96" fmla="*/ 0 w 36"/>
              <a:gd name="T97" fmla="*/ 9525 h 2097"/>
              <a:gd name="T98" fmla="*/ 0 w 36"/>
              <a:gd name="T99" fmla="*/ 0 h 209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6"/>
              <a:gd name="T151" fmla="*/ 0 h 2097"/>
              <a:gd name="T152" fmla="*/ 36 w 36"/>
              <a:gd name="T153" fmla="*/ 2097 h 209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6" h="2097">
                <a:moveTo>
                  <a:pt x="0" y="2091"/>
                </a:moveTo>
                <a:lnTo>
                  <a:pt x="36" y="2091"/>
                </a:lnTo>
                <a:lnTo>
                  <a:pt x="36" y="2097"/>
                </a:lnTo>
                <a:lnTo>
                  <a:pt x="0" y="2097"/>
                </a:lnTo>
                <a:lnTo>
                  <a:pt x="0" y="2091"/>
                </a:lnTo>
                <a:close/>
                <a:moveTo>
                  <a:pt x="0" y="1857"/>
                </a:moveTo>
                <a:lnTo>
                  <a:pt x="36" y="1857"/>
                </a:lnTo>
                <a:lnTo>
                  <a:pt x="36" y="1863"/>
                </a:lnTo>
                <a:lnTo>
                  <a:pt x="0" y="1863"/>
                </a:lnTo>
                <a:lnTo>
                  <a:pt x="0" y="1857"/>
                </a:lnTo>
                <a:close/>
                <a:moveTo>
                  <a:pt x="0" y="1623"/>
                </a:moveTo>
                <a:lnTo>
                  <a:pt x="36" y="1623"/>
                </a:lnTo>
                <a:lnTo>
                  <a:pt x="36" y="1629"/>
                </a:lnTo>
                <a:lnTo>
                  <a:pt x="0" y="1629"/>
                </a:lnTo>
                <a:lnTo>
                  <a:pt x="0" y="1623"/>
                </a:lnTo>
                <a:close/>
                <a:moveTo>
                  <a:pt x="0" y="1396"/>
                </a:moveTo>
                <a:lnTo>
                  <a:pt x="36" y="1396"/>
                </a:lnTo>
                <a:lnTo>
                  <a:pt x="36" y="1402"/>
                </a:lnTo>
                <a:lnTo>
                  <a:pt x="0" y="1402"/>
                </a:lnTo>
                <a:lnTo>
                  <a:pt x="0" y="1396"/>
                </a:lnTo>
                <a:close/>
                <a:moveTo>
                  <a:pt x="0" y="1162"/>
                </a:moveTo>
                <a:lnTo>
                  <a:pt x="36" y="1162"/>
                </a:lnTo>
                <a:lnTo>
                  <a:pt x="36" y="1168"/>
                </a:lnTo>
                <a:lnTo>
                  <a:pt x="0" y="1168"/>
                </a:lnTo>
                <a:lnTo>
                  <a:pt x="0" y="1162"/>
                </a:lnTo>
                <a:close/>
                <a:moveTo>
                  <a:pt x="0" y="928"/>
                </a:moveTo>
                <a:lnTo>
                  <a:pt x="36" y="928"/>
                </a:lnTo>
                <a:lnTo>
                  <a:pt x="36" y="934"/>
                </a:lnTo>
                <a:lnTo>
                  <a:pt x="0" y="934"/>
                </a:lnTo>
                <a:lnTo>
                  <a:pt x="0" y="928"/>
                </a:lnTo>
                <a:close/>
                <a:moveTo>
                  <a:pt x="0" y="695"/>
                </a:moveTo>
                <a:lnTo>
                  <a:pt x="36" y="695"/>
                </a:lnTo>
                <a:lnTo>
                  <a:pt x="36" y="701"/>
                </a:lnTo>
                <a:lnTo>
                  <a:pt x="0" y="701"/>
                </a:lnTo>
                <a:lnTo>
                  <a:pt x="0" y="695"/>
                </a:lnTo>
                <a:close/>
                <a:moveTo>
                  <a:pt x="0" y="467"/>
                </a:moveTo>
                <a:lnTo>
                  <a:pt x="36" y="467"/>
                </a:lnTo>
                <a:lnTo>
                  <a:pt x="36" y="473"/>
                </a:lnTo>
                <a:lnTo>
                  <a:pt x="0" y="473"/>
                </a:lnTo>
                <a:lnTo>
                  <a:pt x="0" y="467"/>
                </a:lnTo>
                <a:close/>
                <a:moveTo>
                  <a:pt x="0" y="233"/>
                </a:moveTo>
                <a:lnTo>
                  <a:pt x="36" y="233"/>
                </a:lnTo>
                <a:lnTo>
                  <a:pt x="36" y="239"/>
                </a:lnTo>
                <a:lnTo>
                  <a:pt x="0" y="239"/>
                </a:lnTo>
                <a:lnTo>
                  <a:pt x="0" y="233"/>
                </a:lnTo>
                <a:close/>
                <a:moveTo>
                  <a:pt x="0" y="0"/>
                </a:moveTo>
                <a:lnTo>
                  <a:pt x="36" y="0"/>
                </a:lnTo>
                <a:lnTo>
                  <a:pt x="36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6">
            <a:solidFill>
              <a:srgbClr val="868686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1998" name="Rectangle 13"/>
          <p:cNvSpPr>
            <a:spLocks noChangeArrowheads="1"/>
          </p:cNvSpPr>
          <p:nvPr/>
        </p:nvSpPr>
        <p:spPr bwMode="auto">
          <a:xfrm>
            <a:off x="2455863" y="5399088"/>
            <a:ext cx="4286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0%</a:t>
            </a:r>
            <a:endParaRPr lang="de-DE" altLang="de-DE" sz="2400"/>
          </a:p>
        </p:txBody>
      </p:sp>
      <p:sp>
        <p:nvSpPr>
          <p:cNvPr id="41999" name="Rectangle 14"/>
          <p:cNvSpPr>
            <a:spLocks noChangeArrowheads="1"/>
          </p:cNvSpPr>
          <p:nvPr/>
        </p:nvSpPr>
        <p:spPr bwMode="auto">
          <a:xfrm>
            <a:off x="3635375" y="5399088"/>
            <a:ext cx="5508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50%</a:t>
            </a:r>
            <a:endParaRPr lang="de-DE" altLang="de-DE" sz="2400"/>
          </a:p>
        </p:txBody>
      </p:sp>
      <p:sp>
        <p:nvSpPr>
          <p:cNvPr id="42000" name="Rectangle 15"/>
          <p:cNvSpPr>
            <a:spLocks noChangeArrowheads="1"/>
          </p:cNvSpPr>
          <p:nvPr/>
        </p:nvSpPr>
        <p:spPr bwMode="auto">
          <a:xfrm>
            <a:off x="4824413" y="5399088"/>
            <a:ext cx="6746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>
                <a:solidFill>
                  <a:srgbClr val="000000"/>
                </a:solidFill>
              </a:rPr>
              <a:t>100%</a:t>
            </a:r>
            <a:endParaRPr lang="de-DE" altLang="de-DE" sz="2400"/>
          </a:p>
        </p:txBody>
      </p:sp>
      <p:sp>
        <p:nvSpPr>
          <p:cNvPr id="42001" name="Rectangle 16"/>
          <p:cNvSpPr>
            <a:spLocks noChangeArrowheads="1"/>
          </p:cNvSpPr>
          <p:nvPr/>
        </p:nvSpPr>
        <p:spPr bwMode="auto">
          <a:xfrm>
            <a:off x="963613" y="4895850"/>
            <a:ext cx="16446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000000"/>
                </a:solidFill>
              </a:rPr>
              <a:t>Ausdrucksfähigkeit</a:t>
            </a:r>
            <a:endParaRPr lang="de-DE" altLang="de-DE" sz="2400"/>
          </a:p>
        </p:txBody>
      </p:sp>
      <p:sp>
        <p:nvSpPr>
          <p:cNvPr id="42002" name="Rectangle 17"/>
          <p:cNvSpPr>
            <a:spLocks noChangeArrowheads="1"/>
          </p:cNvSpPr>
          <p:nvPr/>
        </p:nvSpPr>
        <p:spPr bwMode="auto">
          <a:xfrm>
            <a:off x="1400175" y="4524375"/>
            <a:ext cx="11699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000000"/>
                </a:solidFill>
              </a:rPr>
              <a:t>Klassenklima</a:t>
            </a:r>
            <a:endParaRPr lang="de-DE" altLang="de-DE" sz="2400"/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1343025" y="4152900"/>
            <a:ext cx="12557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000000"/>
                </a:solidFill>
              </a:rPr>
              <a:t>Teamfähigkeit</a:t>
            </a:r>
            <a:endParaRPr lang="de-DE" altLang="de-DE" sz="2400"/>
          </a:p>
        </p:txBody>
      </p:sp>
      <p:sp>
        <p:nvSpPr>
          <p:cNvPr id="75795" name="Rectangle 19"/>
          <p:cNvSpPr>
            <a:spLocks noChangeArrowheads="1"/>
          </p:cNvSpPr>
          <p:nvPr/>
        </p:nvSpPr>
        <p:spPr bwMode="auto">
          <a:xfrm>
            <a:off x="973138" y="3783013"/>
            <a:ext cx="1635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000000"/>
                </a:solidFill>
              </a:rPr>
              <a:t>Selbstbewusstsein</a:t>
            </a:r>
            <a:endParaRPr lang="de-DE" altLang="de-DE" sz="2400"/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1154113" y="3421063"/>
            <a:ext cx="14271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000000"/>
                </a:solidFill>
              </a:rPr>
              <a:t>Arbeitsverhalten</a:t>
            </a:r>
            <a:endParaRPr lang="de-DE" altLang="de-DE" sz="2400"/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1192213" y="3051175"/>
            <a:ext cx="13985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000000"/>
                </a:solidFill>
              </a:rPr>
              <a:t>Fachkompetenz</a:t>
            </a:r>
            <a:endParaRPr lang="de-DE" altLang="de-DE" sz="2400"/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1096963" y="2679700"/>
            <a:ext cx="15033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000000"/>
                </a:solidFill>
              </a:rPr>
              <a:t>Selbstständigkeit</a:t>
            </a:r>
            <a:endParaRPr lang="de-DE" altLang="de-DE" sz="2400"/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982663" y="2308225"/>
            <a:ext cx="1635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000000"/>
                </a:solidFill>
              </a:rPr>
              <a:t>Techn. Kompetenz</a:t>
            </a:r>
            <a:endParaRPr lang="de-DE" altLang="de-DE" sz="2400"/>
          </a:p>
        </p:txBody>
      </p:sp>
      <p:sp>
        <p:nvSpPr>
          <p:cNvPr id="75800" name="Rectangle 24"/>
          <p:cNvSpPr>
            <a:spLocks noChangeArrowheads="1"/>
          </p:cNvSpPr>
          <p:nvPr/>
        </p:nvSpPr>
        <p:spPr bwMode="auto">
          <a:xfrm>
            <a:off x="1287463" y="1938338"/>
            <a:ext cx="12938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000000"/>
                </a:solidFill>
              </a:rPr>
              <a:t>Lernmotivation</a:t>
            </a:r>
            <a:endParaRPr lang="de-DE" altLang="de-DE" sz="2400"/>
          </a:p>
        </p:txBody>
      </p:sp>
      <p:sp>
        <p:nvSpPr>
          <p:cNvPr id="42010" name="Rectangle 25"/>
          <p:cNvSpPr>
            <a:spLocks noChangeArrowheads="1"/>
          </p:cNvSpPr>
          <p:nvPr/>
        </p:nvSpPr>
        <p:spPr bwMode="auto">
          <a:xfrm>
            <a:off x="5395913" y="4221163"/>
            <a:ext cx="103187" cy="10318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2011" name="Rectangle 26"/>
          <p:cNvSpPr>
            <a:spLocks noChangeArrowheads="1"/>
          </p:cNvSpPr>
          <p:nvPr/>
        </p:nvSpPr>
        <p:spPr bwMode="auto">
          <a:xfrm>
            <a:off x="5546725" y="4162425"/>
            <a:ext cx="220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>
                <a:solidFill>
                  <a:srgbClr val="000000"/>
                </a:solidFill>
              </a:rPr>
              <a:t>(deutlich) erkennbar bis </a:t>
            </a:r>
            <a:endParaRPr lang="de-DE" altLang="de-DE" sz="2400"/>
          </a:p>
        </p:txBody>
      </p:sp>
      <p:sp>
        <p:nvSpPr>
          <p:cNvPr id="42012" name="Rectangle 27"/>
          <p:cNvSpPr>
            <a:spLocks noChangeArrowheads="1"/>
          </p:cNvSpPr>
          <p:nvPr/>
        </p:nvSpPr>
        <p:spPr bwMode="auto">
          <a:xfrm>
            <a:off x="5546725" y="4400550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>
                <a:solidFill>
                  <a:srgbClr val="000000"/>
                </a:solidFill>
              </a:rPr>
              <a:t>(sehr) hoch</a:t>
            </a:r>
            <a:endParaRPr lang="de-DE" altLang="de-DE" sz="2400"/>
          </a:p>
        </p:txBody>
      </p:sp>
      <p:sp>
        <p:nvSpPr>
          <p:cNvPr id="42013" name="Rectangle 28"/>
          <p:cNvSpPr>
            <a:spLocks noChangeArrowheads="1"/>
          </p:cNvSpPr>
          <p:nvPr/>
        </p:nvSpPr>
        <p:spPr bwMode="auto">
          <a:xfrm>
            <a:off x="5395913" y="4743450"/>
            <a:ext cx="103187" cy="104775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2014" name="Rectangle 29"/>
          <p:cNvSpPr>
            <a:spLocks noChangeArrowheads="1"/>
          </p:cNvSpPr>
          <p:nvPr/>
        </p:nvSpPr>
        <p:spPr bwMode="auto">
          <a:xfrm>
            <a:off x="5546725" y="4686300"/>
            <a:ext cx="1350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>
                <a:solidFill>
                  <a:srgbClr val="000000"/>
                </a:solidFill>
              </a:rPr>
              <a:t>kann ich nicht </a:t>
            </a:r>
            <a:endParaRPr lang="de-DE" altLang="de-DE" sz="2400"/>
          </a:p>
        </p:txBody>
      </p:sp>
      <p:sp>
        <p:nvSpPr>
          <p:cNvPr id="42015" name="Rectangle 30"/>
          <p:cNvSpPr>
            <a:spLocks noChangeArrowheads="1"/>
          </p:cNvSpPr>
          <p:nvPr/>
        </p:nvSpPr>
        <p:spPr bwMode="auto">
          <a:xfrm>
            <a:off x="5546725" y="4924425"/>
            <a:ext cx="1949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>
                <a:solidFill>
                  <a:srgbClr val="000000"/>
                </a:solidFill>
              </a:rPr>
              <a:t>beurteilen/ unauffällig</a:t>
            </a:r>
            <a:endParaRPr lang="de-DE" altLang="de-DE" sz="240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AD W. Wagner, Didaktik Chemie, Universität Bayreuth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  <p:bldP spid="75794" grpId="0"/>
      <p:bldP spid="75795" grpId="0"/>
      <p:bldP spid="75796" grpId="0"/>
      <p:bldP spid="75797" grpId="0"/>
      <p:bldP spid="75798" grpId="0"/>
      <p:bldP spid="75799" grpId="0"/>
      <p:bldP spid="75800" grpId="0"/>
      <p:bldP spid="7580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89000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dirty="0" smtClean="0"/>
              <a:t>Selbsttätigkeit </a:t>
            </a:r>
            <a:r>
              <a:rPr lang="de-DE" altLang="de-DE" sz="2800" b="1" dirty="0"/>
              <a:t>im digitalen Unterricht:</a:t>
            </a:r>
            <a:endParaRPr lang="de-DE" altLang="de-DE" dirty="0">
              <a:cs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/>
              <a:t>Umfrage II (3)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85800" y="5973763"/>
            <a:ext cx="777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de-DE" altLang="de-DE"/>
              <a:t>Quelle: Verändert nach: Bofinger, J. (2007): </a:t>
            </a:r>
            <a:r>
              <a:rPr lang="de-DE" altLang="de-DE" i="1"/>
              <a:t>Digitale Medien im Fachunterricht:</a:t>
            </a:r>
          </a:p>
          <a:p>
            <a:pPr algn="ctr" eaLnBrk="1" hangingPunct="1">
              <a:lnSpc>
                <a:spcPct val="50000"/>
              </a:lnSpc>
            </a:pPr>
            <a:r>
              <a:rPr lang="de-DE" altLang="de-DE" i="1"/>
              <a:t>Schulische Medienarbeit auf dem Prüfstand – Arbeitsbericht</a:t>
            </a:r>
            <a:r>
              <a:rPr lang="de-DE" altLang="de-DE"/>
              <a:t>. Auer: Donauwörth.</a:t>
            </a:r>
            <a:r>
              <a:rPr lang="de-DE" altLang="de-DE" sz="2400"/>
              <a:t> </a:t>
            </a:r>
            <a:r>
              <a:rPr lang="de-DE" altLang="de-DE"/>
              <a:t>.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4572000" y="1912938"/>
            <a:ext cx="4321175" cy="1754326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800" dirty="0" smtClean="0">
                <a:latin typeface="Arial" charset="0"/>
                <a:cs typeface="+mn-cs"/>
              </a:rPr>
              <a:t>Recherche </a:t>
            </a:r>
            <a:r>
              <a:rPr lang="de-DE" sz="1800" dirty="0">
                <a:latin typeface="Arial" charset="0"/>
                <a:cs typeface="+mn-cs"/>
              </a:rPr>
              <a:t>im Intra- /Internet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800" dirty="0" err="1">
                <a:latin typeface="Arial" charset="0"/>
                <a:cs typeface="+mn-cs"/>
              </a:rPr>
              <a:t>Fachl</a:t>
            </a:r>
            <a:r>
              <a:rPr lang="de-DE" sz="1800" dirty="0">
                <a:latin typeface="Arial" charset="0"/>
                <a:cs typeface="+mn-cs"/>
              </a:rPr>
              <a:t>. </a:t>
            </a:r>
            <a:r>
              <a:rPr lang="de-DE" sz="1800" dirty="0">
                <a:latin typeface="+mj-lt"/>
                <a:cs typeface="+mn-cs"/>
              </a:rPr>
              <a:t>Wiederholungsübungen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Arial" charset="0"/>
                <a:cs typeface="+mn-cs"/>
              </a:rPr>
              <a:t>Schülerübungen mit </a:t>
            </a:r>
            <a:r>
              <a:rPr lang="de-DE" sz="1800" dirty="0" err="1">
                <a:latin typeface="Arial" charset="0"/>
                <a:cs typeface="+mn-cs"/>
              </a:rPr>
              <a:t>Standardsoftw</a:t>
            </a:r>
            <a:r>
              <a:rPr lang="de-DE" sz="1800" dirty="0">
                <a:latin typeface="Arial" charset="0"/>
                <a:cs typeface="+mn-cs"/>
              </a:rPr>
              <a:t>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Arial" charset="0"/>
                <a:cs typeface="+mn-cs"/>
              </a:rPr>
              <a:t>Digitale Hausaufgabe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Arial" charset="0"/>
                <a:cs typeface="+mn-cs"/>
              </a:rPr>
              <a:t>Schülerexperimente am PC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Arial" charset="0"/>
                <a:cs typeface="+mn-cs"/>
              </a:rPr>
              <a:t>Kommunizieren im Internet </a:t>
            </a:r>
          </a:p>
        </p:txBody>
      </p:sp>
      <p:sp>
        <p:nvSpPr>
          <p:cNvPr id="44039" name="AutoShape 4"/>
          <p:cNvSpPr>
            <a:spLocks noChangeAspect="1" noChangeArrowheads="1" noTextEdit="1"/>
          </p:cNvSpPr>
          <p:nvPr/>
        </p:nvSpPr>
        <p:spPr bwMode="auto">
          <a:xfrm>
            <a:off x="503238" y="1558925"/>
            <a:ext cx="6119812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4040" name="Gruppieren 24"/>
          <p:cNvGrpSpPr>
            <a:grpSpLocks/>
          </p:cNvGrpSpPr>
          <p:nvPr/>
        </p:nvGrpSpPr>
        <p:grpSpPr bwMode="auto">
          <a:xfrm>
            <a:off x="521678" y="1711325"/>
            <a:ext cx="3560763" cy="3789363"/>
            <a:chOff x="1066800" y="1711325"/>
            <a:chExt cx="3560762" cy="3789363"/>
          </a:xfrm>
        </p:grpSpPr>
        <p:sp>
          <p:nvSpPr>
            <p:cNvPr id="44062" name="Freeform 6"/>
            <p:cNvSpPr>
              <a:spLocks/>
            </p:cNvSpPr>
            <p:nvPr/>
          </p:nvSpPr>
          <p:spPr bwMode="auto">
            <a:xfrm>
              <a:off x="2736850" y="1711325"/>
              <a:ext cx="1890712" cy="3273425"/>
            </a:xfrm>
            <a:custGeom>
              <a:avLst/>
              <a:gdLst>
                <a:gd name="T0" fmla="*/ 1298575 w 1191"/>
                <a:gd name="T1" fmla="*/ 3273425 h 2062"/>
                <a:gd name="T2" fmla="*/ 1431925 w 1191"/>
                <a:gd name="T3" fmla="*/ 3130550 h 2062"/>
                <a:gd name="T4" fmla="*/ 1547812 w 1191"/>
                <a:gd name="T5" fmla="*/ 2987675 h 2062"/>
                <a:gd name="T6" fmla="*/ 1652587 w 1191"/>
                <a:gd name="T7" fmla="*/ 2825750 h 2062"/>
                <a:gd name="T8" fmla="*/ 1728787 w 1191"/>
                <a:gd name="T9" fmla="*/ 2662238 h 2062"/>
                <a:gd name="T10" fmla="*/ 1795462 w 1191"/>
                <a:gd name="T11" fmla="*/ 2490788 h 2062"/>
                <a:gd name="T12" fmla="*/ 1852612 w 1191"/>
                <a:gd name="T13" fmla="*/ 2309813 h 2062"/>
                <a:gd name="T14" fmla="*/ 1881187 w 1191"/>
                <a:gd name="T15" fmla="*/ 2138363 h 2062"/>
                <a:gd name="T16" fmla="*/ 1890712 w 1191"/>
                <a:gd name="T17" fmla="*/ 1957388 h 2062"/>
                <a:gd name="T18" fmla="*/ 1890712 w 1191"/>
                <a:gd name="T19" fmla="*/ 1765300 h 2062"/>
                <a:gd name="T20" fmla="*/ 1871662 w 1191"/>
                <a:gd name="T21" fmla="*/ 1593850 h 2062"/>
                <a:gd name="T22" fmla="*/ 1833562 w 1191"/>
                <a:gd name="T23" fmla="*/ 1412875 h 2062"/>
                <a:gd name="T24" fmla="*/ 1776412 w 1191"/>
                <a:gd name="T25" fmla="*/ 1231900 h 2062"/>
                <a:gd name="T26" fmla="*/ 1709737 w 1191"/>
                <a:gd name="T27" fmla="*/ 1068388 h 2062"/>
                <a:gd name="T28" fmla="*/ 1614487 w 1191"/>
                <a:gd name="T29" fmla="*/ 896938 h 2062"/>
                <a:gd name="T30" fmla="*/ 1509712 w 1191"/>
                <a:gd name="T31" fmla="*/ 744538 h 2062"/>
                <a:gd name="T32" fmla="*/ 1384300 w 1191"/>
                <a:gd name="T33" fmla="*/ 592138 h 2062"/>
                <a:gd name="T34" fmla="*/ 1241425 w 1191"/>
                <a:gd name="T35" fmla="*/ 458788 h 2062"/>
                <a:gd name="T36" fmla="*/ 1089025 w 1191"/>
                <a:gd name="T37" fmla="*/ 344488 h 2062"/>
                <a:gd name="T38" fmla="*/ 927100 w 1191"/>
                <a:gd name="T39" fmla="*/ 238125 h 2062"/>
                <a:gd name="T40" fmla="*/ 754062 w 1191"/>
                <a:gd name="T41" fmla="*/ 152400 h 2062"/>
                <a:gd name="T42" fmla="*/ 573087 w 1191"/>
                <a:gd name="T43" fmla="*/ 85725 h 2062"/>
                <a:gd name="T44" fmla="*/ 382587 w 1191"/>
                <a:gd name="T45" fmla="*/ 38100 h 2062"/>
                <a:gd name="T46" fmla="*/ 192087 w 1191"/>
                <a:gd name="T47" fmla="*/ 9525 h 2062"/>
                <a:gd name="T48" fmla="*/ 0 w 1191"/>
                <a:gd name="T49" fmla="*/ 0 h 2062"/>
                <a:gd name="T50" fmla="*/ 0 w 1191"/>
                <a:gd name="T51" fmla="*/ 1890713 h 2062"/>
                <a:gd name="T52" fmla="*/ 1298575 w 1191"/>
                <a:gd name="T53" fmla="*/ 3273425 h 20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91"/>
                <a:gd name="T82" fmla="*/ 0 h 2062"/>
                <a:gd name="T83" fmla="*/ 1191 w 1191"/>
                <a:gd name="T84" fmla="*/ 2062 h 20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91" h="2062">
                  <a:moveTo>
                    <a:pt x="818" y="2062"/>
                  </a:moveTo>
                  <a:lnTo>
                    <a:pt x="902" y="1972"/>
                  </a:lnTo>
                  <a:lnTo>
                    <a:pt x="975" y="1882"/>
                  </a:lnTo>
                  <a:lnTo>
                    <a:pt x="1041" y="1780"/>
                  </a:lnTo>
                  <a:lnTo>
                    <a:pt x="1089" y="1677"/>
                  </a:lnTo>
                  <a:lnTo>
                    <a:pt x="1131" y="1569"/>
                  </a:lnTo>
                  <a:lnTo>
                    <a:pt x="1167" y="1455"/>
                  </a:lnTo>
                  <a:lnTo>
                    <a:pt x="1185" y="1347"/>
                  </a:lnTo>
                  <a:lnTo>
                    <a:pt x="1191" y="1233"/>
                  </a:lnTo>
                  <a:lnTo>
                    <a:pt x="1191" y="1112"/>
                  </a:lnTo>
                  <a:lnTo>
                    <a:pt x="1179" y="1004"/>
                  </a:lnTo>
                  <a:lnTo>
                    <a:pt x="1155" y="890"/>
                  </a:lnTo>
                  <a:lnTo>
                    <a:pt x="1119" y="776"/>
                  </a:lnTo>
                  <a:lnTo>
                    <a:pt x="1077" y="673"/>
                  </a:lnTo>
                  <a:lnTo>
                    <a:pt x="1017" y="565"/>
                  </a:lnTo>
                  <a:lnTo>
                    <a:pt x="951" y="469"/>
                  </a:lnTo>
                  <a:lnTo>
                    <a:pt x="872" y="373"/>
                  </a:lnTo>
                  <a:lnTo>
                    <a:pt x="782" y="289"/>
                  </a:lnTo>
                  <a:lnTo>
                    <a:pt x="686" y="217"/>
                  </a:lnTo>
                  <a:lnTo>
                    <a:pt x="584" y="150"/>
                  </a:lnTo>
                  <a:lnTo>
                    <a:pt x="475" y="96"/>
                  </a:lnTo>
                  <a:lnTo>
                    <a:pt x="361" y="54"/>
                  </a:lnTo>
                  <a:lnTo>
                    <a:pt x="241" y="24"/>
                  </a:lnTo>
                  <a:lnTo>
                    <a:pt x="121" y="6"/>
                  </a:lnTo>
                  <a:lnTo>
                    <a:pt x="0" y="0"/>
                  </a:lnTo>
                  <a:lnTo>
                    <a:pt x="0" y="1191"/>
                  </a:lnTo>
                  <a:lnTo>
                    <a:pt x="818" y="206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63" name="Freeform 7"/>
            <p:cNvSpPr>
              <a:spLocks/>
            </p:cNvSpPr>
            <p:nvPr/>
          </p:nvSpPr>
          <p:spPr bwMode="auto">
            <a:xfrm>
              <a:off x="1066800" y="3602038"/>
              <a:ext cx="2968625" cy="1898650"/>
            </a:xfrm>
            <a:custGeom>
              <a:avLst/>
              <a:gdLst>
                <a:gd name="T0" fmla="*/ 0 w 1870"/>
                <a:gd name="T1" fmla="*/ 915988 h 1196"/>
                <a:gd name="T2" fmla="*/ 104775 w 1870"/>
                <a:gd name="T3" fmla="*/ 1077913 h 1196"/>
                <a:gd name="T4" fmla="*/ 219075 w 1870"/>
                <a:gd name="T5" fmla="*/ 1230313 h 1196"/>
                <a:gd name="T6" fmla="*/ 352425 w 1870"/>
                <a:gd name="T7" fmla="*/ 1363663 h 1196"/>
                <a:gd name="T8" fmla="*/ 487363 w 1870"/>
                <a:gd name="T9" fmla="*/ 1487488 h 1196"/>
                <a:gd name="T10" fmla="*/ 639763 w 1870"/>
                <a:gd name="T11" fmla="*/ 1592263 h 1196"/>
                <a:gd name="T12" fmla="*/ 801688 w 1870"/>
                <a:gd name="T13" fmla="*/ 1689100 h 1196"/>
                <a:gd name="T14" fmla="*/ 963613 w 1870"/>
                <a:gd name="T15" fmla="*/ 1765300 h 1196"/>
                <a:gd name="T16" fmla="*/ 1135063 w 1870"/>
                <a:gd name="T17" fmla="*/ 1822450 h 1196"/>
                <a:gd name="T18" fmla="*/ 1317625 w 1870"/>
                <a:gd name="T19" fmla="*/ 1860550 h 1196"/>
                <a:gd name="T20" fmla="*/ 1498600 w 1870"/>
                <a:gd name="T21" fmla="*/ 1889125 h 1196"/>
                <a:gd name="T22" fmla="*/ 1679575 w 1870"/>
                <a:gd name="T23" fmla="*/ 1898650 h 1196"/>
                <a:gd name="T24" fmla="*/ 1862138 w 1870"/>
                <a:gd name="T25" fmla="*/ 1889125 h 1196"/>
                <a:gd name="T26" fmla="*/ 2043113 w 1870"/>
                <a:gd name="T27" fmla="*/ 1860550 h 1196"/>
                <a:gd name="T28" fmla="*/ 2233613 w 1870"/>
                <a:gd name="T29" fmla="*/ 1812925 h 1196"/>
                <a:gd name="T30" fmla="*/ 2405063 w 1870"/>
                <a:gd name="T31" fmla="*/ 1746250 h 1196"/>
                <a:gd name="T32" fmla="*/ 2587625 w 1870"/>
                <a:gd name="T33" fmla="*/ 1660525 h 1196"/>
                <a:gd name="T34" fmla="*/ 2787650 w 1870"/>
                <a:gd name="T35" fmla="*/ 1535113 h 1196"/>
                <a:gd name="T36" fmla="*/ 2968625 w 1870"/>
                <a:gd name="T37" fmla="*/ 1382713 h 1196"/>
                <a:gd name="T38" fmla="*/ 1670050 w 1870"/>
                <a:gd name="T39" fmla="*/ 0 h 1196"/>
                <a:gd name="T40" fmla="*/ 0 w 1870"/>
                <a:gd name="T41" fmla="*/ 915988 h 11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70"/>
                <a:gd name="T64" fmla="*/ 0 h 1196"/>
                <a:gd name="T65" fmla="*/ 1870 w 1870"/>
                <a:gd name="T66" fmla="*/ 1196 h 11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70" h="1196">
                  <a:moveTo>
                    <a:pt x="0" y="577"/>
                  </a:moveTo>
                  <a:lnTo>
                    <a:pt x="66" y="679"/>
                  </a:lnTo>
                  <a:lnTo>
                    <a:pt x="138" y="775"/>
                  </a:lnTo>
                  <a:lnTo>
                    <a:pt x="222" y="859"/>
                  </a:lnTo>
                  <a:lnTo>
                    <a:pt x="307" y="937"/>
                  </a:lnTo>
                  <a:lnTo>
                    <a:pt x="403" y="1003"/>
                  </a:lnTo>
                  <a:lnTo>
                    <a:pt x="505" y="1064"/>
                  </a:lnTo>
                  <a:lnTo>
                    <a:pt x="607" y="1112"/>
                  </a:lnTo>
                  <a:lnTo>
                    <a:pt x="715" y="1148"/>
                  </a:lnTo>
                  <a:lnTo>
                    <a:pt x="830" y="1172"/>
                  </a:lnTo>
                  <a:lnTo>
                    <a:pt x="944" y="1190"/>
                  </a:lnTo>
                  <a:lnTo>
                    <a:pt x="1058" y="1196"/>
                  </a:lnTo>
                  <a:lnTo>
                    <a:pt x="1173" y="1190"/>
                  </a:lnTo>
                  <a:lnTo>
                    <a:pt x="1287" y="1172"/>
                  </a:lnTo>
                  <a:lnTo>
                    <a:pt x="1407" y="1142"/>
                  </a:lnTo>
                  <a:lnTo>
                    <a:pt x="1515" y="1100"/>
                  </a:lnTo>
                  <a:lnTo>
                    <a:pt x="1630" y="1046"/>
                  </a:lnTo>
                  <a:lnTo>
                    <a:pt x="1756" y="967"/>
                  </a:lnTo>
                  <a:lnTo>
                    <a:pt x="1870" y="871"/>
                  </a:lnTo>
                  <a:lnTo>
                    <a:pt x="1052" y="0"/>
                  </a:lnTo>
                  <a:lnTo>
                    <a:pt x="0" y="577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6" name="Gruppieren 25"/>
          <p:cNvGrpSpPr>
            <a:grpSpLocks/>
          </p:cNvGrpSpPr>
          <p:nvPr/>
        </p:nvGrpSpPr>
        <p:grpSpPr bwMode="auto">
          <a:xfrm>
            <a:off x="291491" y="1711325"/>
            <a:ext cx="1900237" cy="2806700"/>
            <a:chOff x="836613" y="1711325"/>
            <a:chExt cx="1900237" cy="2806701"/>
          </a:xfrm>
        </p:grpSpPr>
        <p:sp>
          <p:nvSpPr>
            <p:cNvPr id="44060" name="Freeform 8"/>
            <p:cNvSpPr>
              <a:spLocks/>
            </p:cNvSpPr>
            <p:nvPr/>
          </p:nvSpPr>
          <p:spPr bwMode="auto">
            <a:xfrm>
              <a:off x="836613" y="1998663"/>
              <a:ext cx="1900237" cy="2519363"/>
            </a:xfrm>
            <a:custGeom>
              <a:avLst/>
              <a:gdLst>
                <a:gd name="T0" fmla="*/ 879475 w 1197"/>
                <a:gd name="T1" fmla="*/ 0 h 1587"/>
                <a:gd name="T2" fmla="*/ 727075 w 1197"/>
                <a:gd name="T3" fmla="*/ 114300 h 1587"/>
                <a:gd name="T4" fmla="*/ 592137 w 1197"/>
                <a:gd name="T5" fmla="*/ 228600 h 1587"/>
                <a:gd name="T6" fmla="*/ 458787 w 1197"/>
                <a:gd name="T7" fmla="*/ 361950 h 1587"/>
                <a:gd name="T8" fmla="*/ 354012 w 1197"/>
                <a:gd name="T9" fmla="*/ 495300 h 1587"/>
                <a:gd name="T10" fmla="*/ 258762 w 1197"/>
                <a:gd name="T11" fmla="*/ 647700 h 1587"/>
                <a:gd name="T12" fmla="*/ 173037 w 1197"/>
                <a:gd name="T13" fmla="*/ 801688 h 1587"/>
                <a:gd name="T14" fmla="*/ 106362 w 1197"/>
                <a:gd name="T15" fmla="*/ 963613 h 1587"/>
                <a:gd name="T16" fmla="*/ 58737 w 1197"/>
                <a:gd name="T17" fmla="*/ 1135063 h 1587"/>
                <a:gd name="T18" fmla="*/ 20637 w 1197"/>
                <a:gd name="T19" fmla="*/ 1306513 h 1587"/>
                <a:gd name="T20" fmla="*/ 0 w 1197"/>
                <a:gd name="T21" fmla="*/ 1477963 h 1587"/>
                <a:gd name="T22" fmla="*/ 0 w 1197"/>
                <a:gd name="T23" fmla="*/ 1651000 h 1587"/>
                <a:gd name="T24" fmla="*/ 11112 w 1197"/>
                <a:gd name="T25" fmla="*/ 1831975 h 1587"/>
                <a:gd name="T26" fmla="*/ 39687 w 1197"/>
                <a:gd name="T27" fmla="*/ 2003425 h 1587"/>
                <a:gd name="T28" fmla="*/ 87312 w 1197"/>
                <a:gd name="T29" fmla="*/ 2174875 h 1587"/>
                <a:gd name="T30" fmla="*/ 153987 w 1197"/>
                <a:gd name="T31" fmla="*/ 2346325 h 1587"/>
                <a:gd name="T32" fmla="*/ 230187 w 1197"/>
                <a:gd name="T33" fmla="*/ 2519363 h 1587"/>
                <a:gd name="T34" fmla="*/ 1900237 w 1197"/>
                <a:gd name="T35" fmla="*/ 1603375 h 1587"/>
                <a:gd name="T36" fmla="*/ 879475 w 1197"/>
                <a:gd name="T37" fmla="*/ 0 h 15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97"/>
                <a:gd name="T58" fmla="*/ 0 h 1587"/>
                <a:gd name="T59" fmla="*/ 1197 w 1197"/>
                <a:gd name="T60" fmla="*/ 1587 h 15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97" h="1587">
                  <a:moveTo>
                    <a:pt x="554" y="0"/>
                  </a:moveTo>
                  <a:lnTo>
                    <a:pt x="458" y="72"/>
                  </a:lnTo>
                  <a:lnTo>
                    <a:pt x="373" y="144"/>
                  </a:lnTo>
                  <a:lnTo>
                    <a:pt x="289" y="228"/>
                  </a:lnTo>
                  <a:lnTo>
                    <a:pt x="223" y="312"/>
                  </a:lnTo>
                  <a:lnTo>
                    <a:pt x="163" y="408"/>
                  </a:lnTo>
                  <a:lnTo>
                    <a:pt x="109" y="505"/>
                  </a:lnTo>
                  <a:lnTo>
                    <a:pt x="67" y="607"/>
                  </a:lnTo>
                  <a:lnTo>
                    <a:pt x="37" y="715"/>
                  </a:lnTo>
                  <a:lnTo>
                    <a:pt x="13" y="823"/>
                  </a:lnTo>
                  <a:lnTo>
                    <a:pt x="0" y="931"/>
                  </a:lnTo>
                  <a:lnTo>
                    <a:pt x="0" y="1040"/>
                  </a:lnTo>
                  <a:lnTo>
                    <a:pt x="7" y="1154"/>
                  </a:lnTo>
                  <a:lnTo>
                    <a:pt x="25" y="1262"/>
                  </a:lnTo>
                  <a:lnTo>
                    <a:pt x="55" y="1370"/>
                  </a:lnTo>
                  <a:lnTo>
                    <a:pt x="97" y="1478"/>
                  </a:lnTo>
                  <a:lnTo>
                    <a:pt x="145" y="1587"/>
                  </a:lnTo>
                  <a:lnTo>
                    <a:pt x="1197" y="101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061" name="Freeform 9"/>
            <p:cNvSpPr>
              <a:spLocks/>
            </p:cNvSpPr>
            <p:nvPr/>
          </p:nvSpPr>
          <p:spPr bwMode="auto">
            <a:xfrm>
              <a:off x="1716088" y="1711325"/>
              <a:ext cx="1020762" cy="1890713"/>
            </a:xfrm>
            <a:custGeom>
              <a:avLst/>
              <a:gdLst>
                <a:gd name="T0" fmla="*/ 1020762 w 643"/>
                <a:gd name="T1" fmla="*/ 0 h 1191"/>
                <a:gd name="T2" fmla="*/ 877887 w 643"/>
                <a:gd name="T3" fmla="*/ 0 h 1191"/>
                <a:gd name="T4" fmla="*/ 744537 w 643"/>
                <a:gd name="T5" fmla="*/ 19050 h 1191"/>
                <a:gd name="T6" fmla="*/ 485775 w 643"/>
                <a:gd name="T7" fmla="*/ 66675 h 1191"/>
                <a:gd name="T8" fmla="*/ 238125 w 643"/>
                <a:gd name="T9" fmla="*/ 161925 h 1191"/>
                <a:gd name="T10" fmla="*/ 0 w 643"/>
                <a:gd name="T11" fmla="*/ 287338 h 1191"/>
                <a:gd name="T12" fmla="*/ 1020762 w 643"/>
                <a:gd name="T13" fmla="*/ 1890713 h 1191"/>
                <a:gd name="T14" fmla="*/ 1020762 w 643"/>
                <a:gd name="T15" fmla="*/ 0 h 11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1191"/>
                <a:gd name="T26" fmla="*/ 643 w 643"/>
                <a:gd name="T27" fmla="*/ 1191 h 11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1191">
                  <a:moveTo>
                    <a:pt x="643" y="0"/>
                  </a:moveTo>
                  <a:lnTo>
                    <a:pt x="553" y="0"/>
                  </a:lnTo>
                  <a:lnTo>
                    <a:pt x="469" y="12"/>
                  </a:lnTo>
                  <a:lnTo>
                    <a:pt x="306" y="42"/>
                  </a:lnTo>
                  <a:lnTo>
                    <a:pt x="150" y="102"/>
                  </a:lnTo>
                  <a:lnTo>
                    <a:pt x="0" y="181"/>
                  </a:lnTo>
                  <a:lnTo>
                    <a:pt x="643" y="119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4042" name="Gruppieren 28"/>
          <p:cNvGrpSpPr>
            <a:grpSpLocks/>
          </p:cNvGrpSpPr>
          <p:nvPr/>
        </p:nvGrpSpPr>
        <p:grpSpPr bwMode="auto">
          <a:xfrm>
            <a:off x="3935290" y="4497388"/>
            <a:ext cx="1346200" cy="639762"/>
            <a:chOff x="4981575" y="4154488"/>
            <a:chExt cx="1346200" cy="639762"/>
          </a:xfrm>
        </p:grpSpPr>
        <p:sp>
          <p:nvSpPr>
            <p:cNvPr id="44054" name="Rectangle 12"/>
            <p:cNvSpPr>
              <a:spLocks noChangeArrowheads="1"/>
            </p:cNvSpPr>
            <p:nvPr/>
          </p:nvSpPr>
          <p:spPr bwMode="auto">
            <a:xfrm>
              <a:off x="4981575" y="4546600"/>
              <a:ext cx="114300" cy="114300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/>
            </a:p>
          </p:txBody>
        </p:sp>
        <p:grpSp>
          <p:nvGrpSpPr>
            <p:cNvPr id="44055" name="Gruppieren 26"/>
            <p:cNvGrpSpPr>
              <a:grpSpLocks/>
            </p:cNvGrpSpPr>
            <p:nvPr/>
          </p:nvGrpSpPr>
          <p:grpSpPr bwMode="auto">
            <a:xfrm>
              <a:off x="4981575" y="4154488"/>
              <a:ext cx="1346200" cy="639762"/>
              <a:chOff x="4981575" y="4154488"/>
              <a:chExt cx="1346200" cy="639762"/>
            </a:xfrm>
          </p:grpSpPr>
          <p:sp>
            <p:nvSpPr>
              <p:cNvPr id="44056" name="Rectangle 10"/>
              <p:cNvSpPr>
                <a:spLocks noChangeArrowheads="1"/>
              </p:cNvSpPr>
              <p:nvPr/>
            </p:nvSpPr>
            <p:spPr bwMode="auto">
              <a:xfrm>
                <a:off x="4981575" y="4211638"/>
                <a:ext cx="114300" cy="114300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de-DE" altLang="de-DE"/>
              </a:p>
            </p:txBody>
          </p:sp>
          <p:grpSp>
            <p:nvGrpSpPr>
              <p:cNvPr id="44057" name="Gruppieren 22"/>
              <p:cNvGrpSpPr>
                <a:grpSpLocks/>
              </p:cNvGrpSpPr>
              <p:nvPr/>
            </p:nvGrpSpPr>
            <p:grpSpPr bwMode="auto">
              <a:xfrm>
                <a:off x="5153025" y="4154488"/>
                <a:ext cx="1174750" cy="639762"/>
                <a:chOff x="5153025" y="4154488"/>
                <a:chExt cx="1174750" cy="639762"/>
              </a:xfrm>
            </p:grpSpPr>
            <p:sp>
              <p:nvSpPr>
                <p:cNvPr id="44058" name="Rectangle 11"/>
                <p:cNvSpPr>
                  <a:spLocks noChangeArrowheads="1"/>
                </p:cNvSpPr>
                <p:nvPr/>
              </p:nvSpPr>
              <p:spPr bwMode="auto">
                <a:xfrm>
                  <a:off x="5153025" y="4154488"/>
                  <a:ext cx="877887" cy="314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de-DE" altLang="de-DE" sz="1800">
                      <a:solidFill>
                        <a:srgbClr val="000000"/>
                      </a:solidFill>
                    </a:rPr>
                    <a:t>sehr oft</a:t>
                  </a:r>
                  <a:endParaRPr lang="de-DE" altLang="de-DE" sz="2400"/>
                </a:p>
              </p:txBody>
            </p:sp>
            <p:sp>
              <p:nvSpPr>
                <p:cNvPr id="44059" name="Rectangle 13"/>
                <p:cNvSpPr>
                  <a:spLocks noChangeArrowheads="1"/>
                </p:cNvSpPr>
                <p:nvPr/>
              </p:nvSpPr>
              <p:spPr bwMode="auto">
                <a:xfrm>
                  <a:off x="5153025" y="4479925"/>
                  <a:ext cx="1174750" cy="314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de-DE" altLang="de-DE" sz="1800">
                      <a:solidFill>
                        <a:srgbClr val="000000"/>
                      </a:solidFill>
                    </a:rPr>
                    <a:t>manchmal</a:t>
                  </a:r>
                  <a:endParaRPr lang="de-DE" altLang="de-DE" sz="2400"/>
                </a:p>
              </p:txBody>
            </p:sp>
          </p:grpSp>
        </p:grpSp>
      </p:grpSp>
      <p:grpSp>
        <p:nvGrpSpPr>
          <p:cNvPr id="30" name="Gruppieren 29"/>
          <p:cNvGrpSpPr>
            <a:grpSpLocks/>
          </p:cNvGrpSpPr>
          <p:nvPr/>
        </p:nvGrpSpPr>
        <p:grpSpPr bwMode="auto">
          <a:xfrm>
            <a:off x="3935290" y="5156200"/>
            <a:ext cx="1565275" cy="649288"/>
            <a:chOff x="4981575" y="4813300"/>
            <a:chExt cx="1565275" cy="649288"/>
          </a:xfrm>
        </p:grpSpPr>
        <p:sp>
          <p:nvSpPr>
            <p:cNvPr id="44048" name="Rectangle 16"/>
            <p:cNvSpPr>
              <a:spLocks noChangeArrowheads="1"/>
            </p:cNvSpPr>
            <p:nvPr/>
          </p:nvSpPr>
          <p:spPr bwMode="auto">
            <a:xfrm>
              <a:off x="4981575" y="5203825"/>
              <a:ext cx="114300" cy="11588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/>
            </a:p>
          </p:txBody>
        </p:sp>
        <p:grpSp>
          <p:nvGrpSpPr>
            <p:cNvPr id="44049" name="Gruppieren 27"/>
            <p:cNvGrpSpPr>
              <a:grpSpLocks/>
            </p:cNvGrpSpPr>
            <p:nvPr/>
          </p:nvGrpSpPr>
          <p:grpSpPr bwMode="auto">
            <a:xfrm>
              <a:off x="4981575" y="4813300"/>
              <a:ext cx="1565275" cy="649288"/>
              <a:chOff x="4981575" y="4813300"/>
              <a:chExt cx="1565275" cy="649288"/>
            </a:xfrm>
          </p:grpSpPr>
          <p:sp>
            <p:nvSpPr>
              <p:cNvPr id="44050" name="Rectangle 14"/>
              <p:cNvSpPr>
                <a:spLocks noChangeArrowheads="1"/>
              </p:cNvSpPr>
              <p:nvPr/>
            </p:nvSpPr>
            <p:spPr bwMode="auto">
              <a:xfrm>
                <a:off x="4981575" y="4870450"/>
                <a:ext cx="114300" cy="11430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de-DE" altLang="de-DE"/>
              </a:p>
            </p:txBody>
          </p:sp>
          <p:grpSp>
            <p:nvGrpSpPr>
              <p:cNvPr id="44051" name="Gruppieren 23"/>
              <p:cNvGrpSpPr>
                <a:grpSpLocks/>
              </p:cNvGrpSpPr>
              <p:nvPr/>
            </p:nvGrpSpPr>
            <p:grpSpPr bwMode="auto">
              <a:xfrm>
                <a:off x="5153025" y="4813300"/>
                <a:ext cx="1393825" cy="649288"/>
                <a:chOff x="5153025" y="4813300"/>
                <a:chExt cx="1393825" cy="649288"/>
              </a:xfrm>
            </p:grpSpPr>
            <p:sp>
              <p:nvSpPr>
                <p:cNvPr id="44052" name="Rectangle 15"/>
                <p:cNvSpPr>
                  <a:spLocks noChangeArrowheads="1"/>
                </p:cNvSpPr>
                <p:nvPr/>
              </p:nvSpPr>
              <p:spPr bwMode="auto">
                <a:xfrm>
                  <a:off x="5153025" y="4813300"/>
                  <a:ext cx="1393825" cy="314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de-DE" altLang="de-DE" sz="1800">
                      <a:solidFill>
                        <a:srgbClr val="000000"/>
                      </a:solidFill>
                    </a:rPr>
                    <a:t>(sehr) selten</a:t>
                  </a:r>
                  <a:endParaRPr lang="de-DE" altLang="de-DE" sz="2400"/>
                </a:p>
              </p:txBody>
            </p:sp>
            <p:sp>
              <p:nvSpPr>
                <p:cNvPr id="44053" name="Rectangle 17"/>
                <p:cNvSpPr>
                  <a:spLocks noChangeArrowheads="1"/>
                </p:cNvSpPr>
                <p:nvPr/>
              </p:nvSpPr>
              <p:spPr bwMode="auto">
                <a:xfrm>
                  <a:off x="5153025" y="5148263"/>
                  <a:ext cx="411162" cy="314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de-DE" altLang="de-DE" sz="1800">
                      <a:solidFill>
                        <a:srgbClr val="000000"/>
                      </a:solidFill>
                    </a:rPr>
                    <a:t>nie</a:t>
                  </a:r>
                  <a:endParaRPr lang="de-DE" altLang="de-DE" sz="2400"/>
                </a:p>
              </p:txBody>
            </p:sp>
          </p:grpSp>
        </p:grpSp>
      </p:grpSp>
      <p:sp>
        <p:nvSpPr>
          <p:cNvPr id="31" name="Textfeld 30"/>
          <p:cNvSpPr txBox="1">
            <a:spLocks noChangeArrowheads="1"/>
          </p:cNvSpPr>
          <p:nvPr/>
        </p:nvSpPr>
        <p:spPr bwMode="auto">
          <a:xfrm>
            <a:off x="1610703" y="2293938"/>
            <a:ext cx="509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/>
              <a:t>9%</a:t>
            </a:r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766153" y="3165475"/>
            <a:ext cx="8366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/>
              <a:t>24%</a:t>
            </a:r>
          </a:p>
        </p:txBody>
      </p:sp>
      <p:sp>
        <p:nvSpPr>
          <p:cNvPr id="44046" name="Textfeld 33"/>
          <p:cNvSpPr txBox="1">
            <a:spLocks noChangeArrowheads="1"/>
          </p:cNvSpPr>
          <p:nvPr/>
        </p:nvSpPr>
        <p:spPr bwMode="auto">
          <a:xfrm>
            <a:off x="1482116" y="4425950"/>
            <a:ext cx="1155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/>
              <a:t>29%</a:t>
            </a:r>
          </a:p>
        </p:txBody>
      </p:sp>
      <p:sp>
        <p:nvSpPr>
          <p:cNvPr id="44047" name="Textfeld 34"/>
          <p:cNvSpPr txBox="1">
            <a:spLocks noChangeArrowheads="1"/>
          </p:cNvSpPr>
          <p:nvPr/>
        </p:nvSpPr>
        <p:spPr bwMode="auto">
          <a:xfrm>
            <a:off x="2655278" y="3148013"/>
            <a:ext cx="10874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/>
              <a:t>38%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AD W. Wagner, Didaktik Chemie, Universität Bayreuth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 animBg="1"/>
      <p:bldP spid="31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89000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dirty="0"/>
              <a:t>Verzichtsgründe:</a:t>
            </a:r>
            <a:endParaRPr lang="de-DE" altLang="de-DE" dirty="0">
              <a:cs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/>
              <a:t>Umfrage II (4)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85800" y="5973763"/>
            <a:ext cx="777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</a:pPr>
            <a:r>
              <a:rPr lang="de-DE" altLang="de-DE"/>
              <a:t>Quelle: Verändert nach: Bofinger, J. (2007): </a:t>
            </a:r>
            <a:r>
              <a:rPr lang="de-DE" altLang="de-DE" i="1"/>
              <a:t>Digitale Medien im Fachunterricht:</a:t>
            </a:r>
          </a:p>
          <a:p>
            <a:pPr algn="ctr" eaLnBrk="1" hangingPunct="1">
              <a:lnSpc>
                <a:spcPct val="50000"/>
              </a:lnSpc>
            </a:pPr>
            <a:r>
              <a:rPr lang="de-DE" altLang="de-DE" i="1"/>
              <a:t>Schulische Medienarbeit auf dem Prüfstand – Arbeitsbericht</a:t>
            </a:r>
            <a:r>
              <a:rPr lang="de-DE" altLang="de-DE"/>
              <a:t>. Auer: Donauwörth.</a:t>
            </a:r>
            <a:r>
              <a:rPr lang="de-DE" altLang="de-DE" sz="2400"/>
              <a:t> </a:t>
            </a:r>
            <a:r>
              <a:rPr lang="de-DE" altLang="de-DE"/>
              <a:t>.</a:t>
            </a:r>
          </a:p>
        </p:txBody>
      </p:sp>
      <p:sp>
        <p:nvSpPr>
          <p:cNvPr id="46085" name="Fußzeilenplatzhalter 5"/>
          <p:cNvSpPr txBox="1">
            <a:spLocks noGrp="1"/>
          </p:cNvSpPr>
          <p:nvPr/>
        </p:nvSpPr>
        <p:spPr bwMode="auto">
          <a:xfrm>
            <a:off x="1692275" y="6448425"/>
            <a:ext cx="5759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F.-J. Scharfenberg, Didaktik Biologie; W. Wagner, Didaktik Chemie</a:t>
            </a:r>
          </a:p>
        </p:txBody>
      </p:sp>
      <p:sp>
        <p:nvSpPr>
          <p:cNvPr id="46086" name="AutoShape 4"/>
          <p:cNvSpPr>
            <a:spLocks noChangeAspect="1" noChangeArrowheads="1" noTextEdit="1"/>
          </p:cNvSpPr>
          <p:nvPr/>
        </p:nvSpPr>
        <p:spPr bwMode="auto">
          <a:xfrm>
            <a:off x="601663" y="1552575"/>
            <a:ext cx="792003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708025" y="1668463"/>
            <a:ext cx="3854450" cy="582612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088" name="Rectangle 7"/>
          <p:cNvSpPr>
            <a:spLocks noChangeArrowheads="1"/>
          </p:cNvSpPr>
          <p:nvPr/>
        </p:nvSpPr>
        <p:spPr bwMode="auto">
          <a:xfrm>
            <a:off x="4562475" y="1668463"/>
            <a:ext cx="3852863" cy="582612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708025" y="2251075"/>
            <a:ext cx="3300413" cy="3778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090" name="Rectangle 9"/>
          <p:cNvSpPr>
            <a:spLocks noChangeArrowheads="1"/>
          </p:cNvSpPr>
          <p:nvPr/>
        </p:nvSpPr>
        <p:spPr bwMode="auto">
          <a:xfrm>
            <a:off x="4008438" y="2251075"/>
            <a:ext cx="554037" cy="3778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091" name="Rectangle 10"/>
          <p:cNvSpPr>
            <a:spLocks noChangeArrowheads="1"/>
          </p:cNvSpPr>
          <p:nvPr/>
        </p:nvSpPr>
        <p:spPr bwMode="auto">
          <a:xfrm>
            <a:off x="4562475" y="2251075"/>
            <a:ext cx="3298825" cy="3778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092" name="Rectangle 11"/>
          <p:cNvSpPr>
            <a:spLocks noChangeArrowheads="1"/>
          </p:cNvSpPr>
          <p:nvPr/>
        </p:nvSpPr>
        <p:spPr bwMode="auto">
          <a:xfrm>
            <a:off x="7861300" y="2251075"/>
            <a:ext cx="554038" cy="3778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708025" y="2628900"/>
            <a:ext cx="3300413" cy="37941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094" name="Rectangle 13"/>
          <p:cNvSpPr>
            <a:spLocks noChangeArrowheads="1"/>
          </p:cNvSpPr>
          <p:nvPr/>
        </p:nvSpPr>
        <p:spPr bwMode="auto">
          <a:xfrm>
            <a:off x="4008438" y="2628900"/>
            <a:ext cx="554037" cy="37941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4562475" y="2628900"/>
            <a:ext cx="3298825" cy="37941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096" name="Rectangle 15"/>
          <p:cNvSpPr>
            <a:spLocks noChangeArrowheads="1"/>
          </p:cNvSpPr>
          <p:nvPr/>
        </p:nvSpPr>
        <p:spPr bwMode="auto">
          <a:xfrm>
            <a:off x="7861300" y="2628900"/>
            <a:ext cx="554038" cy="37941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708025" y="3008313"/>
            <a:ext cx="3300413" cy="3778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098" name="Rectangle 17"/>
          <p:cNvSpPr>
            <a:spLocks noChangeArrowheads="1"/>
          </p:cNvSpPr>
          <p:nvPr/>
        </p:nvSpPr>
        <p:spPr bwMode="auto">
          <a:xfrm>
            <a:off x="4008438" y="3008313"/>
            <a:ext cx="554037" cy="3778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4562475" y="3008313"/>
            <a:ext cx="3298825" cy="3778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00" name="Rectangle 19"/>
          <p:cNvSpPr>
            <a:spLocks noChangeArrowheads="1"/>
          </p:cNvSpPr>
          <p:nvPr/>
        </p:nvSpPr>
        <p:spPr bwMode="auto">
          <a:xfrm>
            <a:off x="7861300" y="3008313"/>
            <a:ext cx="554038" cy="3778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708025" y="3386138"/>
            <a:ext cx="3300413" cy="3778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02" name="Rectangle 21"/>
          <p:cNvSpPr>
            <a:spLocks noChangeArrowheads="1"/>
          </p:cNvSpPr>
          <p:nvPr/>
        </p:nvSpPr>
        <p:spPr bwMode="auto">
          <a:xfrm>
            <a:off x="4008438" y="3386138"/>
            <a:ext cx="554037" cy="3778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4562475" y="3386138"/>
            <a:ext cx="3298825" cy="3778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04" name="Rectangle 23"/>
          <p:cNvSpPr>
            <a:spLocks noChangeArrowheads="1"/>
          </p:cNvSpPr>
          <p:nvPr/>
        </p:nvSpPr>
        <p:spPr bwMode="auto">
          <a:xfrm>
            <a:off x="7861300" y="3386138"/>
            <a:ext cx="554038" cy="3778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05" name="Rectangle 24"/>
          <p:cNvSpPr>
            <a:spLocks noChangeArrowheads="1"/>
          </p:cNvSpPr>
          <p:nvPr/>
        </p:nvSpPr>
        <p:spPr bwMode="auto">
          <a:xfrm>
            <a:off x="708025" y="3763963"/>
            <a:ext cx="3300413" cy="3683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06" name="Rectangle 25"/>
          <p:cNvSpPr>
            <a:spLocks noChangeArrowheads="1"/>
          </p:cNvSpPr>
          <p:nvPr/>
        </p:nvSpPr>
        <p:spPr bwMode="auto">
          <a:xfrm>
            <a:off x="4008438" y="3763963"/>
            <a:ext cx="554037" cy="3683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07" name="Rectangle 26"/>
          <p:cNvSpPr>
            <a:spLocks noChangeArrowheads="1"/>
          </p:cNvSpPr>
          <p:nvPr/>
        </p:nvSpPr>
        <p:spPr bwMode="auto">
          <a:xfrm>
            <a:off x="4562475" y="3763963"/>
            <a:ext cx="3298825" cy="3683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08" name="Rectangle 27"/>
          <p:cNvSpPr>
            <a:spLocks noChangeArrowheads="1"/>
          </p:cNvSpPr>
          <p:nvPr/>
        </p:nvSpPr>
        <p:spPr bwMode="auto">
          <a:xfrm>
            <a:off x="7861300" y="3763963"/>
            <a:ext cx="554038" cy="3683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09" name="Rectangle 28"/>
          <p:cNvSpPr>
            <a:spLocks noChangeArrowheads="1"/>
          </p:cNvSpPr>
          <p:nvPr/>
        </p:nvSpPr>
        <p:spPr bwMode="auto">
          <a:xfrm>
            <a:off x="708025" y="4132263"/>
            <a:ext cx="3300413" cy="37941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10" name="Rectangle 29"/>
          <p:cNvSpPr>
            <a:spLocks noChangeArrowheads="1"/>
          </p:cNvSpPr>
          <p:nvPr/>
        </p:nvSpPr>
        <p:spPr bwMode="auto">
          <a:xfrm>
            <a:off x="4008438" y="4132263"/>
            <a:ext cx="554037" cy="37941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11" name="Rectangle 30"/>
          <p:cNvSpPr>
            <a:spLocks noChangeArrowheads="1"/>
          </p:cNvSpPr>
          <p:nvPr/>
        </p:nvSpPr>
        <p:spPr bwMode="auto">
          <a:xfrm>
            <a:off x="4562475" y="4132263"/>
            <a:ext cx="3298825" cy="37941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12" name="Rectangle 31"/>
          <p:cNvSpPr>
            <a:spLocks noChangeArrowheads="1"/>
          </p:cNvSpPr>
          <p:nvPr/>
        </p:nvSpPr>
        <p:spPr bwMode="auto">
          <a:xfrm>
            <a:off x="7861300" y="4132263"/>
            <a:ext cx="554038" cy="37941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13" name="Rectangle 32"/>
          <p:cNvSpPr>
            <a:spLocks noChangeArrowheads="1"/>
          </p:cNvSpPr>
          <p:nvPr/>
        </p:nvSpPr>
        <p:spPr bwMode="auto">
          <a:xfrm>
            <a:off x="708025" y="4511675"/>
            <a:ext cx="3300413" cy="3778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14" name="Rectangle 33"/>
          <p:cNvSpPr>
            <a:spLocks noChangeArrowheads="1"/>
          </p:cNvSpPr>
          <p:nvPr/>
        </p:nvSpPr>
        <p:spPr bwMode="auto">
          <a:xfrm>
            <a:off x="4008438" y="4511675"/>
            <a:ext cx="554037" cy="3778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15" name="Rectangle 34"/>
          <p:cNvSpPr>
            <a:spLocks noChangeArrowheads="1"/>
          </p:cNvSpPr>
          <p:nvPr/>
        </p:nvSpPr>
        <p:spPr bwMode="auto">
          <a:xfrm>
            <a:off x="4562475" y="4511675"/>
            <a:ext cx="3298825" cy="3778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16" name="Rectangle 35"/>
          <p:cNvSpPr>
            <a:spLocks noChangeArrowheads="1"/>
          </p:cNvSpPr>
          <p:nvPr/>
        </p:nvSpPr>
        <p:spPr bwMode="auto">
          <a:xfrm>
            <a:off x="7861300" y="4511675"/>
            <a:ext cx="554038" cy="3778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17" name="Rectangle 36"/>
          <p:cNvSpPr>
            <a:spLocks noChangeArrowheads="1"/>
          </p:cNvSpPr>
          <p:nvPr/>
        </p:nvSpPr>
        <p:spPr bwMode="auto">
          <a:xfrm>
            <a:off x="708025" y="4889500"/>
            <a:ext cx="3300413" cy="3778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18" name="Rectangle 37"/>
          <p:cNvSpPr>
            <a:spLocks noChangeArrowheads="1"/>
          </p:cNvSpPr>
          <p:nvPr/>
        </p:nvSpPr>
        <p:spPr bwMode="auto">
          <a:xfrm>
            <a:off x="4008438" y="4889500"/>
            <a:ext cx="554037" cy="37782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77862" name="Rectangle 38"/>
          <p:cNvSpPr>
            <a:spLocks noChangeArrowheads="1"/>
          </p:cNvSpPr>
          <p:nvPr/>
        </p:nvSpPr>
        <p:spPr bwMode="auto">
          <a:xfrm>
            <a:off x="4562475" y="4889500"/>
            <a:ext cx="3298825" cy="3778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20" name="Rectangle 39"/>
          <p:cNvSpPr>
            <a:spLocks noChangeArrowheads="1"/>
          </p:cNvSpPr>
          <p:nvPr/>
        </p:nvSpPr>
        <p:spPr bwMode="auto">
          <a:xfrm>
            <a:off x="7861300" y="4889500"/>
            <a:ext cx="554038" cy="37782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21" name="Rectangle 40"/>
          <p:cNvSpPr>
            <a:spLocks noChangeArrowheads="1"/>
          </p:cNvSpPr>
          <p:nvPr/>
        </p:nvSpPr>
        <p:spPr bwMode="auto">
          <a:xfrm>
            <a:off x="708025" y="5267325"/>
            <a:ext cx="3300413" cy="37941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22" name="Rectangle 41"/>
          <p:cNvSpPr>
            <a:spLocks noChangeArrowheads="1"/>
          </p:cNvSpPr>
          <p:nvPr/>
        </p:nvSpPr>
        <p:spPr bwMode="auto">
          <a:xfrm>
            <a:off x="4008438" y="5267325"/>
            <a:ext cx="554037" cy="37941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23" name="Rectangle 42"/>
          <p:cNvSpPr>
            <a:spLocks noChangeArrowheads="1"/>
          </p:cNvSpPr>
          <p:nvPr/>
        </p:nvSpPr>
        <p:spPr bwMode="auto">
          <a:xfrm>
            <a:off x="4562475" y="5267325"/>
            <a:ext cx="3298825" cy="37941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24" name="Rectangle 43"/>
          <p:cNvSpPr>
            <a:spLocks noChangeArrowheads="1"/>
          </p:cNvSpPr>
          <p:nvPr/>
        </p:nvSpPr>
        <p:spPr bwMode="auto">
          <a:xfrm>
            <a:off x="7861300" y="5267325"/>
            <a:ext cx="554038" cy="37941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25" name="Rectangle 44"/>
          <p:cNvSpPr>
            <a:spLocks noChangeArrowheads="1"/>
          </p:cNvSpPr>
          <p:nvPr/>
        </p:nvSpPr>
        <p:spPr bwMode="auto">
          <a:xfrm>
            <a:off x="4008438" y="2232025"/>
            <a:ext cx="9525" cy="3424238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26" name="Rectangle 45"/>
          <p:cNvSpPr>
            <a:spLocks noChangeArrowheads="1"/>
          </p:cNvSpPr>
          <p:nvPr/>
        </p:nvSpPr>
        <p:spPr bwMode="auto">
          <a:xfrm>
            <a:off x="4562475" y="1658938"/>
            <a:ext cx="9525" cy="3997325"/>
          </a:xfrm>
          <a:prstGeom prst="rect">
            <a:avLst/>
          </a:prstGeom>
          <a:solidFill>
            <a:srgbClr val="DDDDDD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27" name="Rectangle 46"/>
          <p:cNvSpPr>
            <a:spLocks noChangeArrowheads="1"/>
          </p:cNvSpPr>
          <p:nvPr/>
        </p:nvSpPr>
        <p:spPr bwMode="auto">
          <a:xfrm>
            <a:off x="7861300" y="2232025"/>
            <a:ext cx="9525" cy="3424238"/>
          </a:xfrm>
          <a:prstGeom prst="rect">
            <a:avLst/>
          </a:prstGeom>
          <a:solidFill>
            <a:srgbClr val="CCEC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28" name="Rectangle 47"/>
          <p:cNvSpPr>
            <a:spLocks noChangeArrowheads="1"/>
          </p:cNvSpPr>
          <p:nvPr/>
        </p:nvSpPr>
        <p:spPr bwMode="auto">
          <a:xfrm>
            <a:off x="698500" y="2232025"/>
            <a:ext cx="7716838" cy="381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29" name="Rectangle 48"/>
          <p:cNvSpPr>
            <a:spLocks noChangeArrowheads="1"/>
          </p:cNvSpPr>
          <p:nvPr/>
        </p:nvSpPr>
        <p:spPr bwMode="auto">
          <a:xfrm>
            <a:off x="708025" y="2628900"/>
            <a:ext cx="7716838" cy="9525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30" name="Rectangle 49"/>
          <p:cNvSpPr>
            <a:spLocks noChangeArrowheads="1"/>
          </p:cNvSpPr>
          <p:nvPr/>
        </p:nvSpPr>
        <p:spPr bwMode="auto">
          <a:xfrm>
            <a:off x="708025" y="3008313"/>
            <a:ext cx="7716838" cy="9525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31" name="Rectangle 50"/>
          <p:cNvSpPr>
            <a:spLocks noChangeArrowheads="1"/>
          </p:cNvSpPr>
          <p:nvPr/>
        </p:nvSpPr>
        <p:spPr bwMode="auto">
          <a:xfrm>
            <a:off x="708025" y="3386138"/>
            <a:ext cx="7716838" cy="9525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32" name="Rectangle 51"/>
          <p:cNvSpPr>
            <a:spLocks noChangeArrowheads="1"/>
          </p:cNvSpPr>
          <p:nvPr/>
        </p:nvSpPr>
        <p:spPr bwMode="auto">
          <a:xfrm>
            <a:off x="708025" y="3763963"/>
            <a:ext cx="7716838" cy="9525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33" name="Rectangle 52"/>
          <p:cNvSpPr>
            <a:spLocks noChangeArrowheads="1"/>
          </p:cNvSpPr>
          <p:nvPr/>
        </p:nvSpPr>
        <p:spPr bwMode="auto">
          <a:xfrm>
            <a:off x="708025" y="4132263"/>
            <a:ext cx="7716838" cy="11112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34" name="Rectangle 53"/>
          <p:cNvSpPr>
            <a:spLocks noChangeArrowheads="1"/>
          </p:cNvSpPr>
          <p:nvPr/>
        </p:nvSpPr>
        <p:spPr bwMode="auto">
          <a:xfrm>
            <a:off x="708025" y="4511675"/>
            <a:ext cx="7716838" cy="9525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35" name="Rectangle 54"/>
          <p:cNvSpPr>
            <a:spLocks noChangeArrowheads="1"/>
          </p:cNvSpPr>
          <p:nvPr/>
        </p:nvSpPr>
        <p:spPr bwMode="auto">
          <a:xfrm>
            <a:off x="708025" y="4889500"/>
            <a:ext cx="7716838" cy="9525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36" name="Rectangle 55"/>
          <p:cNvSpPr>
            <a:spLocks noChangeArrowheads="1"/>
          </p:cNvSpPr>
          <p:nvPr/>
        </p:nvSpPr>
        <p:spPr bwMode="auto">
          <a:xfrm>
            <a:off x="708025" y="5267325"/>
            <a:ext cx="7716838" cy="1111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37" name="Rectangle 56"/>
          <p:cNvSpPr>
            <a:spLocks noChangeArrowheads="1"/>
          </p:cNvSpPr>
          <p:nvPr/>
        </p:nvSpPr>
        <p:spPr bwMode="auto">
          <a:xfrm>
            <a:off x="708025" y="1658938"/>
            <a:ext cx="9525" cy="3997325"/>
          </a:xfrm>
          <a:prstGeom prst="rect">
            <a:avLst/>
          </a:prstGeom>
          <a:solidFill>
            <a:srgbClr val="DDDDDD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38" name="Rectangle 57"/>
          <p:cNvSpPr>
            <a:spLocks noChangeArrowheads="1"/>
          </p:cNvSpPr>
          <p:nvPr/>
        </p:nvSpPr>
        <p:spPr bwMode="auto">
          <a:xfrm>
            <a:off x="8415338" y="1658938"/>
            <a:ext cx="9525" cy="3997325"/>
          </a:xfrm>
          <a:prstGeom prst="rect">
            <a:avLst/>
          </a:prstGeom>
          <a:solidFill>
            <a:srgbClr val="CCEC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39" name="Rectangle 58"/>
          <p:cNvSpPr>
            <a:spLocks noChangeArrowheads="1"/>
          </p:cNvSpPr>
          <p:nvPr/>
        </p:nvSpPr>
        <p:spPr bwMode="auto">
          <a:xfrm>
            <a:off x="708025" y="1668463"/>
            <a:ext cx="7716838" cy="9525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40" name="Rectangle 59"/>
          <p:cNvSpPr>
            <a:spLocks noChangeArrowheads="1"/>
          </p:cNvSpPr>
          <p:nvPr/>
        </p:nvSpPr>
        <p:spPr bwMode="auto">
          <a:xfrm>
            <a:off x="708025" y="5646738"/>
            <a:ext cx="7716838" cy="9525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6141" name="Rectangle 60"/>
          <p:cNvSpPr>
            <a:spLocks noChangeArrowheads="1"/>
          </p:cNvSpPr>
          <p:nvPr/>
        </p:nvSpPr>
        <p:spPr bwMode="auto">
          <a:xfrm>
            <a:off x="804863" y="1716088"/>
            <a:ext cx="1931987" cy="34925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 b="1" dirty="0">
                <a:solidFill>
                  <a:srgbClr val="000000"/>
                </a:solidFill>
              </a:rPr>
              <a:t>Befragung 2002</a:t>
            </a:r>
            <a:endParaRPr lang="de-DE" altLang="de-DE" sz="2400" dirty="0"/>
          </a:p>
        </p:txBody>
      </p:sp>
      <p:sp>
        <p:nvSpPr>
          <p:cNvPr id="46142" name="Rectangle 61"/>
          <p:cNvSpPr>
            <a:spLocks noChangeArrowheads="1"/>
          </p:cNvSpPr>
          <p:nvPr/>
        </p:nvSpPr>
        <p:spPr bwMode="auto">
          <a:xfrm>
            <a:off x="4659313" y="1716088"/>
            <a:ext cx="1931987" cy="34925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 b="1" dirty="0">
                <a:solidFill>
                  <a:srgbClr val="000000"/>
                </a:solidFill>
              </a:rPr>
              <a:t>Befragung 2006</a:t>
            </a:r>
            <a:endParaRPr lang="de-DE" altLang="de-DE" sz="2400" dirty="0"/>
          </a:p>
        </p:txBody>
      </p:sp>
      <p:sp>
        <p:nvSpPr>
          <p:cNvPr id="46143" name="Rectangle 62"/>
          <p:cNvSpPr>
            <a:spLocks noChangeArrowheads="1"/>
          </p:cNvSpPr>
          <p:nvPr/>
        </p:nvSpPr>
        <p:spPr bwMode="auto">
          <a:xfrm>
            <a:off x="849352" y="2300288"/>
            <a:ext cx="2454197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wenig erkennbarer Mehrwert</a:t>
            </a:r>
            <a:endParaRPr lang="de-DE" altLang="de-DE" sz="2400" dirty="0"/>
          </a:p>
        </p:txBody>
      </p:sp>
      <p:sp>
        <p:nvSpPr>
          <p:cNvPr id="46144" name="Rectangle 63"/>
          <p:cNvSpPr>
            <a:spLocks noChangeArrowheads="1"/>
          </p:cNvSpPr>
          <p:nvPr/>
        </p:nvSpPr>
        <p:spPr bwMode="auto">
          <a:xfrm>
            <a:off x="4150238" y="2300288"/>
            <a:ext cx="386323" cy="23083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30%</a:t>
            </a:r>
            <a:endParaRPr lang="de-DE" altLang="de-DE" sz="2400" dirty="0"/>
          </a:p>
        </p:txBody>
      </p:sp>
      <p:sp>
        <p:nvSpPr>
          <p:cNvPr id="77888" name="Rectangle 64"/>
          <p:cNvSpPr>
            <a:spLocks noChangeArrowheads="1"/>
          </p:cNvSpPr>
          <p:nvPr/>
        </p:nvSpPr>
        <p:spPr bwMode="auto">
          <a:xfrm>
            <a:off x="4659313" y="2300288"/>
            <a:ext cx="2646362" cy="2301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zu hoher allgemeiner Zeitdruck</a:t>
            </a:r>
          </a:p>
        </p:txBody>
      </p:sp>
      <p:sp>
        <p:nvSpPr>
          <p:cNvPr id="46146" name="Rectangle 66"/>
          <p:cNvSpPr>
            <a:spLocks noChangeArrowheads="1"/>
          </p:cNvSpPr>
          <p:nvPr/>
        </p:nvSpPr>
        <p:spPr bwMode="auto">
          <a:xfrm>
            <a:off x="8003101" y="2300288"/>
            <a:ext cx="386323" cy="2308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27%</a:t>
            </a:r>
            <a:endParaRPr lang="de-DE" altLang="de-DE" sz="2400"/>
          </a:p>
        </p:txBody>
      </p:sp>
      <p:sp>
        <p:nvSpPr>
          <p:cNvPr id="46147" name="Rectangle 67"/>
          <p:cNvSpPr>
            <a:spLocks noChangeArrowheads="1"/>
          </p:cNvSpPr>
          <p:nvPr/>
        </p:nvSpPr>
        <p:spPr bwMode="auto">
          <a:xfrm>
            <a:off x="845705" y="2678113"/>
            <a:ext cx="1402627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zu wenig Geräte</a:t>
            </a:r>
            <a:endParaRPr lang="de-DE" altLang="de-DE" sz="2400" dirty="0"/>
          </a:p>
        </p:txBody>
      </p:sp>
      <p:sp>
        <p:nvSpPr>
          <p:cNvPr id="46148" name="Rectangle 68"/>
          <p:cNvSpPr>
            <a:spLocks noChangeArrowheads="1"/>
          </p:cNvSpPr>
          <p:nvPr/>
        </p:nvSpPr>
        <p:spPr bwMode="auto">
          <a:xfrm>
            <a:off x="4150238" y="2678113"/>
            <a:ext cx="386323" cy="23083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27%</a:t>
            </a:r>
            <a:endParaRPr lang="de-DE" altLang="de-DE" sz="2400" dirty="0"/>
          </a:p>
        </p:txBody>
      </p:sp>
      <p:sp>
        <p:nvSpPr>
          <p:cNvPr id="46149" name="Rectangle 69"/>
          <p:cNvSpPr>
            <a:spLocks noChangeArrowheads="1"/>
          </p:cNvSpPr>
          <p:nvPr/>
        </p:nvSpPr>
        <p:spPr bwMode="auto">
          <a:xfrm>
            <a:off x="4703802" y="2678113"/>
            <a:ext cx="2454197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wenig erkennbarer Mehrwert</a:t>
            </a:r>
            <a:endParaRPr lang="de-DE" altLang="de-DE" sz="2400" dirty="0"/>
          </a:p>
        </p:txBody>
      </p:sp>
      <p:sp>
        <p:nvSpPr>
          <p:cNvPr id="46150" name="Rectangle 70"/>
          <p:cNvSpPr>
            <a:spLocks noChangeArrowheads="1"/>
          </p:cNvSpPr>
          <p:nvPr/>
        </p:nvSpPr>
        <p:spPr bwMode="auto">
          <a:xfrm>
            <a:off x="8003101" y="2678113"/>
            <a:ext cx="386323" cy="2308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26%</a:t>
            </a:r>
            <a:endParaRPr lang="de-DE" altLang="de-DE" sz="2400" dirty="0"/>
          </a:p>
        </p:txBody>
      </p:sp>
      <p:sp>
        <p:nvSpPr>
          <p:cNvPr id="46151" name="Rectangle 71"/>
          <p:cNvSpPr>
            <a:spLocks noChangeArrowheads="1"/>
          </p:cNvSpPr>
          <p:nvPr/>
        </p:nvSpPr>
        <p:spPr bwMode="auto">
          <a:xfrm>
            <a:off x="823722" y="3055938"/>
            <a:ext cx="1845056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unpassende/fehlende</a:t>
            </a:r>
            <a:endParaRPr lang="de-DE" altLang="de-DE" sz="2400" dirty="0"/>
          </a:p>
        </p:txBody>
      </p:sp>
      <p:sp>
        <p:nvSpPr>
          <p:cNvPr id="46152" name="Rectangle 72"/>
          <p:cNvSpPr>
            <a:spLocks noChangeArrowheads="1"/>
          </p:cNvSpPr>
          <p:nvPr/>
        </p:nvSpPr>
        <p:spPr bwMode="auto">
          <a:xfrm>
            <a:off x="2721816" y="3055938"/>
            <a:ext cx="759823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Software</a:t>
            </a:r>
            <a:endParaRPr lang="de-DE" altLang="de-DE" sz="2400" dirty="0"/>
          </a:p>
        </p:txBody>
      </p:sp>
      <p:sp>
        <p:nvSpPr>
          <p:cNvPr id="46153" name="Rectangle 73"/>
          <p:cNvSpPr>
            <a:spLocks noChangeArrowheads="1"/>
          </p:cNvSpPr>
          <p:nvPr/>
        </p:nvSpPr>
        <p:spPr bwMode="auto">
          <a:xfrm>
            <a:off x="4150238" y="3055938"/>
            <a:ext cx="386323" cy="23083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26%</a:t>
            </a:r>
            <a:endParaRPr lang="de-DE" altLang="de-DE" sz="2400" dirty="0"/>
          </a:p>
        </p:txBody>
      </p:sp>
      <p:sp>
        <p:nvSpPr>
          <p:cNvPr id="46154" name="Rectangle 74"/>
          <p:cNvSpPr>
            <a:spLocks noChangeArrowheads="1"/>
          </p:cNvSpPr>
          <p:nvPr/>
        </p:nvSpPr>
        <p:spPr bwMode="auto">
          <a:xfrm>
            <a:off x="4692580" y="3055938"/>
            <a:ext cx="2476640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andere Methoden geeigneter</a:t>
            </a:r>
            <a:endParaRPr lang="de-DE" altLang="de-DE" sz="2400"/>
          </a:p>
        </p:txBody>
      </p:sp>
      <p:sp>
        <p:nvSpPr>
          <p:cNvPr id="46155" name="Rectangle 75"/>
          <p:cNvSpPr>
            <a:spLocks noChangeArrowheads="1"/>
          </p:cNvSpPr>
          <p:nvPr/>
        </p:nvSpPr>
        <p:spPr bwMode="auto">
          <a:xfrm>
            <a:off x="8003101" y="3055938"/>
            <a:ext cx="386323" cy="2308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25%</a:t>
            </a:r>
            <a:endParaRPr lang="de-DE" altLang="de-DE" sz="2400"/>
          </a:p>
        </p:txBody>
      </p:sp>
      <p:sp>
        <p:nvSpPr>
          <p:cNvPr id="46156" name="Rectangle 76"/>
          <p:cNvSpPr>
            <a:spLocks noChangeArrowheads="1"/>
          </p:cNvSpPr>
          <p:nvPr/>
        </p:nvSpPr>
        <p:spPr bwMode="auto">
          <a:xfrm>
            <a:off x="838130" y="3424238"/>
            <a:ext cx="2476640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andere Methoden geeigneter</a:t>
            </a:r>
            <a:endParaRPr lang="de-DE" altLang="de-DE" sz="2400"/>
          </a:p>
        </p:txBody>
      </p:sp>
      <p:sp>
        <p:nvSpPr>
          <p:cNvPr id="46157" name="Rectangle 77"/>
          <p:cNvSpPr>
            <a:spLocks noChangeArrowheads="1"/>
          </p:cNvSpPr>
          <p:nvPr/>
        </p:nvSpPr>
        <p:spPr bwMode="auto">
          <a:xfrm>
            <a:off x="4150238" y="3424238"/>
            <a:ext cx="386323" cy="23083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24%</a:t>
            </a:r>
            <a:endParaRPr lang="de-DE" altLang="de-DE" sz="2400"/>
          </a:p>
        </p:txBody>
      </p:sp>
      <p:sp>
        <p:nvSpPr>
          <p:cNvPr id="46158" name="Rectangle 78"/>
          <p:cNvSpPr>
            <a:spLocks noChangeArrowheads="1"/>
          </p:cNvSpPr>
          <p:nvPr/>
        </p:nvSpPr>
        <p:spPr bwMode="auto">
          <a:xfrm>
            <a:off x="4700155" y="3424238"/>
            <a:ext cx="1402627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zu wenig Geräte</a:t>
            </a:r>
            <a:endParaRPr lang="de-DE" altLang="de-DE" sz="2400" dirty="0"/>
          </a:p>
        </p:txBody>
      </p:sp>
      <p:sp>
        <p:nvSpPr>
          <p:cNvPr id="46159" name="Rectangle 79"/>
          <p:cNvSpPr>
            <a:spLocks noChangeArrowheads="1"/>
          </p:cNvSpPr>
          <p:nvPr/>
        </p:nvSpPr>
        <p:spPr bwMode="auto">
          <a:xfrm>
            <a:off x="8003101" y="3424238"/>
            <a:ext cx="386323" cy="2308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23%</a:t>
            </a:r>
            <a:endParaRPr lang="de-DE" altLang="de-DE" sz="2400" dirty="0"/>
          </a:p>
        </p:txBody>
      </p:sp>
      <p:sp>
        <p:nvSpPr>
          <p:cNvPr id="46160" name="Rectangle 80"/>
          <p:cNvSpPr>
            <a:spLocks noChangeArrowheads="1"/>
          </p:cNvSpPr>
          <p:nvPr/>
        </p:nvSpPr>
        <p:spPr bwMode="auto">
          <a:xfrm>
            <a:off x="818477" y="3803650"/>
            <a:ext cx="2273058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schulische Raumprobleme</a:t>
            </a:r>
            <a:endParaRPr lang="de-DE" altLang="de-DE" sz="2400"/>
          </a:p>
        </p:txBody>
      </p:sp>
      <p:sp>
        <p:nvSpPr>
          <p:cNvPr id="46161" name="Rectangle 81"/>
          <p:cNvSpPr>
            <a:spLocks noChangeArrowheads="1"/>
          </p:cNvSpPr>
          <p:nvPr/>
        </p:nvSpPr>
        <p:spPr bwMode="auto">
          <a:xfrm>
            <a:off x="4150238" y="3803650"/>
            <a:ext cx="386323" cy="23083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22%</a:t>
            </a:r>
            <a:endParaRPr lang="de-DE" altLang="de-DE" sz="2400"/>
          </a:p>
        </p:txBody>
      </p:sp>
      <p:sp>
        <p:nvSpPr>
          <p:cNvPr id="46162" name="Rectangle 82"/>
          <p:cNvSpPr>
            <a:spLocks noChangeArrowheads="1"/>
          </p:cNvSpPr>
          <p:nvPr/>
        </p:nvSpPr>
        <p:spPr bwMode="auto">
          <a:xfrm>
            <a:off x="4672927" y="3803650"/>
            <a:ext cx="2273058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schulische Raumprobleme</a:t>
            </a:r>
            <a:endParaRPr lang="de-DE" altLang="de-DE" sz="2400"/>
          </a:p>
        </p:txBody>
      </p:sp>
      <p:sp>
        <p:nvSpPr>
          <p:cNvPr id="46163" name="Rectangle 83"/>
          <p:cNvSpPr>
            <a:spLocks noChangeArrowheads="1"/>
          </p:cNvSpPr>
          <p:nvPr/>
        </p:nvSpPr>
        <p:spPr bwMode="auto">
          <a:xfrm>
            <a:off x="8003101" y="3803650"/>
            <a:ext cx="386323" cy="2308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23%</a:t>
            </a:r>
            <a:endParaRPr lang="de-DE" altLang="de-DE" sz="2400"/>
          </a:p>
        </p:txBody>
      </p:sp>
      <p:sp>
        <p:nvSpPr>
          <p:cNvPr id="77908" name="Rectangle 84"/>
          <p:cNvSpPr>
            <a:spLocks noChangeArrowheads="1"/>
          </p:cNvSpPr>
          <p:nvPr/>
        </p:nvSpPr>
        <p:spPr bwMode="auto">
          <a:xfrm>
            <a:off x="842134" y="4181475"/>
            <a:ext cx="2633733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zu hoher Zeitbedarf für Medien</a:t>
            </a:r>
            <a:endParaRPr lang="de-DE" altLang="de-DE" sz="2400"/>
          </a:p>
        </p:txBody>
      </p:sp>
      <p:sp>
        <p:nvSpPr>
          <p:cNvPr id="46165" name="Rectangle 85"/>
          <p:cNvSpPr>
            <a:spLocks noChangeArrowheads="1"/>
          </p:cNvSpPr>
          <p:nvPr/>
        </p:nvSpPr>
        <p:spPr bwMode="auto">
          <a:xfrm>
            <a:off x="4150238" y="4181475"/>
            <a:ext cx="386323" cy="23083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15%</a:t>
            </a:r>
            <a:endParaRPr lang="de-DE" altLang="de-DE" sz="2400"/>
          </a:p>
        </p:txBody>
      </p:sp>
      <p:sp>
        <p:nvSpPr>
          <p:cNvPr id="77910" name="Rectangle 86"/>
          <p:cNvSpPr>
            <a:spLocks noChangeArrowheads="1"/>
          </p:cNvSpPr>
          <p:nvPr/>
        </p:nvSpPr>
        <p:spPr bwMode="auto">
          <a:xfrm>
            <a:off x="4695125" y="4181475"/>
            <a:ext cx="2442976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bewährter eigener Unterricht</a:t>
            </a:r>
            <a:endParaRPr lang="de-DE" altLang="de-DE" sz="2400"/>
          </a:p>
        </p:txBody>
      </p:sp>
      <p:sp>
        <p:nvSpPr>
          <p:cNvPr id="46167" name="Rectangle 87"/>
          <p:cNvSpPr>
            <a:spLocks noChangeArrowheads="1"/>
          </p:cNvSpPr>
          <p:nvPr/>
        </p:nvSpPr>
        <p:spPr bwMode="auto">
          <a:xfrm>
            <a:off x="8003101" y="4181475"/>
            <a:ext cx="386323" cy="2308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23%</a:t>
            </a:r>
            <a:endParaRPr lang="de-DE" altLang="de-DE" sz="2400"/>
          </a:p>
        </p:txBody>
      </p:sp>
      <p:sp>
        <p:nvSpPr>
          <p:cNvPr id="46168" name="Rectangle 88"/>
          <p:cNvSpPr>
            <a:spLocks noChangeArrowheads="1"/>
          </p:cNvSpPr>
          <p:nvPr/>
        </p:nvSpPr>
        <p:spPr bwMode="auto">
          <a:xfrm>
            <a:off x="846615" y="4559300"/>
            <a:ext cx="557845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 smtClean="0"/>
              <a:t>Lehrer</a:t>
            </a:r>
            <a:endParaRPr lang="de-DE" altLang="de-DE" sz="2400" dirty="0"/>
          </a:p>
        </p:txBody>
      </p:sp>
      <p:sp>
        <p:nvSpPr>
          <p:cNvPr id="46170" name="Rectangle 90"/>
          <p:cNvSpPr>
            <a:spLocks noChangeArrowheads="1"/>
          </p:cNvSpPr>
          <p:nvPr/>
        </p:nvSpPr>
        <p:spPr bwMode="auto">
          <a:xfrm>
            <a:off x="1446952" y="4568092"/>
            <a:ext cx="718145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-Schüler</a:t>
            </a:r>
            <a:endParaRPr lang="de-DE" altLang="de-DE" sz="2400" dirty="0"/>
          </a:p>
        </p:txBody>
      </p:sp>
      <p:sp>
        <p:nvSpPr>
          <p:cNvPr id="46172" name="Rectangle 92"/>
          <p:cNvSpPr>
            <a:spLocks noChangeArrowheads="1"/>
          </p:cNvSpPr>
          <p:nvPr/>
        </p:nvSpPr>
        <p:spPr bwMode="auto">
          <a:xfrm>
            <a:off x="2205415" y="4559300"/>
            <a:ext cx="716543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-Kontakt</a:t>
            </a:r>
            <a:endParaRPr lang="de-DE" altLang="de-DE" sz="2400" dirty="0"/>
          </a:p>
        </p:txBody>
      </p:sp>
      <p:sp>
        <p:nvSpPr>
          <p:cNvPr id="46173" name="Rectangle 93"/>
          <p:cNvSpPr>
            <a:spLocks noChangeArrowheads="1"/>
          </p:cNvSpPr>
          <p:nvPr/>
        </p:nvSpPr>
        <p:spPr bwMode="auto">
          <a:xfrm>
            <a:off x="2981076" y="4559300"/>
            <a:ext cx="761427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500" dirty="0"/>
              <a:t>wichtiger</a:t>
            </a:r>
            <a:endParaRPr lang="de-DE" altLang="de-DE" sz="2400" dirty="0"/>
          </a:p>
        </p:txBody>
      </p:sp>
      <p:sp>
        <p:nvSpPr>
          <p:cNvPr id="46174" name="Rectangle 94"/>
          <p:cNvSpPr>
            <a:spLocks noChangeArrowheads="1"/>
          </p:cNvSpPr>
          <p:nvPr/>
        </p:nvSpPr>
        <p:spPr bwMode="auto">
          <a:xfrm>
            <a:off x="4150238" y="4559300"/>
            <a:ext cx="386323" cy="23083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13%</a:t>
            </a:r>
            <a:endParaRPr lang="de-DE" altLang="de-DE" sz="2400"/>
          </a:p>
        </p:txBody>
      </p:sp>
      <p:sp>
        <p:nvSpPr>
          <p:cNvPr id="46175" name="Rectangle 95"/>
          <p:cNvSpPr>
            <a:spLocks noChangeArrowheads="1"/>
          </p:cNvSpPr>
          <p:nvPr/>
        </p:nvSpPr>
        <p:spPr bwMode="auto">
          <a:xfrm>
            <a:off x="4690959" y="4559300"/>
            <a:ext cx="1498808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zu große Klassen</a:t>
            </a:r>
            <a:endParaRPr lang="de-DE" altLang="de-DE" sz="2400"/>
          </a:p>
        </p:txBody>
      </p:sp>
      <p:sp>
        <p:nvSpPr>
          <p:cNvPr id="46176" name="Rectangle 96"/>
          <p:cNvSpPr>
            <a:spLocks noChangeArrowheads="1"/>
          </p:cNvSpPr>
          <p:nvPr/>
        </p:nvSpPr>
        <p:spPr bwMode="auto">
          <a:xfrm>
            <a:off x="8003101" y="4559300"/>
            <a:ext cx="386323" cy="2308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21%</a:t>
            </a:r>
            <a:endParaRPr lang="de-DE" altLang="de-DE" sz="2400"/>
          </a:p>
        </p:txBody>
      </p:sp>
      <p:sp>
        <p:nvSpPr>
          <p:cNvPr id="46177" name="Rectangle 97"/>
          <p:cNvSpPr>
            <a:spLocks noChangeArrowheads="1"/>
          </p:cNvSpPr>
          <p:nvPr/>
        </p:nvSpPr>
        <p:spPr bwMode="auto">
          <a:xfrm>
            <a:off x="811443" y="4938713"/>
            <a:ext cx="2742739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zu wenig technische Kenntnisse</a:t>
            </a:r>
            <a:endParaRPr lang="de-DE" altLang="de-DE" sz="2400" dirty="0"/>
          </a:p>
        </p:txBody>
      </p:sp>
      <p:sp>
        <p:nvSpPr>
          <p:cNvPr id="46178" name="Rectangle 98"/>
          <p:cNvSpPr>
            <a:spLocks noChangeArrowheads="1"/>
          </p:cNvSpPr>
          <p:nvPr/>
        </p:nvSpPr>
        <p:spPr bwMode="auto">
          <a:xfrm>
            <a:off x="4157387" y="4938713"/>
            <a:ext cx="372025" cy="23083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>
                <a:solidFill>
                  <a:srgbClr val="FF00FF"/>
                </a:solidFill>
              </a:rPr>
              <a:t>11%</a:t>
            </a:r>
            <a:endParaRPr lang="de-DE" altLang="de-DE" sz="2400" dirty="0">
              <a:solidFill>
                <a:srgbClr val="FF00FF"/>
              </a:solidFill>
            </a:endParaRPr>
          </a:p>
        </p:txBody>
      </p:sp>
      <p:sp>
        <p:nvSpPr>
          <p:cNvPr id="46179" name="Rectangle 99"/>
          <p:cNvSpPr>
            <a:spLocks noChangeArrowheads="1"/>
          </p:cNvSpPr>
          <p:nvPr/>
        </p:nvSpPr>
        <p:spPr bwMode="auto">
          <a:xfrm>
            <a:off x="4678172" y="4938713"/>
            <a:ext cx="1845056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unpassende/fehlende</a:t>
            </a:r>
            <a:endParaRPr lang="de-DE" altLang="de-DE" sz="2400"/>
          </a:p>
        </p:txBody>
      </p:sp>
      <p:sp>
        <p:nvSpPr>
          <p:cNvPr id="46180" name="Rectangle 100"/>
          <p:cNvSpPr>
            <a:spLocks noChangeArrowheads="1"/>
          </p:cNvSpPr>
          <p:nvPr/>
        </p:nvSpPr>
        <p:spPr bwMode="auto">
          <a:xfrm>
            <a:off x="6576266" y="4938713"/>
            <a:ext cx="759823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Software</a:t>
            </a:r>
            <a:endParaRPr lang="de-DE" altLang="de-DE" sz="2400" dirty="0"/>
          </a:p>
        </p:txBody>
      </p:sp>
      <p:sp>
        <p:nvSpPr>
          <p:cNvPr id="46181" name="Rectangle 101"/>
          <p:cNvSpPr>
            <a:spLocks noChangeArrowheads="1"/>
          </p:cNvSpPr>
          <p:nvPr/>
        </p:nvSpPr>
        <p:spPr bwMode="auto">
          <a:xfrm>
            <a:off x="8003101" y="4938713"/>
            <a:ext cx="386323" cy="2308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20%</a:t>
            </a:r>
            <a:endParaRPr lang="de-DE" altLang="de-DE" sz="2400" dirty="0"/>
          </a:p>
        </p:txBody>
      </p:sp>
      <p:sp>
        <p:nvSpPr>
          <p:cNvPr id="46182" name="Rectangle 102"/>
          <p:cNvSpPr>
            <a:spLocks noChangeArrowheads="1"/>
          </p:cNvSpPr>
          <p:nvPr/>
        </p:nvSpPr>
        <p:spPr bwMode="auto">
          <a:xfrm>
            <a:off x="825931" y="5316538"/>
            <a:ext cx="2208938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Überforderung/Ablenkung</a:t>
            </a:r>
            <a:endParaRPr lang="de-DE" altLang="de-DE" sz="2400"/>
          </a:p>
        </p:txBody>
      </p:sp>
      <p:sp>
        <p:nvSpPr>
          <p:cNvPr id="46183" name="Rectangle 103"/>
          <p:cNvSpPr>
            <a:spLocks noChangeArrowheads="1"/>
          </p:cNvSpPr>
          <p:nvPr/>
        </p:nvSpPr>
        <p:spPr bwMode="auto">
          <a:xfrm>
            <a:off x="3099368" y="5324475"/>
            <a:ext cx="867225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/>
              <a:t>d. Schüler</a:t>
            </a:r>
            <a:endParaRPr lang="de-DE" altLang="de-DE" sz="2400" dirty="0"/>
          </a:p>
        </p:txBody>
      </p:sp>
      <p:sp>
        <p:nvSpPr>
          <p:cNvPr id="46184" name="Rectangle 104"/>
          <p:cNvSpPr>
            <a:spLocks noChangeArrowheads="1"/>
          </p:cNvSpPr>
          <p:nvPr/>
        </p:nvSpPr>
        <p:spPr bwMode="auto">
          <a:xfrm>
            <a:off x="4157387" y="5316538"/>
            <a:ext cx="372025" cy="23083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11%</a:t>
            </a:r>
            <a:endParaRPr lang="de-DE" altLang="de-DE" sz="2400"/>
          </a:p>
        </p:txBody>
      </p:sp>
      <p:sp>
        <p:nvSpPr>
          <p:cNvPr id="46185" name="Rectangle 105"/>
          <p:cNvSpPr>
            <a:spLocks noChangeArrowheads="1"/>
          </p:cNvSpPr>
          <p:nvPr/>
        </p:nvSpPr>
        <p:spPr bwMode="auto">
          <a:xfrm>
            <a:off x="4665893" y="5316538"/>
            <a:ext cx="2742739" cy="2308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zu wenig technische Kenntnisse</a:t>
            </a:r>
            <a:endParaRPr lang="de-DE" altLang="de-DE" sz="2400"/>
          </a:p>
        </p:txBody>
      </p:sp>
      <p:sp>
        <p:nvSpPr>
          <p:cNvPr id="46186" name="Rectangle 106"/>
          <p:cNvSpPr>
            <a:spLocks noChangeArrowheads="1"/>
          </p:cNvSpPr>
          <p:nvPr/>
        </p:nvSpPr>
        <p:spPr bwMode="auto">
          <a:xfrm>
            <a:off x="8003101" y="5316538"/>
            <a:ext cx="386323" cy="2308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 dirty="0">
                <a:solidFill>
                  <a:srgbClr val="FF00FF"/>
                </a:solidFill>
              </a:rPr>
              <a:t>17%</a:t>
            </a:r>
            <a:endParaRPr lang="de-DE" altLang="de-DE" sz="2400" dirty="0">
              <a:solidFill>
                <a:srgbClr val="FF00FF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AD W. Wagner, Didaktik Chemie, Universität Bayreuth</a:t>
            </a:r>
            <a:endParaRPr lang="de-DE" dirty="0"/>
          </a:p>
        </p:txBody>
      </p:sp>
      <p:cxnSp>
        <p:nvCxnSpPr>
          <p:cNvPr id="4" name="Gerade Verbindung mit Pfeil 3"/>
          <p:cNvCxnSpPr>
            <a:stCxn id="46090" idx="1"/>
            <a:endCxn id="46149" idx="1"/>
          </p:cNvCxnSpPr>
          <p:nvPr/>
        </p:nvCxnSpPr>
        <p:spPr bwMode="auto">
          <a:xfrm>
            <a:off x="4008438" y="2439988"/>
            <a:ext cx="695364" cy="35354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8" name="Gerade Verbindung mit Pfeil 107"/>
          <p:cNvCxnSpPr>
            <a:stCxn id="46094" idx="1"/>
            <a:endCxn id="77846" idx="1"/>
          </p:cNvCxnSpPr>
          <p:nvPr/>
        </p:nvCxnSpPr>
        <p:spPr bwMode="auto">
          <a:xfrm>
            <a:off x="4008438" y="2818607"/>
            <a:ext cx="554037" cy="75644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778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77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778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78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778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779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89000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b="1" dirty="0"/>
              <a:t>1. Stichprobe :</a:t>
            </a:r>
          </a:p>
          <a:p>
            <a:pPr eaLnBrk="1" hangingPunct="1">
              <a:buFontTx/>
              <a:buNone/>
            </a:pPr>
            <a:r>
              <a:rPr lang="de-DE" altLang="de-DE" b="1" dirty="0"/>
              <a:t>	- Gymnasiallehrer (</a:t>
            </a:r>
            <a:r>
              <a:rPr lang="de-DE" altLang="de-DE" b="1" i="1" dirty="0"/>
              <a:t>N</a:t>
            </a:r>
            <a:r>
              <a:rPr lang="de-DE" altLang="de-DE" b="1" dirty="0"/>
              <a:t> = 1250)</a:t>
            </a:r>
          </a:p>
          <a:p>
            <a:pPr eaLnBrk="1" hangingPunct="1">
              <a:buFontTx/>
              <a:buNone/>
            </a:pPr>
            <a:r>
              <a:rPr lang="de-DE" altLang="de-DE" b="1" dirty="0"/>
              <a:t>	- qualitative Interviewstudie</a:t>
            </a:r>
            <a:br>
              <a:rPr lang="de-DE" altLang="de-DE" b="1" dirty="0"/>
            </a:br>
            <a:r>
              <a:rPr lang="de-DE" altLang="de-DE" b="1" dirty="0"/>
              <a:t>   </a:t>
            </a:r>
            <a:r>
              <a:rPr lang="de-DE" altLang="de-DE" sz="2000" dirty="0"/>
              <a:t>(computergestützt)</a:t>
            </a:r>
            <a:endParaRPr lang="de-DE" altLang="de-DE" dirty="0"/>
          </a:p>
          <a:p>
            <a:pPr eaLnBrk="1" hangingPunct="1">
              <a:buFontTx/>
              <a:buNone/>
            </a:pPr>
            <a:r>
              <a:rPr lang="de-DE" altLang="de-DE" b="1" dirty="0"/>
              <a:t>	- Auswahl repräsentativ</a:t>
            </a:r>
            <a:br>
              <a:rPr lang="de-DE" altLang="de-DE" b="1" dirty="0"/>
            </a:br>
            <a:r>
              <a:rPr lang="de-DE" altLang="de-DE" sz="2000" b="1" dirty="0"/>
              <a:t>   </a:t>
            </a:r>
            <a:r>
              <a:rPr lang="de-DE" altLang="de-DE" sz="2000" dirty="0"/>
              <a:t>(Bundesland, Geschlecht, Alter)</a:t>
            </a:r>
          </a:p>
          <a:p>
            <a:pPr eaLnBrk="1" hangingPunct="1">
              <a:buFontTx/>
              <a:buNone/>
            </a:pPr>
            <a:r>
              <a:rPr lang="de-DE" altLang="de-DE" sz="2000" dirty="0"/>
              <a:t>	</a:t>
            </a:r>
            <a:r>
              <a:rPr lang="de-DE" altLang="de-DE" b="1" dirty="0"/>
              <a:t>- 25 Indikatoren:</a:t>
            </a:r>
            <a:br>
              <a:rPr lang="de-DE" altLang="de-DE" b="1" dirty="0"/>
            </a:br>
            <a:r>
              <a:rPr lang="de-DE" altLang="de-DE" b="1" dirty="0"/>
              <a:t> </a:t>
            </a:r>
            <a:r>
              <a:rPr lang="de-DE" altLang="de-DE" sz="2000" dirty="0"/>
              <a:t>- Nutzung</a:t>
            </a:r>
            <a:br>
              <a:rPr lang="de-DE" altLang="de-DE" sz="2000" dirty="0"/>
            </a:br>
            <a:r>
              <a:rPr lang="de-DE" altLang="de-DE" sz="2000" dirty="0"/>
              <a:t> - Ausstattung und Konzepte</a:t>
            </a:r>
            <a:br>
              <a:rPr lang="de-DE" altLang="de-DE" sz="2000" dirty="0"/>
            </a:br>
            <a:r>
              <a:rPr lang="de-DE" altLang="de-DE" sz="2000" dirty="0"/>
              <a:t> - Chancen</a:t>
            </a:r>
            <a:br>
              <a:rPr lang="de-DE" altLang="de-DE" sz="2000" dirty="0"/>
            </a:br>
            <a:r>
              <a:rPr lang="de-DE" altLang="de-DE" sz="2000" dirty="0"/>
              <a:t> - Kompetenzen</a:t>
            </a:r>
            <a:endParaRPr lang="de-DE" altLang="de-DE" b="1" dirty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/>
              <a:t>Umfrage IV (1)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50825" y="5634038"/>
            <a:ext cx="8642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dirty="0"/>
              <a:t>Quelle: Bos, W.; Lorenz, R.; </a:t>
            </a:r>
            <a:r>
              <a:rPr lang="de-DE" altLang="de-DE" dirty="0" err="1"/>
              <a:t>Endberg</a:t>
            </a:r>
            <a:r>
              <a:rPr lang="de-DE" altLang="de-DE" dirty="0"/>
              <a:t>, M.; Schaumburg, H.; Schulz-Zander, R. &amp; </a:t>
            </a:r>
            <a:r>
              <a:rPr lang="de-DE" altLang="de-DE" dirty="0" err="1"/>
              <a:t>Senkbeil</a:t>
            </a:r>
            <a:r>
              <a:rPr lang="de-DE" altLang="de-DE" dirty="0"/>
              <a:t>, M. (in Druck): Schule digital – Der Länderindikator 2015. Schulische Nutzung digitaler Medien im </a:t>
            </a:r>
            <a:r>
              <a:rPr lang="de-DE" altLang="de-DE" dirty="0" err="1"/>
              <a:t>Bundesländervergleich.Münster</a:t>
            </a:r>
            <a:r>
              <a:rPr lang="de-DE" altLang="de-DE" dirty="0"/>
              <a:t>: </a:t>
            </a:r>
            <a:r>
              <a:rPr lang="de-DE" altLang="de-DE" dirty="0" err="1"/>
              <a:t>Waxmann</a:t>
            </a:r>
            <a:r>
              <a:rPr lang="de-DE" altLang="de-DE" dirty="0"/>
              <a:t>.. </a:t>
            </a:r>
          </a:p>
          <a:p>
            <a:pPr algn="ctr" eaLnBrk="1" hangingPunct="1"/>
            <a:r>
              <a:rPr lang="de-DE" altLang="de-DE" dirty="0"/>
              <a:t>Kurzfassung.; </a:t>
            </a:r>
            <a:r>
              <a:rPr lang="de-DE" altLang="de-DE" dirty="0">
                <a:hlinkClick r:id="rId3"/>
              </a:rPr>
              <a:t>https://www.telekom-stiftung.de/sites/default/files//dts-library/materialien/pdf/schuledigital_2015_web.pdf</a:t>
            </a:r>
            <a:r>
              <a:rPr lang="de-DE" altLang="de-DE" dirty="0"/>
              <a:t> (online 4.4.16)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AD W. Wagner, Didaktik Chemie, Universität Bayreuth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89000"/>
            <a:ext cx="864235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dirty="0"/>
              <a:t>2. Ländervergleich :</a:t>
            </a:r>
          </a:p>
          <a:p>
            <a:pPr eaLnBrk="1" hangingPunct="1">
              <a:buFontTx/>
              <a:buNone/>
            </a:pPr>
            <a:endParaRPr lang="de-DE" altLang="de-DE" sz="2800" b="1" dirty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/>
              <a:t>Umfrage IV (2)</a:t>
            </a:r>
          </a:p>
        </p:txBody>
      </p:sp>
      <p:pic>
        <p:nvPicPr>
          <p:cNvPr id="70661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889000"/>
            <a:ext cx="491172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AD W. Wagner, Didaktik Chemie, Universität Bayreuth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50825" y="4937661"/>
            <a:ext cx="3499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B050"/>
                </a:solidFill>
              </a:rPr>
              <a:t>Min. 9x obere Gruppe: gut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FF0066"/>
                </a:solidFill>
              </a:rPr>
              <a:t>Min. 9x </a:t>
            </a:r>
            <a:r>
              <a:rPr lang="de-DE" sz="2000" dirty="0" smtClean="0">
                <a:solidFill>
                  <a:srgbClr val="FF0066"/>
                </a:solidFill>
              </a:rPr>
              <a:t>untere Gruppe: Handlungsbedarf</a:t>
            </a:r>
            <a:endParaRPr lang="de-DE" sz="2000" dirty="0">
              <a:solidFill>
                <a:srgbClr val="FF00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FFC000"/>
                </a:solidFill>
              </a:rPr>
              <a:t>Weder noch</a:t>
            </a:r>
            <a:endParaRPr lang="de-DE" sz="2000" dirty="0">
              <a:solidFill>
                <a:srgbClr val="FFC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0825" y="1518679"/>
            <a:ext cx="36858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25 Indikatoren aus den Themenbereichen: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Nutzung im Unterricht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Ausstattung und Konzepte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Einstellung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Förderung digitaler Kompetenzen von Lernenden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Gerätebesitz 2018, n=1231, 6-13a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806990"/>
              </p:ext>
            </p:extLst>
          </p:nvPr>
        </p:nvGraphicFramePr>
        <p:xfrm>
          <a:off x="685800" y="1295400"/>
          <a:ext cx="7772400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602246129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62765190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6845062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Gerät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Mädchen [%]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0000FF"/>
                          </a:solidFill>
                        </a:rPr>
                        <a:t>Jungen [%]</a:t>
                      </a:r>
                      <a:endParaRPr lang="de-DE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80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Smartphone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204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Spielkonsole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FF00FF"/>
                          </a:solidFill>
                        </a:rPr>
                        <a:t>34</a:t>
                      </a:r>
                      <a:endParaRPr lang="de-DE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FF00FF"/>
                          </a:solidFill>
                        </a:rPr>
                        <a:t>49</a:t>
                      </a:r>
                      <a:endParaRPr lang="de-DE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86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Fernsehgerät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67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Computer/Laptop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07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Internetzugang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9197799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AD W. Wagner, Didaktik Chemie, Universität Bayreuth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0825" y="793214"/>
            <a:ext cx="8642350" cy="27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Quelle: KIM-Studie nach Nachrichten aus der Wissenschaft, 11/20, S. 5.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24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7CD12805-3800-46EA-A0BD-118D1FB8E55A}"/>
              </a:ext>
            </a:extLst>
          </p:cNvPr>
          <p:cNvGraphicFramePr/>
          <p:nvPr>
            <p:extLst/>
          </p:nvPr>
        </p:nvGraphicFramePr>
        <p:xfrm>
          <a:off x="505609" y="597049"/>
          <a:ext cx="7939144" cy="5792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869E461B-A3E2-4B1E-A1DE-1A943A700B5D}"/>
              </a:ext>
            </a:extLst>
          </p:cNvPr>
          <p:cNvSpPr txBox="1"/>
          <p:nvPr/>
        </p:nvSpPr>
        <p:spPr>
          <a:xfrm>
            <a:off x="5993175" y="6070294"/>
            <a:ext cx="2899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Quelle: Faktenkontor, online-Befragung 2/2021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Online-Meetings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322024" y="6352793"/>
            <a:ext cx="6499952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AD W. Wagner, Didaktik Chemie, Universität Bayreuth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34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El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/>
              <a:t>Multimediakompetenz B/C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250825" y="935038"/>
            <a:ext cx="8642350" cy="3573462"/>
          </a:xfrm>
        </p:spPr>
        <p:txBody>
          <a:bodyPr/>
          <a:lstStyle/>
          <a:p>
            <a:pPr eaLnBrk="1" hangingPunct="1"/>
            <a:r>
              <a:rPr lang="de-DE" altLang="de-DE" sz="2800" b="1" dirty="0">
                <a:cs typeface="Times New Roman" panose="02020603050405020304" pitchFamily="18" charset="0"/>
              </a:rPr>
              <a:t>Einführung</a:t>
            </a:r>
          </a:p>
          <a:p>
            <a:pPr lvl="1" eaLnBrk="1" hangingPunct="1">
              <a:spcBef>
                <a:spcPts val="0"/>
              </a:spcBef>
              <a:buFontTx/>
              <a:buChar char="•"/>
            </a:pPr>
            <a:r>
              <a:rPr lang="de-DE" altLang="de-DE" sz="2400" dirty="0">
                <a:solidFill>
                  <a:schemeClr val="tx1"/>
                </a:solidFill>
                <a:cs typeface="Times New Roman" panose="02020603050405020304" pitchFamily="18" charset="0"/>
              </a:rPr>
              <a:t>Ablauf: 2 SWS Seminar Plenum; 1 SWS freie </a:t>
            </a:r>
            <a:r>
              <a:rPr lang="de-DE" altLang="de-DE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Übung</a:t>
            </a:r>
          </a:p>
          <a:p>
            <a:pPr lvl="1" eaLnBrk="1" hangingPunct="1">
              <a:spcBef>
                <a:spcPts val="0"/>
              </a:spcBef>
              <a:buFontTx/>
              <a:buChar char="•"/>
            </a:pPr>
            <a:r>
              <a:rPr lang="de-DE" altLang="de-DE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Termine</a:t>
            </a:r>
          </a:p>
          <a:p>
            <a:pPr lvl="1" eaLnBrk="1" hangingPunct="1">
              <a:spcBef>
                <a:spcPts val="0"/>
              </a:spcBef>
              <a:buFontTx/>
              <a:buChar char="•"/>
            </a:pPr>
            <a:r>
              <a:rPr lang="de-DE" altLang="de-DE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Leistungsnachweise</a:t>
            </a:r>
          </a:p>
          <a:p>
            <a:pPr marL="457200" lvl="1" indent="0" eaLnBrk="1" hangingPunct="1">
              <a:spcBef>
                <a:spcPts val="0"/>
              </a:spcBef>
              <a:buNone/>
            </a:pP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AD W. Wagner, Didaktik Chemie, Universität Bayreuth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/>
              <a:t>Leistungsnachweise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250825" y="935038"/>
            <a:ext cx="8642350" cy="3573462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de-DE" altLang="de-DE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316" name="Text Box 1028"/>
          <p:cNvSpPr txBox="1">
            <a:spLocks noChangeArrowheads="1"/>
          </p:cNvSpPr>
          <p:nvPr/>
        </p:nvSpPr>
        <p:spPr bwMode="auto">
          <a:xfrm>
            <a:off x="685800" y="5973763"/>
            <a:ext cx="777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dirty="0"/>
              <a:t>Quelle: </a:t>
            </a:r>
            <a:r>
              <a:rPr lang="de-DE" altLang="de-DE" dirty="0">
                <a:hlinkClick r:id="rId3"/>
              </a:rPr>
              <a:t>http://daten.didaktikchemie.uni-bayreuth.de/medienfuehrerschein/0_Einfuehrung.pdf</a:t>
            </a:r>
            <a:r>
              <a:rPr lang="de-DE" altLang="de-DE" dirty="0"/>
              <a:t>, </a:t>
            </a:r>
            <a:r>
              <a:rPr lang="de-DE" altLang="de-DE" dirty="0" smtClean="0"/>
              <a:t>18.04.23</a:t>
            </a:r>
            <a:endParaRPr lang="de-DE" altLang="de-DE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" b="4904"/>
          <a:stretch>
            <a:fillRect/>
          </a:stretch>
        </p:blipFill>
        <p:spPr bwMode="auto">
          <a:xfrm>
            <a:off x="250825" y="695325"/>
            <a:ext cx="77089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60363" y="2832100"/>
            <a:ext cx="866775" cy="205263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227513" y="2830513"/>
            <a:ext cx="838200" cy="31210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368300" y="730250"/>
            <a:ext cx="890588" cy="9620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4235450" y="722313"/>
            <a:ext cx="830263" cy="10033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52425" y="1804988"/>
            <a:ext cx="911225" cy="925512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AD W. Wagner, Didaktik Chemie, Universität Bayreuth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6" grpId="0" animBg="1"/>
      <p:bldP spid="48137" grpId="0" animBg="1"/>
      <p:bldP spid="4813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5" r="50000" b="4774"/>
          <a:stretch>
            <a:fillRect/>
          </a:stretch>
        </p:blipFill>
        <p:spPr bwMode="auto">
          <a:xfrm>
            <a:off x="727075" y="620713"/>
            <a:ext cx="3913188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026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/>
              <a:t>Leistungsnachweise</a:t>
            </a:r>
          </a:p>
        </p:txBody>
      </p:sp>
      <p:sp>
        <p:nvSpPr>
          <p:cNvPr id="15364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250825" y="935038"/>
            <a:ext cx="8642350" cy="3573462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de-DE" altLang="de-DE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65" name="Text Box 1028"/>
          <p:cNvSpPr txBox="1">
            <a:spLocks noChangeArrowheads="1"/>
          </p:cNvSpPr>
          <p:nvPr/>
        </p:nvSpPr>
        <p:spPr bwMode="auto">
          <a:xfrm>
            <a:off x="685800" y="5973763"/>
            <a:ext cx="777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dirty="0"/>
              <a:t>Quelle</a:t>
            </a:r>
            <a:r>
              <a:rPr lang="de-DE" altLang="de-DE"/>
              <a:t>: </a:t>
            </a:r>
            <a:r>
              <a:rPr lang="de-DE" altLang="de-DE">
                <a:hlinkClick r:id="rId4"/>
              </a:rPr>
              <a:t>http://daten.didaktikchemie.uni-bayreuth.de/medienfuehrerschein/Medienfuehrerschein_fo.pptx</a:t>
            </a:r>
            <a:r>
              <a:rPr lang="de-DE" altLang="de-DE"/>
              <a:t> </a:t>
            </a:r>
            <a:endParaRPr lang="de-DE" altLang="de-DE" dirty="0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833438" y="3873500"/>
            <a:ext cx="885825" cy="209391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1881188" y="5299075"/>
            <a:ext cx="2422525" cy="3143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400" b="1"/>
              <a:t>X(LP); X(DB); X(AS); X(B2)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33438" y="690563"/>
            <a:ext cx="911225" cy="923925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AD W. Wagner, Didaktik Chemie, Universität Bayreuth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6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3" t="19075" r="18604" b="6966"/>
          <a:stretch>
            <a:fillRect/>
          </a:stretch>
        </p:blipFill>
        <p:spPr bwMode="auto">
          <a:xfrm>
            <a:off x="250825" y="898525"/>
            <a:ext cx="64357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026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/>
              <a:t>Leistungsnachweise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250825" y="935038"/>
            <a:ext cx="8642350" cy="3573462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de-DE" altLang="de-DE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55" b="40817"/>
          <a:stretch>
            <a:fillRect/>
          </a:stretch>
        </p:blipFill>
        <p:spPr bwMode="auto">
          <a:xfrm>
            <a:off x="250825" y="620713"/>
            <a:ext cx="77089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50825" y="3967163"/>
            <a:ext cx="6443663" cy="80645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250825" y="5626100"/>
            <a:ext cx="6443663" cy="38735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758825" y="1208088"/>
            <a:ext cx="263525" cy="7762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pic>
        <p:nvPicPr>
          <p:cNvPr id="5121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2" t="18011" r="18913" b="19380"/>
          <a:stretch>
            <a:fillRect/>
          </a:stretch>
        </p:blipFill>
        <p:spPr bwMode="auto">
          <a:xfrm>
            <a:off x="2611438" y="1728788"/>
            <a:ext cx="6281737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5" name="Line 15"/>
          <p:cNvSpPr>
            <a:spLocks noChangeShapeType="1"/>
          </p:cNvSpPr>
          <p:nvPr/>
        </p:nvSpPr>
        <p:spPr bwMode="auto">
          <a:xfrm flipH="1">
            <a:off x="3270250" y="1363663"/>
            <a:ext cx="1301750" cy="387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2700338" y="5130800"/>
            <a:ext cx="6192837" cy="11779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AD W. Wagner, Didaktik Chemie, Universität Bayreuth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51211" grpId="0" animBg="1"/>
      <p:bldP spid="51211" grpId="1" animBg="1"/>
      <p:bldP spid="51212" grpId="0" animBg="1"/>
      <p:bldP spid="51212" grpId="1" animBg="1"/>
      <p:bldP spid="51213" grpId="0" animBg="1"/>
      <p:bldP spid="51213" grpId="1" animBg="1"/>
      <p:bldP spid="51215" grpId="0" animBg="1"/>
      <p:bldP spid="512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/>
              <a:t>Multimediakompetenz </a:t>
            </a:r>
            <a:r>
              <a:rPr lang="de-DE" altLang="de-DE" dirty="0" smtClean="0"/>
              <a:t>C</a:t>
            </a:r>
            <a:endParaRPr lang="de-DE" altLang="de-DE" dirty="0"/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250825" y="741614"/>
            <a:ext cx="8642350" cy="51251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dirty="0">
                <a:cs typeface="Times New Roman" panose="02020603050405020304" pitchFamily="18" charset="0"/>
              </a:rPr>
              <a:t>Computer als Unterrichtsmittel</a:t>
            </a:r>
          </a:p>
          <a:p>
            <a:pPr lvl="1" eaLnBrk="1" hangingPunct="1">
              <a:buFontTx/>
              <a:buChar char="•"/>
            </a:pP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3667128" y="2829426"/>
            <a:ext cx="18097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2000" b="1" dirty="0"/>
              <a:t> </a:t>
            </a:r>
            <a:r>
              <a:rPr lang="de-DE" altLang="de-DE" sz="2000" dirty="0"/>
              <a:t>multimedial</a:t>
            </a:r>
          </a:p>
          <a:p>
            <a:pPr eaLnBrk="1" hangingPunct="1">
              <a:buFontTx/>
              <a:buChar char="•"/>
            </a:pPr>
            <a:r>
              <a:rPr lang="de-DE" altLang="de-DE" sz="2000" dirty="0"/>
              <a:t> </a:t>
            </a:r>
            <a:r>
              <a:rPr lang="de-DE" altLang="de-DE" sz="2000" dirty="0" err="1"/>
              <a:t>multicodal</a:t>
            </a:r>
            <a:endParaRPr lang="de-DE" altLang="de-DE" sz="2000" dirty="0"/>
          </a:p>
          <a:p>
            <a:pPr eaLnBrk="1" hangingPunct="1">
              <a:buFontTx/>
              <a:buChar char="•"/>
            </a:pPr>
            <a:r>
              <a:rPr lang="de-DE" altLang="de-DE" sz="2000" dirty="0"/>
              <a:t> multimodal</a:t>
            </a:r>
          </a:p>
          <a:p>
            <a:pPr eaLnBrk="1" hangingPunct="1">
              <a:buFontTx/>
              <a:buChar char="•"/>
            </a:pPr>
            <a:r>
              <a:rPr lang="de-DE" altLang="de-DE" sz="2000" dirty="0"/>
              <a:t> multilinear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AD W. Wagner, Didaktik Chemie, Universität Bayreuth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43" y="1266825"/>
            <a:ext cx="3171459" cy="5100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/>
              <a:t>Multimediakompetenz </a:t>
            </a:r>
            <a:r>
              <a:rPr lang="de-DE" altLang="de-DE" dirty="0" smtClean="0"/>
              <a:t>C</a:t>
            </a:r>
            <a:endParaRPr lang="de-DE" altLang="de-DE" dirty="0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250825" y="759198"/>
            <a:ext cx="8642350" cy="5373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dirty="0">
                <a:cs typeface="Times New Roman" panose="02020603050405020304" pitchFamily="18" charset="0"/>
              </a:rPr>
              <a:t>Computer als Unterrichtsmittel: Ziele</a:t>
            </a:r>
          </a:p>
          <a:p>
            <a:r>
              <a:rPr lang="de-DE" altLang="de-DE" sz="1600" b="1" dirty="0"/>
              <a:t>Vergleich mit den Fachwissenschaften in</a:t>
            </a:r>
            <a:r>
              <a:rPr lang="de-DE" altLang="de-DE" sz="1600" b="1" dirty="0">
                <a:sym typeface="Wingdings" panose="05000000000000000000" pitchFamily="2" charset="2"/>
              </a:rPr>
              <a:t> F</a:t>
            </a:r>
            <a:r>
              <a:rPr lang="de-DE" altLang="de-DE" sz="1600" b="1" dirty="0"/>
              <a:t>orschung, Produktion und Analytik</a:t>
            </a:r>
          </a:p>
          <a:p>
            <a:pPr marL="1071563" lvl="2" indent="-157163"/>
            <a:r>
              <a:rPr lang="de-DE" altLang="de-DE" sz="1400" dirty="0">
                <a:solidFill>
                  <a:schemeClr val="tx1"/>
                </a:solidFill>
              </a:rPr>
              <a:t>Steuerung von Analyse-Geräten, </a:t>
            </a:r>
            <a:r>
              <a:rPr lang="de-DE" altLang="de-DE" sz="1400" dirty="0" smtClean="0">
                <a:solidFill>
                  <a:schemeClr val="tx1"/>
                </a:solidFill>
              </a:rPr>
              <a:t>Auswertung</a:t>
            </a:r>
            <a:endParaRPr lang="de-DE" altLang="de-DE" sz="1400" dirty="0">
              <a:solidFill>
                <a:schemeClr val="tx1"/>
              </a:solidFill>
            </a:endParaRPr>
          </a:p>
          <a:p>
            <a:pPr marL="1071563" lvl="2" indent="-157163"/>
            <a:r>
              <a:rPr lang="de-DE" altLang="de-DE" sz="1400" dirty="0">
                <a:solidFill>
                  <a:schemeClr val="tx1"/>
                </a:solidFill>
              </a:rPr>
              <a:t>Recherche von Fachliteratur oder Messdaten</a:t>
            </a:r>
          </a:p>
          <a:p>
            <a:pPr marL="1071563" lvl="2" indent="-157163"/>
            <a:r>
              <a:rPr lang="de-DE" altLang="de-DE" sz="1400" dirty="0" err="1">
                <a:solidFill>
                  <a:schemeClr val="tx1"/>
                </a:solidFill>
              </a:rPr>
              <a:t>molecular</a:t>
            </a:r>
            <a:r>
              <a:rPr lang="de-DE" altLang="de-DE" sz="1400" dirty="0">
                <a:solidFill>
                  <a:schemeClr val="tx1"/>
                </a:solidFill>
              </a:rPr>
              <a:t> </a:t>
            </a:r>
            <a:r>
              <a:rPr lang="de-DE" altLang="de-DE" sz="1400" dirty="0" err="1">
                <a:solidFill>
                  <a:schemeClr val="tx1"/>
                </a:solidFill>
              </a:rPr>
              <a:t>modelling</a:t>
            </a:r>
            <a:r>
              <a:rPr lang="de-DE" altLang="de-DE" sz="1400" dirty="0">
                <a:solidFill>
                  <a:schemeClr val="tx1"/>
                </a:solidFill>
              </a:rPr>
              <a:t> und </a:t>
            </a:r>
            <a:r>
              <a:rPr lang="de-DE" altLang="de-DE" sz="1400" dirty="0" err="1">
                <a:solidFill>
                  <a:schemeClr val="tx1"/>
                </a:solidFill>
              </a:rPr>
              <a:t>molecular</a:t>
            </a:r>
            <a:r>
              <a:rPr lang="de-DE" altLang="de-DE" sz="1400" dirty="0">
                <a:solidFill>
                  <a:schemeClr val="tx1"/>
                </a:solidFill>
              </a:rPr>
              <a:t> design</a:t>
            </a:r>
          </a:p>
          <a:p>
            <a:pPr marL="1071563" lvl="2" indent="-157163"/>
            <a:r>
              <a:rPr lang="de-DE" altLang="de-DE" sz="1400" dirty="0">
                <a:solidFill>
                  <a:schemeClr val="tx1"/>
                </a:solidFill>
              </a:rPr>
              <a:t>Steuerung von Produktionsverfahren</a:t>
            </a:r>
          </a:p>
          <a:p>
            <a:r>
              <a:rPr lang="de-DE" altLang="de-DE" sz="1600" b="1" dirty="0"/>
              <a:t>Erschließung neuer </a:t>
            </a:r>
            <a:r>
              <a:rPr lang="de-DE" altLang="de-DE" sz="1600" b="1" dirty="0" smtClean="0"/>
              <a:t>Versuche</a:t>
            </a:r>
          </a:p>
          <a:p>
            <a:r>
              <a:rPr lang="de-DE" altLang="de-DE" sz="1600" b="1" dirty="0" smtClean="0"/>
              <a:t>Durchführung </a:t>
            </a:r>
            <a:r>
              <a:rPr lang="de-DE" altLang="de-DE" sz="1600" b="1" dirty="0"/>
              <a:t>komplizierter </a:t>
            </a:r>
            <a:r>
              <a:rPr lang="de-DE" altLang="de-DE" sz="1600" b="1" dirty="0" smtClean="0"/>
              <a:t>Auswertungsverfahren</a:t>
            </a:r>
            <a:endParaRPr lang="de-DE" altLang="de-DE" sz="1600" b="1" dirty="0"/>
          </a:p>
          <a:p>
            <a:r>
              <a:rPr lang="de-DE" altLang="de-DE" sz="1600" b="1" dirty="0"/>
              <a:t>Nutzung von Datenbanken</a:t>
            </a:r>
          </a:p>
          <a:p>
            <a:r>
              <a:rPr lang="de-DE" altLang="de-DE" sz="1600" b="1" dirty="0"/>
              <a:t>Motivierende Wirkung</a:t>
            </a:r>
          </a:p>
          <a:p>
            <a:r>
              <a:rPr lang="de-DE" altLang="de-DE" sz="1600" b="1" dirty="0"/>
              <a:t>Möglicher Ersatz </a:t>
            </a:r>
            <a:r>
              <a:rPr lang="de-DE" altLang="de-DE" sz="1600" b="1" dirty="0" smtClean="0"/>
              <a:t>für traditionelle Unterrichtsmedien:</a:t>
            </a:r>
            <a:endParaRPr lang="de-DE" altLang="de-DE" sz="1600" b="1" dirty="0"/>
          </a:p>
          <a:p>
            <a:pPr marL="1071563" lvl="2" indent="-157163"/>
            <a:r>
              <a:rPr lang="de-DE" altLang="de-DE" sz="1400" dirty="0" smtClean="0">
                <a:solidFill>
                  <a:schemeClr val="tx1"/>
                </a:solidFill>
              </a:rPr>
              <a:t>Filme</a:t>
            </a:r>
          </a:p>
          <a:p>
            <a:pPr marL="1071563" lvl="2" indent="-157163"/>
            <a:r>
              <a:rPr lang="de-DE" altLang="de-DE" sz="1400" dirty="0" smtClean="0">
                <a:solidFill>
                  <a:schemeClr val="tx1"/>
                </a:solidFill>
              </a:rPr>
              <a:t>Modelle </a:t>
            </a:r>
            <a:r>
              <a:rPr lang="de-DE" altLang="de-DE" sz="1400" dirty="0" smtClean="0">
                <a:solidFill>
                  <a:schemeClr val="tx1"/>
                </a:solidFill>
              </a:rPr>
              <a:t>	</a:t>
            </a:r>
            <a:r>
              <a:rPr lang="de-DE" altLang="de-DE" sz="1400" dirty="0" smtClean="0">
                <a:solidFill>
                  <a:schemeClr val="tx1"/>
                </a:solidFill>
              </a:rPr>
              <a:t>	</a:t>
            </a:r>
            <a:r>
              <a:rPr lang="de-DE" altLang="de-DE" sz="1400" dirty="0" smtClean="0">
                <a:solidFill>
                  <a:schemeClr val="tx1"/>
                </a:solidFill>
              </a:rPr>
              <a:t>		</a:t>
            </a:r>
            <a:r>
              <a:rPr lang="de-DE" altLang="de-DE" sz="1400" dirty="0" smtClean="0">
                <a:solidFill>
                  <a:schemeClr val="tx1"/>
                </a:solidFill>
              </a:rPr>
              <a:t>z.B. interaktive </a:t>
            </a:r>
            <a:r>
              <a:rPr lang="de-DE" altLang="de-DE" sz="1400" dirty="0">
                <a:solidFill>
                  <a:schemeClr val="tx1"/>
                </a:solidFill>
              </a:rPr>
              <a:t>Simulationen</a:t>
            </a:r>
          </a:p>
          <a:p>
            <a:pPr marL="1071563" lvl="2" indent="-157163"/>
            <a:r>
              <a:rPr lang="de-DE" altLang="de-DE" sz="1400" dirty="0">
                <a:solidFill>
                  <a:schemeClr val="tx1"/>
                </a:solidFill>
              </a:rPr>
              <a:t>zeitintensive oder gefährliche </a:t>
            </a:r>
            <a:r>
              <a:rPr lang="de-DE" altLang="de-DE" sz="1400" dirty="0" smtClean="0">
                <a:solidFill>
                  <a:schemeClr val="tx1"/>
                </a:solidFill>
              </a:rPr>
              <a:t>Experimente	</a:t>
            </a:r>
            <a:r>
              <a:rPr lang="de-DE" altLang="de-DE" sz="1400" dirty="0" smtClean="0">
                <a:solidFill>
                  <a:schemeClr val="tx1"/>
                </a:solidFill>
              </a:rPr>
              <a:t>z.B</a:t>
            </a:r>
            <a:r>
              <a:rPr lang="de-DE" altLang="de-DE" sz="1400" dirty="0">
                <a:solidFill>
                  <a:schemeClr val="tx1"/>
                </a:solidFill>
              </a:rPr>
              <a:t>. Simulationen </a:t>
            </a:r>
            <a:r>
              <a:rPr lang="de-DE" altLang="de-DE" sz="1400" dirty="0">
                <a:solidFill>
                  <a:schemeClr val="tx1"/>
                </a:solidFill>
              </a:rPr>
              <a:t>oder Automation</a:t>
            </a:r>
          </a:p>
          <a:p>
            <a:pPr marL="1071563" lvl="2" indent="-157163"/>
            <a:r>
              <a:rPr lang="de-DE" altLang="de-DE" sz="1400" dirty="0">
                <a:solidFill>
                  <a:schemeClr val="tx1"/>
                </a:solidFill>
              </a:rPr>
              <a:t>schlecht abzulesende </a:t>
            </a:r>
            <a:r>
              <a:rPr lang="de-DE" altLang="de-DE" sz="1400" dirty="0" smtClean="0">
                <a:solidFill>
                  <a:schemeClr val="tx1"/>
                </a:solidFill>
              </a:rPr>
              <a:t>Messgeräte	</a:t>
            </a:r>
            <a:r>
              <a:rPr lang="de-DE" altLang="de-DE" sz="1400" dirty="0" smtClean="0">
                <a:solidFill>
                  <a:schemeClr val="tx1"/>
                </a:solidFill>
              </a:rPr>
              <a:t>z.B</a:t>
            </a:r>
            <a:r>
              <a:rPr lang="de-DE" altLang="de-DE" sz="1400" dirty="0">
                <a:solidFill>
                  <a:schemeClr val="tx1"/>
                </a:solidFill>
              </a:rPr>
              <a:t>. Großanzeigen </a:t>
            </a:r>
            <a:r>
              <a:rPr lang="de-DE" altLang="de-DE" sz="1400" dirty="0">
                <a:solidFill>
                  <a:schemeClr val="tx1"/>
                </a:solidFill>
              </a:rPr>
              <a:t>(Bildschirm / </a:t>
            </a:r>
            <a:r>
              <a:rPr lang="de-DE" altLang="de-DE" sz="1400" dirty="0" err="1">
                <a:solidFill>
                  <a:schemeClr val="tx1"/>
                </a:solidFill>
              </a:rPr>
              <a:t>Beamer</a:t>
            </a:r>
            <a:r>
              <a:rPr lang="de-DE" altLang="de-DE" sz="1400" dirty="0">
                <a:solidFill>
                  <a:schemeClr val="tx1"/>
                </a:solidFill>
              </a:rPr>
              <a:t>)</a:t>
            </a:r>
          </a:p>
          <a:p>
            <a:pPr marL="1071563" lvl="2" indent="-157163"/>
            <a:r>
              <a:rPr lang="de-DE" altLang="de-DE" sz="1400" dirty="0">
                <a:solidFill>
                  <a:schemeClr val="tx1"/>
                </a:solidFill>
              </a:rPr>
              <a:t>Standbilder auf </a:t>
            </a:r>
            <a:r>
              <a:rPr lang="de-DE" altLang="de-DE" sz="1400" dirty="0" smtClean="0">
                <a:solidFill>
                  <a:schemeClr val="tx1"/>
                </a:solidFill>
              </a:rPr>
              <a:t>Farbfolien, Tondokumente	</a:t>
            </a:r>
            <a:r>
              <a:rPr lang="de-DE" altLang="de-DE" sz="1400" dirty="0" smtClean="0">
                <a:solidFill>
                  <a:schemeClr val="tx1"/>
                </a:solidFill>
              </a:rPr>
              <a:t>z.B</a:t>
            </a:r>
            <a:r>
              <a:rPr lang="de-DE" altLang="de-DE" sz="1400" dirty="0">
                <a:solidFill>
                  <a:schemeClr val="tx1"/>
                </a:solidFill>
              </a:rPr>
              <a:t>. </a:t>
            </a:r>
            <a:r>
              <a:rPr lang="de-DE" altLang="de-DE" sz="1400" dirty="0">
                <a:solidFill>
                  <a:schemeClr val="tx1"/>
                </a:solidFill>
              </a:rPr>
              <a:t>Präsentationen </a:t>
            </a:r>
            <a:r>
              <a:rPr lang="de-DE" altLang="de-DE" sz="1400" dirty="0" smtClean="0">
                <a:solidFill>
                  <a:schemeClr val="tx1"/>
                </a:solidFill>
              </a:rPr>
              <a:t>vom </a:t>
            </a:r>
            <a:r>
              <a:rPr lang="de-DE" altLang="de-DE" sz="1400" dirty="0" smtClean="0">
                <a:solidFill>
                  <a:schemeClr val="tx1"/>
                </a:solidFill>
              </a:rPr>
              <a:t>Datenträger</a:t>
            </a:r>
            <a:endParaRPr lang="de-DE" altLang="de-DE" sz="1400" dirty="0">
              <a:solidFill>
                <a:schemeClr val="tx1"/>
              </a:solidFill>
            </a:endParaRPr>
          </a:p>
          <a:p>
            <a:pPr marL="1071563" lvl="2" indent="-157163"/>
            <a:r>
              <a:rPr lang="de-DE" altLang="de-DE" sz="1400" dirty="0" smtClean="0">
                <a:solidFill>
                  <a:schemeClr val="tx1"/>
                </a:solidFill>
              </a:rPr>
              <a:t>Arbeitsblätter			</a:t>
            </a:r>
            <a:r>
              <a:rPr lang="de-DE" altLang="de-DE" sz="1400" dirty="0" smtClean="0">
                <a:solidFill>
                  <a:schemeClr val="tx1"/>
                </a:solidFill>
              </a:rPr>
              <a:t>z.B</a:t>
            </a:r>
            <a:r>
              <a:rPr lang="de-DE" altLang="de-DE" sz="1400" dirty="0">
                <a:solidFill>
                  <a:schemeClr val="tx1"/>
                </a:solidFill>
              </a:rPr>
              <a:t>. </a:t>
            </a:r>
            <a:r>
              <a:rPr lang="de-DE" altLang="de-DE" sz="1400" dirty="0">
                <a:solidFill>
                  <a:schemeClr val="tx1"/>
                </a:solidFill>
              </a:rPr>
              <a:t>Bearbeitung am Bildschirm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AD W. Wagner, Didaktik Chemie, Universität Bayreuth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40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/>
              <a:t>Multimediakompetenz </a:t>
            </a:r>
            <a:r>
              <a:rPr lang="de-DE" altLang="de-DE" dirty="0" smtClean="0"/>
              <a:t>C</a:t>
            </a:r>
            <a:endParaRPr lang="de-DE" altLang="de-DE" dirty="0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250825" y="759198"/>
            <a:ext cx="8642350" cy="515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800" b="1" dirty="0">
                <a:cs typeface="Times New Roman" panose="02020603050405020304" pitchFamily="18" charset="0"/>
              </a:rPr>
              <a:t>Bsp. Lehrplanbezüge </a:t>
            </a:r>
            <a:r>
              <a:rPr lang="de-DE" altLang="de-DE" sz="2800" b="1" dirty="0" smtClean="0">
                <a:cs typeface="Times New Roman" panose="02020603050405020304" pitchFamily="18" charset="0"/>
              </a:rPr>
              <a:t>Chemie</a:t>
            </a:r>
            <a:endParaRPr lang="de-DE" altLang="de-DE" sz="2800" b="1" dirty="0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de-DE" altLang="de-DE" sz="1600" b="1" dirty="0"/>
          </a:p>
        </p:txBody>
      </p:sp>
      <p:sp>
        <p:nvSpPr>
          <p:cNvPr id="29709" name="Text Box 12"/>
          <p:cNvSpPr txBox="1">
            <a:spLocks noChangeArrowheads="1"/>
          </p:cNvSpPr>
          <p:nvPr/>
        </p:nvSpPr>
        <p:spPr bwMode="auto">
          <a:xfrm>
            <a:off x="1166813" y="5221291"/>
            <a:ext cx="1730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 b="1" dirty="0"/>
              <a:t>C </a:t>
            </a:r>
            <a:r>
              <a:rPr lang="de-DE" altLang="de-DE" sz="1600" b="1" dirty="0" smtClean="0"/>
              <a:t>8</a:t>
            </a:r>
            <a:endParaRPr lang="de-DE" altLang="de-DE" sz="1600" b="1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AD W. Wagner, Didaktik Chemie, Universität Bayreuth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551475"/>
            <a:ext cx="3562350" cy="36671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4" t="12906" r="15480"/>
          <a:stretch/>
        </p:blipFill>
        <p:spPr>
          <a:xfrm>
            <a:off x="4009292" y="1915148"/>
            <a:ext cx="4545624" cy="3234630"/>
          </a:xfrm>
          <a:prstGeom prst="rect">
            <a:avLst/>
          </a:prstGeom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416916" y="5213592"/>
            <a:ext cx="1730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600" b="1" dirty="0"/>
              <a:t>C </a:t>
            </a:r>
            <a:r>
              <a:rPr lang="de-DE" altLang="de-DE" sz="1600" b="1" dirty="0" smtClean="0"/>
              <a:t>10</a:t>
            </a:r>
            <a:endParaRPr lang="de-DE" altLang="de-DE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 idx="4294967295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dirty="0"/>
              <a:t>Alte Umfrage 1995, n=445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250825" y="759197"/>
            <a:ext cx="8642350" cy="5214565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de-DE" altLang="de-DE" b="1" dirty="0">
                <a:cs typeface="Times New Roman" panose="02020603050405020304" pitchFamily="18" charset="0"/>
              </a:rPr>
              <a:t>65% der Chemielehrer bewerten den Computereinsatz „positiv“:</a:t>
            </a:r>
          </a:p>
          <a:p>
            <a:pPr marL="720725" lvl="1" indent="-263525" eaLnBrk="1" hangingPunct="1">
              <a:spcBef>
                <a:spcPts val="0"/>
              </a:spcBef>
              <a:buFontTx/>
              <a:buChar char="•"/>
            </a:pPr>
            <a:r>
              <a:rPr lang="de-DE" altLang="de-DE" sz="1800" dirty="0">
                <a:solidFill>
                  <a:srgbClr val="008000"/>
                </a:solidFill>
                <a:cs typeface="Times New Roman" panose="02020603050405020304" pitchFamily="18" charset="0"/>
              </a:rPr>
              <a:t>Anwendungen: Unterrichtsvorbereitung, Experimentieren (45 %).</a:t>
            </a:r>
          </a:p>
          <a:p>
            <a:pPr marL="720725" lvl="1" indent="-263525" eaLnBrk="1" hangingPunct="1">
              <a:spcBef>
                <a:spcPts val="0"/>
              </a:spcBef>
              <a:buFontTx/>
              <a:buChar char="•"/>
            </a:pPr>
            <a:r>
              <a:rPr lang="de-DE" altLang="de-DE" sz="1800" dirty="0">
                <a:solidFill>
                  <a:schemeClr val="tx1"/>
                </a:solidFill>
                <a:cs typeface="Times New Roman" panose="02020603050405020304" pitchFamily="18" charset="0"/>
              </a:rPr>
              <a:t>Man schätzt das zusätzliche motivierende Element.</a:t>
            </a:r>
          </a:p>
          <a:p>
            <a:pPr eaLnBrk="1" hangingPunct="1">
              <a:buFontTx/>
              <a:buAutoNum type="arabicPeriod" startAt="2"/>
            </a:pPr>
            <a:r>
              <a:rPr lang="de-DE" altLang="de-DE" b="1" dirty="0"/>
              <a:t>Kritik:</a:t>
            </a:r>
          </a:p>
          <a:p>
            <a:pPr marL="720725" lvl="1" indent="-263525" eaLnBrk="1" hangingPunct="1">
              <a:spcBef>
                <a:spcPts val="0"/>
              </a:spcBef>
              <a:buFontTx/>
              <a:buChar char="•"/>
            </a:pPr>
            <a:r>
              <a:rPr lang="de-DE" altLang="de-DE" sz="1800" dirty="0">
                <a:solidFill>
                  <a:srgbClr val="008000"/>
                </a:solidFill>
                <a:cs typeface="Times New Roman" panose="02020603050405020304" pitchFamily="18" charset="0"/>
              </a:rPr>
              <a:t>sinnvolle Unterrichtsbeispiele fehlen,</a:t>
            </a:r>
            <a:r>
              <a:rPr lang="de-DE" altLang="de-DE" sz="1800" dirty="0">
                <a:solidFill>
                  <a:srgbClr val="008000"/>
                </a:solidFill>
              </a:rPr>
              <a:t> </a:t>
            </a:r>
          </a:p>
          <a:p>
            <a:pPr marL="720725" lvl="1" indent="-263525" eaLnBrk="1" hangingPunct="1">
              <a:spcBef>
                <a:spcPts val="0"/>
              </a:spcBef>
              <a:buFontTx/>
              <a:buChar char="•"/>
            </a:pPr>
            <a:r>
              <a:rPr lang="de-DE" altLang="de-DE" sz="1800" dirty="0">
                <a:solidFill>
                  <a:schemeClr val="tx1"/>
                </a:solidFill>
                <a:cs typeface="Times New Roman" panose="02020603050405020304" pitchFamily="18" charset="0"/>
              </a:rPr>
              <a:t>der materielle Aufwand ist sehr hoch,</a:t>
            </a:r>
          </a:p>
          <a:p>
            <a:pPr marL="720725" lvl="1" indent="-263525" eaLnBrk="1" hangingPunct="1">
              <a:spcBef>
                <a:spcPts val="0"/>
              </a:spcBef>
              <a:buFontTx/>
              <a:buChar char="•"/>
            </a:pPr>
            <a:r>
              <a:rPr lang="de-DE" altLang="de-DE" sz="1800" dirty="0">
                <a:solidFill>
                  <a:schemeClr val="tx1"/>
                </a:solidFill>
                <a:cs typeface="Times New Roman" panose="02020603050405020304" pitchFamily="18" charset="0"/>
              </a:rPr>
              <a:t>lange Einarbeitungszeit der Schüler nötig,</a:t>
            </a:r>
          </a:p>
          <a:p>
            <a:pPr marL="720725" lvl="1" indent="-263525" eaLnBrk="1" hangingPunct="1">
              <a:spcBef>
                <a:spcPts val="0"/>
              </a:spcBef>
              <a:buFontTx/>
              <a:buChar char="•"/>
            </a:pPr>
            <a:r>
              <a:rPr lang="de-DE" altLang="de-DE" sz="1800" dirty="0">
                <a:solidFill>
                  <a:schemeClr val="tx1"/>
                </a:solidFill>
                <a:cs typeface="Times New Roman" panose="02020603050405020304" pitchFamily="18" charset="0"/>
              </a:rPr>
              <a:t>viele Schüler sind zu leistungsschwach für EDV. </a:t>
            </a:r>
          </a:p>
          <a:p>
            <a:pPr eaLnBrk="1" hangingPunct="1">
              <a:spcBef>
                <a:spcPts val="0"/>
              </a:spcBef>
              <a:buFontTx/>
              <a:buAutoNum type="arabicPeriod" startAt="3"/>
            </a:pPr>
            <a:r>
              <a:rPr lang="de-DE" altLang="de-DE" b="1" dirty="0"/>
              <a:t>Wünsche:</a:t>
            </a:r>
          </a:p>
          <a:p>
            <a:pPr marL="720725" lvl="1" indent="-263525" eaLnBrk="1" hangingPunct="1">
              <a:spcBef>
                <a:spcPts val="0"/>
              </a:spcBef>
              <a:buFontTx/>
              <a:buChar char="•"/>
            </a:pPr>
            <a:r>
              <a:rPr lang="de-DE" altLang="de-DE" sz="1800" dirty="0">
                <a:solidFill>
                  <a:schemeClr val="tx1"/>
                </a:solidFill>
                <a:cs typeface="Times New Roman" panose="02020603050405020304" pitchFamily="18" charset="0"/>
              </a:rPr>
              <a:t>Regionale Lehrerfortbildungen,</a:t>
            </a:r>
          </a:p>
          <a:p>
            <a:pPr marL="720725" lvl="1" indent="-263525" eaLnBrk="1" hangingPunct="1">
              <a:spcBef>
                <a:spcPts val="0"/>
              </a:spcBef>
              <a:buFontTx/>
              <a:buChar char="•"/>
            </a:pPr>
            <a:r>
              <a:rPr lang="de-DE" altLang="de-DE" sz="1800" dirty="0">
                <a:solidFill>
                  <a:srgbClr val="008000"/>
                </a:solidFill>
                <a:cs typeface="Times New Roman" panose="02020603050405020304" pitchFamily="18" charset="0"/>
              </a:rPr>
              <a:t>dringend Verbesserung der Ausstattungssituation.</a:t>
            </a:r>
          </a:p>
          <a:p>
            <a:pPr marL="0" indent="-76200" eaLnBrk="1" hangingPunct="1">
              <a:spcBef>
                <a:spcPts val="0"/>
              </a:spcBef>
              <a:buNone/>
            </a:pPr>
            <a:endParaRPr lang="de-DE" altLang="de-DE" sz="2000" dirty="0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  <p:sp>
        <p:nvSpPr>
          <p:cNvPr id="31748" name="Text Box 1028"/>
          <p:cNvSpPr txBox="1">
            <a:spLocks noChangeArrowheads="1"/>
          </p:cNvSpPr>
          <p:nvPr/>
        </p:nvSpPr>
        <p:spPr bwMode="auto">
          <a:xfrm>
            <a:off x="685800" y="5973763"/>
            <a:ext cx="777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/>
              <a:t>Quelle: B. Domke, Freiburg 1995 (!)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AD W. Wagner, Didaktik Chemie, Universität Bayreuth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eere Prä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B2B2B2"/>
      </a:folHlink>
    </a:clrScheme>
    <a:fontScheme name="1_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1114</Words>
  <Application>Microsoft Office PowerPoint</Application>
  <PresentationFormat>Bildschirmpräsentation (4:3)</PresentationFormat>
  <Paragraphs>253</Paragraphs>
  <Slides>17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Times New Roman</vt:lpstr>
      <vt:lpstr>Wingdings</vt:lpstr>
      <vt:lpstr>1_Leere Präsentation</vt:lpstr>
      <vt:lpstr>Multimediakompetenz B/C</vt:lpstr>
      <vt:lpstr>Multimediakompetenz B/C</vt:lpstr>
      <vt:lpstr>Leistungsnachweise</vt:lpstr>
      <vt:lpstr>Leistungsnachweise</vt:lpstr>
      <vt:lpstr>Leistungsnachweise</vt:lpstr>
      <vt:lpstr>Multimediakompetenz C</vt:lpstr>
      <vt:lpstr>Multimediakompetenz C</vt:lpstr>
      <vt:lpstr>Multimediakompetenz C</vt:lpstr>
      <vt:lpstr>Alte Umfrage 1995, n=445</vt:lpstr>
      <vt:lpstr>Umfrage II, n=4978 (Bayern) (1)</vt:lpstr>
      <vt:lpstr>Umfrage II (2)</vt:lpstr>
      <vt:lpstr>Umfrage II (3)</vt:lpstr>
      <vt:lpstr>Umfrage II (4)</vt:lpstr>
      <vt:lpstr>Umfrage IV (1)</vt:lpstr>
      <vt:lpstr>Umfrage IV (2)</vt:lpstr>
      <vt:lpstr>Gerätebesitz 2018, n=1231, 6-13a</vt:lpstr>
      <vt:lpstr>Online-Meetings</vt:lpstr>
    </vt:vector>
  </TitlesOfParts>
  <Company>Universität Bayreuth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Walter Wagner</dc:creator>
  <cp:lastModifiedBy>Walter Wagner</cp:lastModifiedBy>
  <cp:revision>231</cp:revision>
  <dcterms:created xsi:type="dcterms:W3CDTF">2000-07-31T09:48:46Z</dcterms:created>
  <dcterms:modified xsi:type="dcterms:W3CDTF">2023-04-18T13:10:37Z</dcterms:modified>
</cp:coreProperties>
</file>