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FFCC"/>
    <a:srgbClr val="FDF19B"/>
    <a:srgbClr val="CCECFF"/>
    <a:srgbClr val="FFFFFF"/>
    <a:srgbClr val="0000FF"/>
    <a:srgbClr val="FF0000"/>
    <a:srgbClr val="FFCC99"/>
    <a:srgbClr val="FFCCCC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90" autoAdjust="0"/>
  </p:normalViewPr>
  <p:slideViewPr>
    <p:cSldViewPr showGuides="1">
      <p:cViewPr>
        <p:scale>
          <a:sx n="75" d="100"/>
          <a:sy n="75" d="100"/>
        </p:scale>
        <p:origin x="-1992" y="-1134"/>
      </p:cViewPr>
      <p:guideLst>
        <p:guide orient="horz" pos="4292"/>
        <p:guide pos="5602"/>
        <p:guide pos="15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8" d="100"/>
          <a:sy n="68" d="100"/>
        </p:scale>
        <p:origin x="-1608" y="-102"/>
      </p:cViewPr>
      <p:guideLst>
        <p:guide orient="horz" pos="2880"/>
        <p:guide pos="2160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E42E91C-3C7E-45F4-851C-098438AEF31F}" type="datetimeFigureOut">
              <a:rPr lang="de-DE"/>
              <a:pPr>
                <a:defRPr/>
              </a:pPr>
              <a:t>16.12.2010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E87CE35-27C3-4498-8414-FFE1B554FE0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610C1F2-300A-4A4E-BF44-773277C40F0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AA876E-4799-45A2-A8DA-36BF9AEE600F}" type="slidenum">
              <a:rPr lang="de-DE" smtClean="0"/>
              <a:pPr/>
              <a:t>1</a:t>
            </a:fld>
            <a:endParaRPr lang="de-DE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Meine</a:t>
            </a:r>
            <a:r>
              <a:rPr lang="de-DE" b="0"/>
              <a:t> Folie !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AC2BE-8E1C-4314-8FBF-96F2159DF78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Meine</a:t>
            </a:r>
            <a:r>
              <a:rPr lang="de-DE" b="0"/>
              <a:t> Folie !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7DA1B-E046-483F-8CDE-C9179CE972A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-26988"/>
            <a:ext cx="2286000" cy="615315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-26988"/>
            <a:ext cx="6705600" cy="6153151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Meine</a:t>
            </a:r>
            <a:r>
              <a:rPr lang="de-DE" b="0"/>
              <a:t> Folie !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6946D-294D-415F-8538-FFA1EE91FDC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Meine</a:t>
            </a:r>
            <a:r>
              <a:rPr lang="de-DE" b="0"/>
              <a:t> Folie !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A3215-212D-4272-9C9B-AAF82DF1F3B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Meine</a:t>
            </a:r>
            <a:r>
              <a:rPr lang="de-DE" b="0"/>
              <a:t> Folie !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FCC4D-CB88-4A6C-89AA-AB63FA4822B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Meine</a:t>
            </a:r>
            <a:r>
              <a:rPr lang="de-DE" b="0"/>
              <a:t> Folie !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6A4B7-5C9F-4069-8597-13E1D3836F4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Meine</a:t>
            </a:r>
            <a:r>
              <a:rPr lang="de-DE" b="0"/>
              <a:t> Folie !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5D8B5-6D69-432E-B135-073DC36813B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Meine</a:t>
            </a:r>
            <a:r>
              <a:rPr lang="de-DE" b="0"/>
              <a:t> Folie !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C01C5-1739-48A5-A98E-1E296C5E870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Meine</a:t>
            </a:r>
            <a:r>
              <a:rPr lang="de-DE" b="0"/>
              <a:t> Folie !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5E82E-7470-4275-AE92-EBB3EC6D0DB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Meine</a:t>
            </a:r>
            <a:r>
              <a:rPr lang="de-DE" b="0"/>
              <a:t> Folie !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9D0AE-5441-482C-8695-F3B091091D7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Meine</a:t>
            </a:r>
            <a:r>
              <a:rPr lang="de-DE" b="0"/>
              <a:t> Folie !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03532-E34D-41BC-A333-97A17A128C2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26988"/>
            <a:ext cx="9144000" cy="57626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bearbeiten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73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dirty="0" smtClean="0"/>
              <a:t>Meine Folie !</a:t>
            </a:r>
            <a:endParaRPr lang="de-D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373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465C11-79B2-405A-940C-0ACC22CFFE1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-36513" y="595313"/>
            <a:ext cx="8064501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900113" y="6237288"/>
            <a:ext cx="806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pic>
        <p:nvPicPr>
          <p:cNvPr id="3" name="Picture 29"/>
          <p:cNvPicPr>
            <a:picLocks noChangeAspect="1" noChangeArrowheads="1"/>
          </p:cNvPicPr>
          <p:nvPr userDrawn="1"/>
        </p:nvPicPr>
        <p:blipFill>
          <a:blip r:embed="rId13" cstate="print"/>
          <a:srcRect l="8173"/>
          <a:stretch>
            <a:fillRect/>
          </a:stretch>
        </p:blipFill>
        <p:spPr bwMode="auto">
          <a:xfrm>
            <a:off x="0" y="4581525"/>
            <a:ext cx="1925638" cy="2097088"/>
          </a:xfrm>
          <a:prstGeom prst="rect">
            <a:avLst/>
          </a:prstGeom>
          <a:noFill/>
          <a:ln w="28575" algn="ctr">
            <a:noFill/>
            <a:miter lim="800000"/>
            <a:headEnd/>
            <a:tailEnd type="none" w="lg" len="lg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8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8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8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80000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 eaLnBrk="1" hangingPunct="1"/>
            <a:r>
              <a:rPr lang="de-DE" dirty="0" smtClean="0">
                <a:solidFill>
                  <a:schemeClr val="tx1"/>
                </a:solidFill>
              </a:rPr>
              <a:t>Arbeiten mit PowerPoint</a:t>
            </a:r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622300"/>
          </a:xfrm>
        </p:spPr>
        <p:txBody>
          <a:bodyPr/>
          <a:lstStyle/>
          <a:p>
            <a:pPr eaLnBrk="1" hangingPunct="1"/>
            <a:r>
              <a:rPr lang="de-DE" dirty="0" smtClean="0">
                <a:solidFill>
                  <a:schemeClr val="tx1"/>
                </a:solidFill>
              </a:rPr>
              <a:t>Damit mein Vortrag besser wird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pPr eaLnBrk="1" hangingPunct="1"/>
            <a:r>
              <a:rPr lang="de-DE" dirty="0" smtClean="0">
                <a:solidFill>
                  <a:schemeClr val="tx1"/>
                </a:solidFill>
              </a:rPr>
              <a:t>Übung 1: Folienmaster und mehr</a:t>
            </a:r>
          </a:p>
        </p:txBody>
      </p:sp>
      <p:sp>
        <p:nvSpPr>
          <p:cNvPr id="14341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smtClean="0"/>
          </a:p>
        </p:txBody>
      </p:sp>
      <p:sp>
        <p:nvSpPr>
          <p:cNvPr id="14339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solidFill>
                  <a:schemeClr val="tx1"/>
                </a:solidFill>
              </a:rPr>
              <a:t>Meine</a:t>
            </a:r>
            <a:r>
              <a:rPr lang="de-DE" b="0" smtClean="0">
                <a:solidFill>
                  <a:schemeClr val="tx1"/>
                </a:solidFill>
              </a:rPr>
              <a:t> Folie !</a:t>
            </a:r>
          </a:p>
        </p:txBody>
      </p:sp>
      <p:sp>
        <p:nvSpPr>
          <p:cNvPr id="14340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0883CA8-A55E-4E49-B4DC-0075C6AF3585}" type="slidenum">
              <a:rPr lang="de-DE" smtClean="0">
                <a:solidFill>
                  <a:schemeClr val="tx1"/>
                </a:solidFill>
              </a:rPr>
              <a:pPr/>
              <a:t>2</a:t>
            </a:fld>
            <a:endParaRPr lang="de-DE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rgbClr val="800000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rgbClr val="800000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</Words>
  <Application>Microsoft Office PowerPoint</Application>
  <PresentationFormat>Bildschirmpräsentation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Standarddesign</vt:lpstr>
      <vt:lpstr>Arbeiten mit PowerPoint</vt:lpstr>
      <vt:lpstr>Übung 1: Folienmaster und mehr</vt:lpstr>
    </vt:vector>
  </TitlesOfParts>
  <Company>Universität Bayreuth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Walter Wagner</dc:creator>
  <cp:lastModifiedBy>Walter Wagner</cp:lastModifiedBy>
  <cp:revision>30</cp:revision>
  <dcterms:created xsi:type="dcterms:W3CDTF">2002-12-30T11:09:28Z</dcterms:created>
  <dcterms:modified xsi:type="dcterms:W3CDTF">2010-12-16T10:37:15Z</dcterms:modified>
</cp:coreProperties>
</file>