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58" r:id="rId16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50" y="108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1456986" y="39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456986" y="93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4772709" y="39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772709" y="93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1456986" y="174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1456986" y="228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4772709" y="174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4772709" y="228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26"/>
          </p:nvPr>
        </p:nvSpPr>
        <p:spPr>
          <a:xfrm>
            <a:off x="1456986" y="309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1456986" y="363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29"/>
          </p:nvPr>
        </p:nvSpPr>
        <p:spPr>
          <a:xfrm>
            <a:off x="4772709" y="309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30"/>
          </p:nvPr>
        </p:nvSpPr>
        <p:spPr>
          <a:xfrm>
            <a:off x="4772709" y="363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31" name="Textplatzhalter 9"/>
          <p:cNvSpPr>
            <a:spLocks noGrp="1"/>
          </p:cNvSpPr>
          <p:nvPr>
            <p:ph type="body" sz="quarter" idx="32"/>
          </p:nvPr>
        </p:nvSpPr>
        <p:spPr>
          <a:xfrm>
            <a:off x="1456986" y="444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32" name="Textplatzhalter 9"/>
          <p:cNvSpPr>
            <a:spLocks noGrp="1"/>
          </p:cNvSpPr>
          <p:nvPr>
            <p:ph type="body" sz="quarter" idx="33"/>
          </p:nvPr>
        </p:nvSpPr>
        <p:spPr>
          <a:xfrm>
            <a:off x="1456986" y="498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34" name="Textplatzhalter 9"/>
          <p:cNvSpPr>
            <a:spLocks noGrp="1"/>
          </p:cNvSpPr>
          <p:nvPr>
            <p:ph type="body" sz="quarter" idx="35"/>
          </p:nvPr>
        </p:nvSpPr>
        <p:spPr>
          <a:xfrm>
            <a:off x="4772709" y="444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36"/>
          </p:nvPr>
        </p:nvSpPr>
        <p:spPr>
          <a:xfrm>
            <a:off x="4772709" y="498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38"/>
          </p:nvPr>
        </p:nvSpPr>
        <p:spPr>
          <a:xfrm>
            <a:off x="1456986" y="579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39"/>
          </p:nvPr>
        </p:nvSpPr>
        <p:spPr>
          <a:xfrm>
            <a:off x="1456986" y="633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41"/>
          </p:nvPr>
        </p:nvSpPr>
        <p:spPr>
          <a:xfrm>
            <a:off x="4772709" y="579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41" name="Textplatzhalter 9"/>
          <p:cNvSpPr>
            <a:spLocks noGrp="1"/>
          </p:cNvSpPr>
          <p:nvPr>
            <p:ph type="body" sz="quarter" idx="42"/>
          </p:nvPr>
        </p:nvSpPr>
        <p:spPr>
          <a:xfrm>
            <a:off x="4772709" y="633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43" name="Textplatzhalter 9"/>
          <p:cNvSpPr>
            <a:spLocks noGrp="1"/>
          </p:cNvSpPr>
          <p:nvPr>
            <p:ph type="body" sz="quarter" idx="44"/>
          </p:nvPr>
        </p:nvSpPr>
        <p:spPr>
          <a:xfrm>
            <a:off x="1456986" y="714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44" name="Textplatzhalter 9"/>
          <p:cNvSpPr>
            <a:spLocks noGrp="1"/>
          </p:cNvSpPr>
          <p:nvPr>
            <p:ph type="body" sz="quarter" idx="45"/>
          </p:nvPr>
        </p:nvSpPr>
        <p:spPr>
          <a:xfrm>
            <a:off x="1456986" y="768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46" name="Textplatzhalter 9"/>
          <p:cNvSpPr>
            <a:spLocks noGrp="1"/>
          </p:cNvSpPr>
          <p:nvPr>
            <p:ph type="body" sz="quarter" idx="47"/>
          </p:nvPr>
        </p:nvSpPr>
        <p:spPr>
          <a:xfrm>
            <a:off x="4772709" y="714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47" name="Textplatzhalter 9"/>
          <p:cNvSpPr>
            <a:spLocks noGrp="1"/>
          </p:cNvSpPr>
          <p:nvPr>
            <p:ph type="body" sz="quarter" idx="48"/>
          </p:nvPr>
        </p:nvSpPr>
        <p:spPr>
          <a:xfrm>
            <a:off x="4772709" y="7685112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49" name="Textplatzhalter 9"/>
          <p:cNvSpPr>
            <a:spLocks noGrp="1"/>
          </p:cNvSpPr>
          <p:nvPr>
            <p:ph type="body" sz="quarter" idx="50"/>
          </p:nvPr>
        </p:nvSpPr>
        <p:spPr>
          <a:xfrm>
            <a:off x="1456986" y="8493986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50" name="Textplatzhalter 9"/>
          <p:cNvSpPr>
            <a:spLocks noGrp="1"/>
          </p:cNvSpPr>
          <p:nvPr>
            <p:ph type="body" sz="quarter" idx="51"/>
          </p:nvPr>
        </p:nvSpPr>
        <p:spPr>
          <a:xfrm>
            <a:off x="1456986" y="9033986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52" name="Textplatzhalter 9"/>
          <p:cNvSpPr>
            <a:spLocks noGrp="1"/>
          </p:cNvSpPr>
          <p:nvPr>
            <p:ph type="body" sz="quarter" idx="53"/>
          </p:nvPr>
        </p:nvSpPr>
        <p:spPr>
          <a:xfrm>
            <a:off x="4772709" y="8493986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53" name="Textplatzhalter 9"/>
          <p:cNvSpPr>
            <a:spLocks noGrp="1"/>
          </p:cNvSpPr>
          <p:nvPr>
            <p:ph type="body" sz="quarter" idx="54"/>
          </p:nvPr>
        </p:nvSpPr>
        <p:spPr>
          <a:xfrm>
            <a:off x="4772709" y="9033986"/>
            <a:ext cx="1800000" cy="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de-DE" dirty="0"/>
          </a:p>
        </p:txBody>
      </p:sp>
      <p:sp>
        <p:nvSpPr>
          <p:cNvPr id="55" name="Inhaltsplatzhalter 54"/>
          <p:cNvSpPr>
            <a:spLocks noGrp="1" noChangeAspect="1"/>
          </p:cNvSpPr>
          <p:nvPr>
            <p:ph sz="quarter" idx="55"/>
          </p:nvPr>
        </p:nvSpPr>
        <p:spPr>
          <a:xfrm>
            <a:off x="159125" y="39511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6" name="Inhaltsplatzhalter 54"/>
          <p:cNvSpPr>
            <a:spLocks noGrp="1" noChangeAspect="1"/>
          </p:cNvSpPr>
          <p:nvPr>
            <p:ph sz="quarter" idx="56"/>
          </p:nvPr>
        </p:nvSpPr>
        <p:spPr>
          <a:xfrm>
            <a:off x="159125" y="174527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7" name="Inhaltsplatzhalter 54"/>
          <p:cNvSpPr>
            <a:spLocks noGrp="1" noChangeAspect="1"/>
          </p:cNvSpPr>
          <p:nvPr>
            <p:ph sz="quarter" idx="57"/>
          </p:nvPr>
        </p:nvSpPr>
        <p:spPr>
          <a:xfrm>
            <a:off x="159125" y="309511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8" name="Inhaltsplatzhalter 54"/>
          <p:cNvSpPr>
            <a:spLocks noGrp="1" noChangeAspect="1"/>
          </p:cNvSpPr>
          <p:nvPr>
            <p:ph sz="quarter" idx="58"/>
          </p:nvPr>
        </p:nvSpPr>
        <p:spPr>
          <a:xfrm>
            <a:off x="159125" y="444511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9" name="Inhaltsplatzhalter 54"/>
          <p:cNvSpPr>
            <a:spLocks noGrp="1" noChangeAspect="1"/>
          </p:cNvSpPr>
          <p:nvPr>
            <p:ph sz="quarter" idx="59"/>
          </p:nvPr>
        </p:nvSpPr>
        <p:spPr>
          <a:xfrm>
            <a:off x="159125" y="579511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0" name="Inhaltsplatzhalter 54"/>
          <p:cNvSpPr>
            <a:spLocks noGrp="1" noChangeAspect="1"/>
          </p:cNvSpPr>
          <p:nvPr>
            <p:ph sz="quarter" idx="60"/>
          </p:nvPr>
        </p:nvSpPr>
        <p:spPr>
          <a:xfrm>
            <a:off x="159125" y="714511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1" name="Inhaltsplatzhalter 54"/>
          <p:cNvSpPr>
            <a:spLocks noGrp="1" noChangeAspect="1"/>
          </p:cNvSpPr>
          <p:nvPr>
            <p:ph sz="quarter" idx="61"/>
          </p:nvPr>
        </p:nvSpPr>
        <p:spPr>
          <a:xfrm>
            <a:off x="159125" y="8493986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2" name="Inhaltsplatzhalter 54"/>
          <p:cNvSpPr>
            <a:spLocks noGrp="1" noChangeAspect="1"/>
          </p:cNvSpPr>
          <p:nvPr>
            <p:ph sz="quarter" idx="62"/>
          </p:nvPr>
        </p:nvSpPr>
        <p:spPr>
          <a:xfrm>
            <a:off x="3474847" y="39495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3" name="Inhaltsplatzhalter 54"/>
          <p:cNvSpPr>
            <a:spLocks noGrp="1" noChangeAspect="1"/>
          </p:cNvSpPr>
          <p:nvPr>
            <p:ph sz="quarter" idx="63"/>
          </p:nvPr>
        </p:nvSpPr>
        <p:spPr>
          <a:xfrm>
            <a:off x="3474847" y="174511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4" name="Inhaltsplatzhalter 54"/>
          <p:cNvSpPr>
            <a:spLocks noGrp="1" noChangeAspect="1"/>
          </p:cNvSpPr>
          <p:nvPr>
            <p:ph sz="quarter" idx="64"/>
          </p:nvPr>
        </p:nvSpPr>
        <p:spPr>
          <a:xfrm>
            <a:off x="3474847" y="309495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5" name="Inhaltsplatzhalter 54"/>
          <p:cNvSpPr>
            <a:spLocks noGrp="1" noChangeAspect="1"/>
          </p:cNvSpPr>
          <p:nvPr>
            <p:ph sz="quarter" idx="65"/>
          </p:nvPr>
        </p:nvSpPr>
        <p:spPr>
          <a:xfrm>
            <a:off x="3474847" y="444495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6" name="Inhaltsplatzhalter 54"/>
          <p:cNvSpPr>
            <a:spLocks noGrp="1" noChangeAspect="1"/>
          </p:cNvSpPr>
          <p:nvPr>
            <p:ph sz="quarter" idx="66"/>
          </p:nvPr>
        </p:nvSpPr>
        <p:spPr>
          <a:xfrm>
            <a:off x="3474847" y="579495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7" name="Inhaltsplatzhalter 54"/>
          <p:cNvSpPr>
            <a:spLocks noGrp="1" noChangeAspect="1"/>
          </p:cNvSpPr>
          <p:nvPr>
            <p:ph sz="quarter" idx="67"/>
          </p:nvPr>
        </p:nvSpPr>
        <p:spPr>
          <a:xfrm>
            <a:off x="3474847" y="7144952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8" name="Inhaltsplatzhalter 54"/>
          <p:cNvSpPr>
            <a:spLocks noGrp="1" noChangeAspect="1"/>
          </p:cNvSpPr>
          <p:nvPr>
            <p:ph sz="quarter" idx="68"/>
          </p:nvPr>
        </p:nvSpPr>
        <p:spPr>
          <a:xfrm>
            <a:off x="3474847" y="8493826"/>
            <a:ext cx="1080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74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5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07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6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39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1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08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53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72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0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D8A0-7F3F-41AF-9C22-4E9386F92F3B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721A-4855-459A-99CA-5D80B265A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4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/>
          <p:cNvSpPr>
            <a:spLocks noGrp="1"/>
          </p:cNvSpPr>
          <p:nvPr>
            <p:ph type="body" sz="quarter" idx="11"/>
          </p:nvPr>
        </p:nvSpPr>
        <p:spPr>
          <a:xfrm>
            <a:off x="1456986" y="135465"/>
            <a:ext cx="1972014" cy="540000"/>
          </a:xfrm>
        </p:spPr>
        <p:txBody>
          <a:bodyPr>
            <a:noAutofit/>
          </a:bodyPr>
          <a:lstStyle/>
          <a:p>
            <a:r>
              <a:rPr lang="de-DE" sz="2000" dirty="0" smtClean="0"/>
              <a:t>(Salz)-Flasche</a:t>
            </a:r>
            <a:endParaRPr lang="de-DE" sz="2000" dirty="0"/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2"/>
          </p:nvPr>
        </p:nvSpPr>
        <p:spPr>
          <a:xfrm>
            <a:off x="1456986" y="675465"/>
            <a:ext cx="1972014" cy="540000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reagent</a:t>
            </a:r>
            <a:r>
              <a:rPr lang="de-DE" sz="2000" dirty="0" smtClean="0"/>
              <a:t> </a:t>
            </a:r>
            <a:r>
              <a:rPr lang="de-DE" sz="2000" dirty="0" err="1" smtClean="0"/>
              <a:t>bottle</a:t>
            </a:r>
            <a:endParaRPr lang="de-DE" sz="2000" dirty="0"/>
          </a:p>
        </p:txBody>
      </p:sp>
      <p:pic>
        <p:nvPicPr>
          <p:cNvPr id="92" name="Inhaltsplatzhalter 91"/>
          <p:cNvPicPr>
            <a:picLocks noGrp="1" noChangeAspect="1"/>
          </p:cNvPicPr>
          <p:nvPr>
            <p:ph sz="quarter" idx="5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5" y="135641"/>
            <a:ext cx="617598" cy="1079500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0031"/>
            <a:ext cx="6868823" cy="45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29"/>
          </p:nvPr>
        </p:nvSpPr>
        <p:spPr>
          <a:xfrm>
            <a:off x="4772709" y="126004"/>
            <a:ext cx="1800000" cy="540000"/>
          </a:xfrm>
        </p:spPr>
        <p:txBody>
          <a:bodyPr anchor="ctr">
            <a:normAutofit fontScale="85000" lnSpcReduction="20000"/>
          </a:bodyPr>
          <a:lstStyle/>
          <a:p>
            <a:r>
              <a:rPr lang="de-DE" sz="2000" dirty="0" smtClean="0"/>
              <a:t>Rundkolben</a:t>
            </a:r>
          </a:p>
          <a:p>
            <a:r>
              <a:rPr lang="de-DE" sz="2000" dirty="0" smtClean="0"/>
              <a:t>Standkolben</a:t>
            </a:r>
            <a:endParaRPr lang="de-DE" sz="20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4772709" y="666004"/>
            <a:ext cx="1800000" cy="540000"/>
          </a:xfrm>
        </p:spPr>
        <p:txBody>
          <a:bodyPr anchor="ctr">
            <a:normAutofit/>
          </a:bodyPr>
          <a:lstStyle/>
          <a:p>
            <a:r>
              <a:rPr lang="de-DE" sz="2000" dirty="0" err="1" smtClean="0"/>
              <a:t>flask</a:t>
            </a:r>
            <a:endParaRPr lang="de-DE" sz="2000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50"/>
          </p:nvPr>
        </p:nvSpPr>
        <p:spPr>
          <a:xfrm>
            <a:off x="1456986" y="135284"/>
            <a:ext cx="1972014" cy="540000"/>
          </a:xfrm>
        </p:spPr>
        <p:txBody>
          <a:bodyPr anchor="ctr"/>
          <a:lstStyle/>
          <a:p>
            <a:r>
              <a:rPr lang="de-DE" sz="2000" dirty="0" smtClean="0"/>
              <a:t>Messkolben</a:t>
            </a:r>
            <a:endParaRPr lang="de-DE" sz="2000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51"/>
          </p:nvPr>
        </p:nvSpPr>
        <p:spPr>
          <a:xfrm>
            <a:off x="1456986" y="675284"/>
            <a:ext cx="1972014" cy="648000"/>
          </a:xfrm>
        </p:spPr>
        <p:txBody>
          <a:bodyPr anchor="ctr">
            <a:noAutofit/>
          </a:bodyPr>
          <a:lstStyle/>
          <a:p>
            <a:r>
              <a:rPr lang="de-DE" sz="2000" dirty="0" err="1" smtClean="0"/>
              <a:t>volumetric</a:t>
            </a:r>
            <a:r>
              <a:rPr lang="de-DE" sz="2000" dirty="0" smtClean="0"/>
              <a:t> </a:t>
            </a:r>
            <a:r>
              <a:rPr lang="de-DE" sz="2000" dirty="0" err="1" smtClean="0"/>
              <a:t>flask</a:t>
            </a:r>
            <a:endParaRPr lang="de-DE" sz="2000" dirty="0"/>
          </a:p>
        </p:txBody>
      </p:sp>
      <p:pic>
        <p:nvPicPr>
          <p:cNvPr id="50" name="Inhaltsplatzhalter 49"/>
          <p:cNvPicPr>
            <a:picLocks noGrp="1" noChangeAspect="1"/>
          </p:cNvPicPr>
          <p:nvPr>
            <p:ph sz="quarter" idx="6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41" y="136011"/>
            <a:ext cx="408506" cy="1079500"/>
          </a:xfrm>
          <a:prstGeom prst="rect">
            <a:avLst/>
          </a:prstGeom>
        </p:spPr>
      </p:pic>
      <p:pic>
        <p:nvPicPr>
          <p:cNvPr id="55" name="Inhaltsplatzhalter 54"/>
          <p:cNvPicPr>
            <a:picLocks noGrp="1" noChangeAspect="1"/>
          </p:cNvPicPr>
          <p:nvPr>
            <p:ph sz="quarter" idx="6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181" y="126517"/>
            <a:ext cx="867213" cy="107950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8076"/>
            <a:ext cx="6873294" cy="45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 anchor="ctr"/>
          <a:lstStyle/>
          <a:p>
            <a:r>
              <a:rPr lang="de-DE" sz="2000" dirty="0" smtClean="0"/>
              <a:t>Trichter</a:t>
            </a:r>
            <a:endParaRPr lang="de-DE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 anchor="ctr">
            <a:normAutofit/>
          </a:bodyPr>
          <a:lstStyle/>
          <a:p>
            <a:r>
              <a:rPr lang="de-DE" sz="2000" dirty="0" err="1" smtClean="0"/>
              <a:t>funnel</a:t>
            </a:r>
            <a:endParaRPr lang="de-DE" sz="2000" dirty="0"/>
          </a:p>
        </p:txBody>
      </p:sp>
      <p:pic>
        <p:nvPicPr>
          <p:cNvPr id="53" name="Inhaltsplatzhalter 52"/>
          <p:cNvPicPr>
            <a:picLocks noGrp="1" noChangeAspect="1"/>
          </p:cNvPicPr>
          <p:nvPr>
            <p:ph sz="quarter" idx="6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124" y="395288"/>
            <a:ext cx="763328" cy="107950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064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4772709" y="119514"/>
            <a:ext cx="1800000" cy="540000"/>
          </a:xfrm>
        </p:spPr>
        <p:txBody>
          <a:bodyPr anchor="ctr"/>
          <a:lstStyle/>
          <a:p>
            <a:r>
              <a:rPr lang="de-DE" sz="2000" dirty="0" smtClean="0"/>
              <a:t>Falten-Filter</a:t>
            </a:r>
            <a:endParaRPr lang="de-DE" sz="20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4"/>
          </p:nvPr>
        </p:nvSpPr>
        <p:spPr>
          <a:xfrm>
            <a:off x="4772709" y="659514"/>
            <a:ext cx="1800000" cy="648000"/>
          </a:xfrm>
        </p:spPr>
        <p:txBody>
          <a:bodyPr anchor="ctr">
            <a:noAutofit/>
          </a:bodyPr>
          <a:lstStyle/>
          <a:p>
            <a:r>
              <a:rPr lang="de-DE" sz="2000" dirty="0" err="1"/>
              <a:t>f</a:t>
            </a:r>
            <a:r>
              <a:rPr lang="de-DE" sz="2000" dirty="0" err="1" smtClean="0"/>
              <a:t>luted</a:t>
            </a:r>
            <a:r>
              <a:rPr lang="de-DE" sz="2000" dirty="0" smtClean="0"/>
              <a:t> </a:t>
            </a:r>
            <a:r>
              <a:rPr lang="de-DE" sz="2000" dirty="0" err="1" smtClean="0"/>
              <a:t>filter</a:t>
            </a:r>
            <a:endParaRPr lang="de-DE" sz="2000" dirty="0" smtClean="0"/>
          </a:p>
          <a:p>
            <a:r>
              <a:rPr lang="de-DE" sz="2000" dirty="0" err="1"/>
              <a:t>r</a:t>
            </a:r>
            <a:r>
              <a:rPr lang="de-DE" sz="2000" dirty="0" err="1" smtClean="0"/>
              <a:t>ound</a:t>
            </a:r>
            <a:r>
              <a:rPr lang="de-DE" sz="2000" dirty="0" smtClean="0"/>
              <a:t> </a:t>
            </a:r>
            <a:r>
              <a:rPr lang="de-DE" sz="2000" dirty="0" err="1" smtClean="0"/>
              <a:t>filter</a:t>
            </a:r>
            <a:endParaRPr lang="de-DE" sz="2000" dirty="0"/>
          </a:p>
        </p:txBody>
      </p:sp>
      <p:pic>
        <p:nvPicPr>
          <p:cNvPr id="54" name="Inhaltsplatzhalter 53"/>
          <p:cNvPicPr>
            <a:picLocks noGrp="1" noChangeAspect="1"/>
          </p:cNvPicPr>
          <p:nvPr>
            <p:ph sz="quarter" idx="6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180580"/>
            <a:ext cx="1079500" cy="958056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5" y="1450771"/>
            <a:ext cx="6902060" cy="4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5"/>
          </p:nvPr>
        </p:nvSpPr>
        <p:spPr>
          <a:xfrm>
            <a:off x="4455910" y="121463"/>
            <a:ext cx="2294845" cy="540000"/>
          </a:xfrm>
        </p:spPr>
        <p:txBody>
          <a:bodyPr anchor="ctr"/>
          <a:lstStyle/>
          <a:p>
            <a:r>
              <a:rPr lang="de-DE" sz="2000" dirty="0" smtClean="0"/>
              <a:t>Uhrglas</a:t>
            </a:r>
            <a:endParaRPr lang="de-DE" sz="200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36"/>
          </p:nvPr>
        </p:nvSpPr>
        <p:spPr>
          <a:xfrm>
            <a:off x="4455910" y="661463"/>
            <a:ext cx="2294845" cy="540000"/>
          </a:xfrm>
        </p:spPr>
        <p:txBody>
          <a:bodyPr anchor="ctr"/>
          <a:lstStyle/>
          <a:p>
            <a:r>
              <a:rPr lang="de-DE" sz="2000" dirty="0" err="1" smtClean="0"/>
              <a:t>watch</a:t>
            </a:r>
            <a:r>
              <a:rPr lang="de-DE" sz="2000" dirty="0" smtClean="0"/>
              <a:t> </a:t>
            </a:r>
            <a:r>
              <a:rPr lang="de-DE" sz="2000" dirty="0" err="1" smtClean="0"/>
              <a:t>glass</a:t>
            </a:r>
            <a:endParaRPr lang="de-DE" sz="200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41"/>
          </p:nvPr>
        </p:nvSpPr>
        <p:spPr>
          <a:xfrm>
            <a:off x="4455910" y="1471463"/>
            <a:ext cx="2294845" cy="540000"/>
          </a:xfrm>
        </p:spPr>
        <p:txBody>
          <a:bodyPr anchor="ctr"/>
          <a:lstStyle/>
          <a:p>
            <a:r>
              <a:rPr lang="de-DE" sz="2000" dirty="0" smtClean="0"/>
              <a:t>Thermometer</a:t>
            </a:r>
            <a:endParaRPr lang="de-DE" sz="200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42"/>
          </p:nvPr>
        </p:nvSpPr>
        <p:spPr>
          <a:xfrm>
            <a:off x="4455910" y="2011463"/>
            <a:ext cx="2294845" cy="540000"/>
          </a:xfrm>
        </p:spPr>
        <p:txBody>
          <a:bodyPr anchor="ctr"/>
          <a:lstStyle/>
          <a:p>
            <a:r>
              <a:rPr lang="de-DE" sz="2000" dirty="0" err="1" smtClean="0"/>
              <a:t>thermometer</a:t>
            </a:r>
            <a:endParaRPr lang="de-DE" sz="2000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47"/>
          </p:nvPr>
        </p:nvSpPr>
        <p:spPr>
          <a:xfrm>
            <a:off x="4455910" y="2821463"/>
            <a:ext cx="2294845" cy="540000"/>
          </a:xfrm>
        </p:spPr>
        <p:txBody>
          <a:bodyPr anchor="ctr"/>
          <a:lstStyle/>
          <a:p>
            <a:r>
              <a:rPr lang="de-DE" sz="2000" dirty="0" smtClean="0"/>
              <a:t>Messzylinder</a:t>
            </a:r>
            <a:endParaRPr lang="de-DE" sz="2000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48"/>
          </p:nvPr>
        </p:nvSpPr>
        <p:spPr>
          <a:xfrm>
            <a:off x="4455910" y="3361463"/>
            <a:ext cx="2294845" cy="648000"/>
          </a:xfrm>
        </p:spPr>
        <p:txBody>
          <a:bodyPr anchor="ctr">
            <a:noAutofit/>
          </a:bodyPr>
          <a:lstStyle/>
          <a:p>
            <a:r>
              <a:rPr lang="de-DE" sz="2000" dirty="0" err="1" smtClean="0"/>
              <a:t>graduated</a:t>
            </a:r>
            <a:r>
              <a:rPr lang="de-DE" sz="2000" dirty="0" smtClean="0"/>
              <a:t> </a:t>
            </a:r>
            <a:r>
              <a:rPr lang="de-DE" sz="2000" dirty="0" err="1" smtClean="0"/>
              <a:t>cylinder</a:t>
            </a:r>
            <a:endParaRPr lang="de-DE" sz="2000" dirty="0"/>
          </a:p>
        </p:txBody>
      </p:sp>
      <p:pic>
        <p:nvPicPr>
          <p:cNvPr id="56" name="Inhaltsplatzhalter 55"/>
          <p:cNvPicPr>
            <a:picLocks noGrp="1" noChangeAspect="1"/>
          </p:cNvPicPr>
          <p:nvPr>
            <p:ph sz="quarter" idx="65"/>
          </p:nvPr>
        </p:nvPicPr>
        <p:blipFill>
          <a:blip r:embed="rId2"/>
          <a:stretch>
            <a:fillRect/>
          </a:stretch>
        </p:blipFill>
        <p:spPr>
          <a:xfrm>
            <a:off x="3475038" y="535802"/>
            <a:ext cx="1079500" cy="250598"/>
          </a:xfrm>
          <a:prstGeom prst="rect">
            <a:avLst/>
          </a:prstGeom>
        </p:spPr>
      </p:pic>
      <p:pic>
        <p:nvPicPr>
          <p:cNvPr id="57" name="Inhaltsplatzhalter 56"/>
          <p:cNvPicPr>
            <a:picLocks noGrp="1" noChangeAspect="1"/>
          </p:cNvPicPr>
          <p:nvPr>
            <p:ph sz="quarter" idx="6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665" y="1470726"/>
            <a:ext cx="882245" cy="1081088"/>
          </a:xfrm>
          <a:prstGeom prst="rect">
            <a:avLst/>
          </a:prstGeom>
        </p:spPr>
      </p:pic>
      <p:pic>
        <p:nvPicPr>
          <p:cNvPr id="58" name="Inhaltsplatzhalter 57"/>
          <p:cNvPicPr>
            <a:picLocks noGrp="1" noChangeAspect="1"/>
          </p:cNvPicPr>
          <p:nvPr>
            <p:ph sz="quarter" idx="6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306" y="2821689"/>
            <a:ext cx="312964" cy="10795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076" y="4062065"/>
            <a:ext cx="3894858" cy="58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7"/>
          <p:cNvSpPr>
            <a:spLocks noGrp="1"/>
          </p:cNvSpPr>
          <p:nvPr>
            <p:ph type="body" sz="quarter" idx="53"/>
          </p:nvPr>
        </p:nvSpPr>
        <p:spPr>
          <a:xfrm>
            <a:off x="4772709" y="140201"/>
            <a:ext cx="1800000" cy="540000"/>
          </a:xfrm>
        </p:spPr>
        <p:txBody>
          <a:bodyPr anchor="ctr"/>
          <a:lstStyle/>
          <a:p>
            <a:r>
              <a:rPr lang="de-DE" sz="2000" dirty="0" smtClean="0"/>
              <a:t>Pipettierhilfe</a:t>
            </a:r>
            <a:endParaRPr lang="de-DE" sz="2000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54"/>
          </p:nvPr>
        </p:nvSpPr>
        <p:spPr>
          <a:xfrm>
            <a:off x="4772709" y="680201"/>
            <a:ext cx="1800000" cy="540000"/>
          </a:xfrm>
        </p:spPr>
        <p:txBody>
          <a:bodyPr anchor="ctr">
            <a:normAutofit/>
          </a:bodyPr>
          <a:lstStyle/>
          <a:p>
            <a:r>
              <a:rPr lang="de-DE" sz="2000" dirty="0" err="1" smtClean="0"/>
              <a:t>pipetting</a:t>
            </a:r>
            <a:r>
              <a:rPr lang="de-DE" sz="2000" dirty="0" smtClean="0"/>
              <a:t> </a:t>
            </a:r>
            <a:r>
              <a:rPr lang="de-DE" sz="2000" dirty="0" err="1" smtClean="0"/>
              <a:t>aid</a:t>
            </a:r>
            <a:endParaRPr lang="de-DE" sz="2000" dirty="0"/>
          </a:p>
        </p:txBody>
      </p:sp>
      <p:pic>
        <p:nvPicPr>
          <p:cNvPr id="59" name="Inhaltsplatzhalter 58"/>
          <p:cNvPicPr>
            <a:picLocks noGrp="1" noChangeAspect="1"/>
          </p:cNvPicPr>
          <p:nvPr>
            <p:ph sz="quarter" idx="6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20" y="139340"/>
            <a:ext cx="336136" cy="10810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6770"/>
            <a:ext cx="6875225" cy="64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uppieren 127"/>
          <p:cNvGrpSpPr>
            <a:grpSpLocks noChangeAspect="1"/>
          </p:cNvGrpSpPr>
          <p:nvPr/>
        </p:nvGrpSpPr>
        <p:grpSpPr>
          <a:xfrm>
            <a:off x="894012" y="7311470"/>
            <a:ext cx="1620000" cy="575635"/>
            <a:chOff x="3261510" y="2086372"/>
            <a:chExt cx="3481927" cy="1237234"/>
          </a:xfrm>
        </p:grpSpPr>
        <p:cxnSp>
          <p:nvCxnSpPr>
            <p:cNvPr id="129" name="Gekrümmte Verbindung 19"/>
            <p:cNvCxnSpPr/>
            <p:nvPr/>
          </p:nvCxnSpPr>
          <p:spPr>
            <a:xfrm rot="10800000" flipV="1">
              <a:off x="3261510" y="2922176"/>
              <a:ext cx="840893" cy="401430"/>
            </a:xfrm>
            <a:prstGeom prst="curved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uppieren 129"/>
            <p:cNvGrpSpPr/>
            <p:nvPr/>
          </p:nvGrpSpPr>
          <p:grpSpPr>
            <a:xfrm>
              <a:off x="3629992" y="2086372"/>
              <a:ext cx="3113445" cy="1114355"/>
              <a:chOff x="394556" y="3196960"/>
              <a:chExt cx="3333750" cy="1296176"/>
            </a:xfrm>
          </p:grpSpPr>
          <p:sp>
            <p:nvSpPr>
              <p:cNvPr id="131" name="Abgerundetes Rechteck 63"/>
              <p:cNvSpPr/>
              <p:nvPr/>
            </p:nvSpPr>
            <p:spPr>
              <a:xfrm>
                <a:off x="394556" y="3845136"/>
                <a:ext cx="3333750" cy="648000"/>
              </a:xfrm>
              <a:custGeom>
                <a:avLst/>
                <a:gdLst>
                  <a:gd name="connsiteX0" fmla="*/ 0 w 3333750"/>
                  <a:gd name="connsiteY0" fmla="*/ 152997 h 917963"/>
                  <a:gd name="connsiteX1" fmla="*/ 152997 w 3333750"/>
                  <a:gd name="connsiteY1" fmla="*/ 0 h 917963"/>
                  <a:gd name="connsiteX2" fmla="*/ 3180753 w 3333750"/>
                  <a:gd name="connsiteY2" fmla="*/ 0 h 917963"/>
                  <a:gd name="connsiteX3" fmla="*/ 3333750 w 3333750"/>
                  <a:gd name="connsiteY3" fmla="*/ 152997 h 917963"/>
                  <a:gd name="connsiteX4" fmla="*/ 3333750 w 3333750"/>
                  <a:gd name="connsiteY4" fmla="*/ 764966 h 917963"/>
                  <a:gd name="connsiteX5" fmla="*/ 3180753 w 3333750"/>
                  <a:gd name="connsiteY5" fmla="*/ 917963 h 917963"/>
                  <a:gd name="connsiteX6" fmla="*/ 152997 w 3333750"/>
                  <a:gd name="connsiteY6" fmla="*/ 917963 h 917963"/>
                  <a:gd name="connsiteX7" fmla="*/ 0 w 3333750"/>
                  <a:gd name="connsiteY7" fmla="*/ 764966 h 917963"/>
                  <a:gd name="connsiteX8" fmla="*/ 0 w 3333750"/>
                  <a:gd name="connsiteY8" fmla="*/ 152997 h 917963"/>
                  <a:gd name="connsiteX0" fmla="*/ 130058 w 3463808"/>
                  <a:gd name="connsiteY0" fmla="*/ 152997 h 917963"/>
                  <a:gd name="connsiteX1" fmla="*/ 283055 w 3463808"/>
                  <a:gd name="connsiteY1" fmla="*/ 0 h 917963"/>
                  <a:gd name="connsiteX2" fmla="*/ 3310811 w 3463808"/>
                  <a:gd name="connsiteY2" fmla="*/ 0 h 917963"/>
                  <a:gd name="connsiteX3" fmla="*/ 3463808 w 3463808"/>
                  <a:gd name="connsiteY3" fmla="*/ 152997 h 917963"/>
                  <a:gd name="connsiteX4" fmla="*/ 3463808 w 3463808"/>
                  <a:gd name="connsiteY4" fmla="*/ 764966 h 917963"/>
                  <a:gd name="connsiteX5" fmla="*/ 3310811 w 3463808"/>
                  <a:gd name="connsiteY5" fmla="*/ 917963 h 917963"/>
                  <a:gd name="connsiteX6" fmla="*/ 283055 w 3463808"/>
                  <a:gd name="connsiteY6" fmla="*/ 917963 h 917963"/>
                  <a:gd name="connsiteX7" fmla="*/ 130058 w 3463808"/>
                  <a:gd name="connsiteY7" fmla="*/ 152997 h 917963"/>
                  <a:gd name="connsiteX0" fmla="*/ 0 w 3333750"/>
                  <a:gd name="connsiteY0" fmla="*/ 152997 h 917963"/>
                  <a:gd name="connsiteX1" fmla="*/ 152997 w 3333750"/>
                  <a:gd name="connsiteY1" fmla="*/ 0 h 917963"/>
                  <a:gd name="connsiteX2" fmla="*/ 3180753 w 3333750"/>
                  <a:gd name="connsiteY2" fmla="*/ 0 h 917963"/>
                  <a:gd name="connsiteX3" fmla="*/ 3333750 w 3333750"/>
                  <a:gd name="connsiteY3" fmla="*/ 152997 h 917963"/>
                  <a:gd name="connsiteX4" fmla="*/ 3333750 w 3333750"/>
                  <a:gd name="connsiteY4" fmla="*/ 764966 h 917963"/>
                  <a:gd name="connsiteX5" fmla="*/ 3180753 w 3333750"/>
                  <a:gd name="connsiteY5" fmla="*/ 917963 h 917963"/>
                  <a:gd name="connsiteX6" fmla="*/ 152997 w 3333750"/>
                  <a:gd name="connsiteY6" fmla="*/ 917963 h 917963"/>
                  <a:gd name="connsiteX7" fmla="*/ 0 w 3333750"/>
                  <a:gd name="connsiteY7" fmla="*/ 152997 h 917963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333750 w 3333750"/>
                  <a:gd name="connsiteY4" fmla="*/ 764966 h 927488"/>
                  <a:gd name="connsiteX5" fmla="*/ 3180753 w 3333750"/>
                  <a:gd name="connsiteY5" fmla="*/ 917963 h 927488"/>
                  <a:gd name="connsiteX6" fmla="*/ 248247 w 3333750"/>
                  <a:gd name="connsiteY6" fmla="*/ 927488 h 927488"/>
                  <a:gd name="connsiteX7" fmla="*/ 0 w 3333750"/>
                  <a:gd name="connsiteY7" fmla="*/ 152997 h 927488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333750 w 3333750"/>
                  <a:gd name="connsiteY4" fmla="*/ 764966 h 927488"/>
                  <a:gd name="connsiteX5" fmla="*/ 3180753 w 3333750"/>
                  <a:gd name="connsiteY5" fmla="*/ 917963 h 927488"/>
                  <a:gd name="connsiteX6" fmla="*/ 305397 w 3333750"/>
                  <a:gd name="connsiteY6" fmla="*/ 927488 h 927488"/>
                  <a:gd name="connsiteX7" fmla="*/ 0 w 3333750"/>
                  <a:gd name="connsiteY7" fmla="*/ 152997 h 927488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180753 w 3333750"/>
                  <a:gd name="connsiteY4" fmla="*/ 917963 h 927488"/>
                  <a:gd name="connsiteX5" fmla="*/ 305397 w 3333750"/>
                  <a:gd name="connsiteY5" fmla="*/ 927488 h 927488"/>
                  <a:gd name="connsiteX6" fmla="*/ 0 w 3333750"/>
                  <a:gd name="connsiteY6" fmla="*/ 152997 h 927488"/>
                  <a:gd name="connsiteX0" fmla="*/ 0 w 3333750"/>
                  <a:gd name="connsiteY0" fmla="*/ 152997 h 937013"/>
                  <a:gd name="connsiteX1" fmla="*/ 152997 w 3333750"/>
                  <a:gd name="connsiteY1" fmla="*/ 0 h 937013"/>
                  <a:gd name="connsiteX2" fmla="*/ 3180753 w 3333750"/>
                  <a:gd name="connsiteY2" fmla="*/ 0 h 937013"/>
                  <a:gd name="connsiteX3" fmla="*/ 3333750 w 3333750"/>
                  <a:gd name="connsiteY3" fmla="*/ 152997 h 937013"/>
                  <a:gd name="connsiteX4" fmla="*/ 2809278 w 3333750"/>
                  <a:gd name="connsiteY4" fmla="*/ 937013 h 937013"/>
                  <a:gd name="connsiteX5" fmla="*/ 305397 w 3333750"/>
                  <a:gd name="connsiteY5" fmla="*/ 927488 h 937013"/>
                  <a:gd name="connsiteX6" fmla="*/ 0 w 3333750"/>
                  <a:gd name="connsiteY6" fmla="*/ 152997 h 937013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018828 w 3333750"/>
                  <a:gd name="connsiteY4" fmla="*/ 927488 h 927488"/>
                  <a:gd name="connsiteX5" fmla="*/ 305397 w 3333750"/>
                  <a:gd name="connsiteY5" fmla="*/ 927488 h 927488"/>
                  <a:gd name="connsiteX6" fmla="*/ 0 w 3333750"/>
                  <a:gd name="connsiteY6" fmla="*/ 152997 h 927488"/>
                  <a:gd name="connsiteX0" fmla="*/ 0 w 3333750"/>
                  <a:gd name="connsiteY0" fmla="*/ 152997 h 927488"/>
                  <a:gd name="connsiteX1" fmla="*/ 3180753 w 3333750"/>
                  <a:gd name="connsiteY1" fmla="*/ 0 h 927488"/>
                  <a:gd name="connsiteX2" fmla="*/ 3333750 w 3333750"/>
                  <a:gd name="connsiteY2" fmla="*/ 152997 h 927488"/>
                  <a:gd name="connsiteX3" fmla="*/ 3018828 w 3333750"/>
                  <a:gd name="connsiteY3" fmla="*/ 927488 h 927488"/>
                  <a:gd name="connsiteX4" fmla="*/ 305397 w 3333750"/>
                  <a:gd name="connsiteY4" fmla="*/ 927488 h 927488"/>
                  <a:gd name="connsiteX5" fmla="*/ 0 w 3333750"/>
                  <a:gd name="connsiteY5" fmla="*/ 152997 h 927488"/>
                  <a:gd name="connsiteX0" fmla="*/ 0 w 3333750"/>
                  <a:gd name="connsiteY0" fmla="*/ 96812 h 871303"/>
                  <a:gd name="connsiteX1" fmla="*/ 3333750 w 3333750"/>
                  <a:gd name="connsiteY1" fmla="*/ 96812 h 871303"/>
                  <a:gd name="connsiteX2" fmla="*/ 3018828 w 3333750"/>
                  <a:gd name="connsiteY2" fmla="*/ 871303 h 871303"/>
                  <a:gd name="connsiteX3" fmla="*/ 305397 w 3333750"/>
                  <a:gd name="connsiteY3" fmla="*/ 871303 h 871303"/>
                  <a:gd name="connsiteX4" fmla="*/ 0 w 3333750"/>
                  <a:gd name="connsiteY4" fmla="*/ 96812 h 871303"/>
                  <a:gd name="connsiteX0" fmla="*/ 0 w 3333750"/>
                  <a:gd name="connsiteY0" fmla="*/ 0 h 774491"/>
                  <a:gd name="connsiteX1" fmla="*/ 3333750 w 3333750"/>
                  <a:gd name="connsiteY1" fmla="*/ 0 h 774491"/>
                  <a:gd name="connsiteX2" fmla="*/ 3018828 w 3333750"/>
                  <a:gd name="connsiteY2" fmla="*/ 774491 h 774491"/>
                  <a:gd name="connsiteX3" fmla="*/ 305397 w 3333750"/>
                  <a:gd name="connsiteY3" fmla="*/ 774491 h 774491"/>
                  <a:gd name="connsiteX4" fmla="*/ 0 w 3333750"/>
                  <a:gd name="connsiteY4" fmla="*/ 0 h 774491"/>
                  <a:gd name="connsiteX0" fmla="*/ 0 w 3333750"/>
                  <a:gd name="connsiteY0" fmla="*/ 0 h 774491"/>
                  <a:gd name="connsiteX1" fmla="*/ 3333750 w 3333750"/>
                  <a:gd name="connsiteY1" fmla="*/ 0 h 774491"/>
                  <a:gd name="connsiteX2" fmla="*/ 3018828 w 3333750"/>
                  <a:gd name="connsiteY2" fmla="*/ 774491 h 774491"/>
                  <a:gd name="connsiteX3" fmla="*/ 229197 w 3333750"/>
                  <a:gd name="connsiteY3" fmla="*/ 774491 h 774491"/>
                  <a:gd name="connsiteX4" fmla="*/ 0 w 3333750"/>
                  <a:gd name="connsiteY4" fmla="*/ 0 h 774491"/>
                  <a:gd name="connsiteX0" fmla="*/ 0 w 3333750"/>
                  <a:gd name="connsiteY0" fmla="*/ 0 h 774491"/>
                  <a:gd name="connsiteX1" fmla="*/ 3333750 w 3333750"/>
                  <a:gd name="connsiteY1" fmla="*/ 0 h 774491"/>
                  <a:gd name="connsiteX2" fmla="*/ 3095028 w 3333750"/>
                  <a:gd name="connsiteY2" fmla="*/ 774491 h 774491"/>
                  <a:gd name="connsiteX3" fmla="*/ 229197 w 3333750"/>
                  <a:gd name="connsiteY3" fmla="*/ 774491 h 774491"/>
                  <a:gd name="connsiteX4" fmla="*/ 0 w 3333750"/>
                  <a:gd name="connsiteY4" fmla="*/ 0 h 774491"/>
                  <a:gd name="connsiteX0" fmla="*/ 0 w 3333750"/>
                  <a:gd name="connsiteY0" fmla="*/ 0 h 784016"/>
                  <a:gd name="connsiteX1" fmla="*/ 3333750 w 3333750"/>
                  <a:gd name="connsiteY1" fmla="*/ 0 h 784016"/>
                  <a:gd name="connsiteX2" fmla="*/ 3095028 w 3333750"/>
                  <a:gd name="connsiteY2" fmla="*/ 774491 h 784016"/>
                  <a:gd name="connsiteX3" fmla="*/ 191097 w 3333750"/>
                  <a:gd name="connsiteY3" fmla="*/ 784016 h 784016"/>
                  <a:gd name="connsiteX4" fmla="*/ 0 w 3333750"/>
                  <a:gd name="connsiteY4" fmla="*/ 0 h 78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50" h="784016">
                    <a:moveTo>
                      <a:pt x="0" y="0"/>
                    </a:moveTo>
                    <a:lnTo>
                      <a:pt x="3333750" y="0"/>
                    </a:lnTo>
                    <a:lnTo>
                      <a:pt x="3095028" y="774491"/>
                    </a:lnTo>
                    <a:lnTo>
                      <a:pt x="191097" y="784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32" name="Abgerundetes Rechteck 63"/>
              <p:cNvSpPr/>
              <p:nvPr/>
            </p:nvSpPr>
            <p:spPr>
              <a:xfrm rot="10800000">
                <a:off x="394556" y="3196960"/>
                <a:ext cx="3333750" cy="648000"/>
              </a:xfrm>
              <a:custGeom>
                <a:avLst/>
                <a:gdLst>
                  <a:gd name="connsiteX0" fmla="*/ 0 w 3333750"/>
                  <a:gd name="connsiteY0" fmla="*/ 152997 h 917963"/>
                  <a:gd name="connsiteX1" fmla="*/ 152997 w 3333750"/>
                  <a:gd name="connsiteY1" fmla="*/ 0 h 917963"/>
                  <a:gd name="connsiteX2" fmla="*/ 3180753 w 3333750"/>
                  <a:gd name="connsiteY2" fmla="*/ 0 h 917963"/>
                  <a:gd name="connsiteX3" fmla="*/ 3333750 w 3333750"/>
                  <a:gd name="connsiteY3" fmla="*/ 152997 h 917963"/>
                  <a:gd name="connsiteX4" fmla="*/ 3333750 w 3333750"/>
                  <a:gd name="connsiteY4" fmla="*/ 764966 h 917963"/>
                  <a:gd name="connsiteX5" fmla="*/ 3180753 w 3333750"/>
                  <a:gd name="connsiteY5" fmla="*/ 917963 h 917963"/>
                  <a:gd name="connsiteX6" fmla="*/ 152997 w 3333750"/>
                  <a:gd name="connsiteY6" fmla="*/ 917963 h 917963"/>
                  <a:gd name="connsiteX7" fmla="*/ 0 w 3333750"/>
                  <a:gd name="connsiteY7" fmla="*/ 764966 h 917963"/>
                  <a:gd name="connsiteX8" fmla="*/ 0 w 3333750"/>
                  <a:gd name="connsiteY8" fmla="*/ 152997 h 917963"/>
                  <a:gd name="connsiteX0" fmla="*/ 130058 w 3463808"/>
                  <a:gd name="connsiteY0" fmla="*/ 152997 h 917963"/>
                  <a:gd name="connsiteX1" fmla="*/ 283055 w 3463808"/>
                  <a:gd name="connsiteY1" fmla="*/ 0 h 917963"/>
                  <a:gd name="connsiteX2" fmla="*/ 3310811 w 3463808"/>
                  <a:gd name="connsiteY2" fmla="*/ 0 h 917963"/>
                  <a:gd name="connsiteX3" fmla="*/ 3463808 w 3463808"/>
                  <a:gd name="connsiteY3" fmla="*/ 152997 h 917963"/>
                  <a:gd name="connsiteX4" fmla="*/ 3463808 w 3463808"/>
                  <a:gd name="connsiteY4" fmla="*/ 764966 h 917963"/>
                  <a:gd name="connsiteX5" fmla="*/ 3310811 w 3463808"/>
                  <a:gd name="connsiteY5" fmla="*/ 917963 h 917963"/>
                  <a:gd name="connsiteX6" fmla="*/ 283055 w 3463808"/>
                  <a:gd name="connsiteY6" fmla="*/ 917963 h 917963"/>
                  <a:gd name="connsiteX7" fmla="*/ 130058 w 3463808"/>
                  <a:gd name="connsiteY7" fmla="*/ 152997 h 917963"/>
                  <a:gd name="connsiteX0" fmla="*/ 0 w 3333750"/>
                  <a:gd name="connsiteY0" fmla="*/ 152997 h 917963"/>
                  <a:gd name="connsiteX1" fmla="*/ 152997 w 3333750"/>
                  <a:gd name="connsiteY1" fmla="*/ 0 h 917963"/>
                  <a:gd name="connsiteX2" fmla="*/ 3180753 w 3333750"/>
                  <a:gd name="connsiteY2" fmla="*/ 0 h 917963"/>
                  <a:gd name="connsiteX3" fmla="*/ 3333750 w 3333750"/>
                  <a:gd name="connsiteY3" fmla="*/ 152997 h 917963"/>
                  <a:gd name="connsiteX4" fmla="*/ 3333750 w 3333750"/>
                  <a:gd name="connsiteY4" fmla="*/ 764966 h 917963"/>
                  <a:gd name="connsiteX5" fmla="*/ 3180753 w 3333750"/>
                  <a:gd name="connsiteY5" fmla="*/ 917963 h 917963"/>
                  <a:gd name="connsiteX6" fmla="*/ 152997 w 3333750"/>
                  <a:gd name="connsiteY6" fmla="*/ 917963 h 917963"/>
                  <a:gd name="connsiteX7" fmla="*/ 0 w 3333750"/>
                  <a:gd name="connsiteY7" fmla="*/ 152997 h 917963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333750 w 3333750"/>
                  <a:gd name="connsiteY4" fmla="*/ 764966 h 927488"/>
                  <a:gd name="connsiteX5" fmla="*/ 3180753 w 3333750"/>
                  <a:gd name="connsiteY5" fmla="*/ 917963 h 927488"/>
                  <a:gd name="connsiteX6" fmla="*/ 248247 w 3333750"/>
                  <a:gd name="connsiteY6" fmla="*/ 927488 h 927488"/>
                  <a:gd name="connsiteX7" fmla="*/ 0 w 3333750"/>
                  <a:gd name="connsiteY7" fmla="*/ 152997 h 927488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333750 w 3333750"/>
                  <a:gd name="connsiteY4" fmla="*/ 764966 h 927488"/>
                  <a:gd name="connsiteX5" fmla="*/ 3180753 w 3333750"/>
                  <a:gd name="connsiteY5" fmla="*/ 917963 h 927488"/>
                  <a:gd name="connsiteX6" fmla="*/ 305397 w 3333750"/>
                  <a:gd name="connsiteY6" fmla="*/ 927488 h 927488"/>
                  <a:gd name="connsiteX7" fmla="*/ 0 w 3333750"/>
                  <a:gd name="connsiteY7" fmla="*/ 152997 h 927488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180753 w 3333750"/>
                  <a:gd name="connsiteY4" fmla="*/ 917963 h 927488"/>
                  <a:gd name="connsiteX5" fmla="*/ 305397 w 3333750"/>
                  <a:gd name="connsiteY5" fmla="*/ 927488 h 927488"/>
                  <a:gd name="connsiteX6" fmla="*/ 0 w 3333750"/>
                  <a:gd name="connsiteY6" fmla="*/ 152997 h 927488"/>
                  <a:gd name="connsiteX0" fmla="*/ 0 w 3333750"/>
                  <a:gd name="connsiteY0" fmla="*/ 152997 h 937013"/>
                  <a:gd name="connsiteX1" fmla="*/ 152997 w 3333750"/>
                  <a:gd name="connsiteY1" fmla="*/ 0 h 937013"/>
                  <a:gd name="connsiteX2" fmla="*/ 3180753 w 3333750"/>
                  <a:gd name="connsiteY2" fmla="*/ 0 h 937013"/>
                  <a:gd name="connsiteX3" fmla="*/ 3333750 w 3333750"/>
                  <a:gd name="connsiteY3" fmla="*/ 152997 h 937013"/>
                  <a:gd name="connsiteX4" fmla="*/ 2809278 w 3333750"/>
                  <a:gd name="connsiteY4" fmla="*/ 937013 h 937013"/>
                  <a:gd name="connsiteX5" fmla="*/ 305397 w 3333750"/>
                  <a:gd name="connsiteY5" fmla="*/ 927488 h 937013"/>
                  <a:gd name="connsiteX6" fmla="*/ 0 w 3333750"/>
                  <a:gd name="connsiteY6" fmla="*/ 152997 h 937013"/>
                  <a:gd name="connsiteX0" fmla="*/ 0 w 3333750"/>
                  <a:gd name="connsiteY0" fmla="*/ 152997 h 927488"/>
                  <a:gd name="connsiteX1" fmla="*/ 152997 w 3333750"/>
                  <a:gd name="connsiteY1" fmla="*/ 0 h 927488"/>
                  <a:gd name="connsiteX2" fmla="*/ 3180753 w 3333750"/>
                  <a:gd name="connsiteY2" fmla="*/ 0 h 927488"/>
                  <a:gd name="connsiteX3" fmla="*/ 3333750 w 3333750"/>
                  <a:gd name="connsiteY3" fmla="*/ 152997 h 927488"/>
                  <a:gd name="connsiteX4" fmla="*/ 3018828 w 3333750"/>
                  <a:gd name="connsiteY4" fmla="*/ 927488 h 927488"/>
                  <a:gd name="connsiteX5" fmla="*/ 305397 w 3333750"/>
                  <a:gd name="connsiteY5" fmla="*/ 927488 h 927488"/>
                  <a:gd name="connsiteX6" fmla="*/ 0 w 3333750"/>
                  <a:gd name="connsiteY6" fmla="*/ 152997 h 927488"/>
                  <a:gd name="connsiteX0" fmla="*/ 0 w 3333750"/>
                  <a:gd name="connsiteY0" fmla="*/ 152997 h 927488"/>
                  <a:gd name="connsiteX1" fmla="*/ 3180753 w 3333750"/>
                  <a:gd name="connsiteY1" fmla="*/ 0 h 927488"/>
                  <a:gd name="connsiteX2" fmla="*/ 3333750 w 3333750"/>
                  <a:gd name="connsiteY2" fmla="*/ 152997 h 927488"/>
                  <a:gd name="connsiteX3" fmla="*/ 3018828 w 3333750"/>
                  <a:gd name="connsiteY3" fmla="*/ 927488 h 927488"/>
                  <a:gd name="connsiteX4" fmla="*/ 305397 w 3333750"/>
                  <a:gd name="connsiteY4" fmla="*/ 927488 h 927488"/>
                  <a:gd name="connsiteX5" fmla="*/ 0 w 3333750"/>
                  <a:gd name="connsiteY5" fmla="*/ 152997 h 927488"/>
                  <a:gd name="connsiteX0" fmla="*/ 0 w 3333750"/>
                  <a:gd name="connsiteY0" fmla="*/ 96812 h 871303"/>
                  <a:gd name="connsiteX1" fmla="*/ 3333750 w 3333750"/>
                  <a:gd name="connsiteY1" fmla="*/ 96812 h 871303"/>
                  <a:gd name="connsiteX2" fmla="*/ 3018828 w 3333750"/>
                  <a:gd name="connsiteY2" fmla="*/ 871303 h 871303"/>
                  <a:gd name="connsiteX3" fmla="*/ 305397 w 3333750"/>
                  <a:gd name="connsiteY3" fmla="*/ 871303 h 871303"/>
                  <a:gd name="connsiteX4" fmla="*/ 0 w 3333750"/>
                  <a:gd name="connsiteY4" fmla="*/ 96812 h 871303"/>
                  <a:gd name="connsiteX0" fmla="*/ 0 w 3333750"/>
                  <a:gd name="connsiteY0" fmla="*/ 0 h 774491"/>
                  <a:gd name="connsiteX1" fmla="*/ 3333750 w 3333750"/>
                  <a:gd name="connsiteY1" fmla="*/ 0 h 774491"/>
                  <a:gd name="connsiteX2" fmla="*/ 3018828 w 3333750"/>
                  <a:gd name="connsiteY2" fmla="*/ 774491 h 774491"/>
                  <a:gd name="connsiteX3" fmla="*/ 305397 w 3333750"/>
                  <a:gd name="connsiteY3" fmla="*/ 774491 h 774491"/>
                  <a:gd name="connsiteX4" fmla="*/ 0 w 3333750"/>
                  <a:gd name="connsiteY4" fmla="*/ 0 h 774491"/>
                  <a:gd name="connsiteX0" fmla="*/ 0 w 3333750"/>
                  <a:gd name="connsiteY0" fmla="*/ 0 h 774491"/>
                  <a:gd name="connsiteX1" fmla="*/ 3333750 w 3333750"/>
                  <a:gd name="connsiteY1" fmla="*/ 0 h 774491"/>
                  <a:gd name="connsiteX2" fmla="*/ 3018828 w 3333750"/>
                  <a:gd name="connsiteY2" fmla="*/ 774491 h 774491"/>
                  <a:gd name="connsiteX3" fmla="*/ 229197 w 3333750"/>
                  <a:gd name="connsiteY3" fmla="*/ 774491 h 774491"/>
                  <a:gd name="connsiteX4" fmla="*/ 0 w 3333750"/>
                  <a:gd name="connsiteY4" fmla="*/ 0 h 774491"/>
                  <a:gd name="connsiteX0" fmla="*/ 0 w 3333750"/>
                  <a:gd name="connsiteY0" fmla="*/ 0 h 774491"/>
                  <a:gd name="connsiteX1" fmla="*/ 3333750 w 3333750"/>
                  <a:gd name="connsiteY1" fmla="*/ 0 h 774491"/>
                  <a:gd name="connsiteX2" fmla="*/ 3095028 w 3333750"/>
                  <a:gd name="connsiteY2" fmla="*/ 774491 h 774491"/>
                  <a:gd name="connsiteX3" fmla="*/ 229197 w 3333750"/>
                  <a:gd name="connsiteY3" fmla="*/ 774491 h 774491"/>
                  <a:gd name="connsiteX4" fmla="*/ 0 w 3333750"/>
                  <a:gd name="connsiteY4" fmla="*/ 0 h 774491"/>
                  <a:gd name="connsiteX0" fmla="*/ 0 w 3333750"/>
                  <a:gd name="connsiteY0" fmla="*/ 0 h 784016"/>
                  <a:gd name="connsiteX1" fmla="*/ 3333750 w 3333750"/>
                  <a:gd name="connsiteY1" fmla="*/ 0 h 784016"/>
                  <a:gd name="connsiteX2" fmla="*/ 3095028 w 3333750"/>
                  <a:gd name="connsiteY2" fmla="*/ 774491 h 784016"/>
                  <a:gd name="connsiteX3" fmla="*/ 191097 w 3333750"/>
                  <a:gd name="connsiteY3" fmla="*/ 784016 h 784016"/>
                  <a:gd name="connsiteX4" fmla="*/ 0 w 3333750"/>
                  <a:gd name="connsiteY4" fmla="*/ 0 h 78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50" h="784016">
                    <a:moveTo>
                      <a:pt x="0" y="0"/>
                    </a:moveTo>
                    <a:lnTo>
                      <a:pt x="3333750" y="0"/>
                    </a:lnTo>
                    <a:lnTo>
                      <a:pt x="3095028" y="774491"/>
                    </a:lnTo>
                    <a:lnTo>
                      <a:pt x="191097" y="784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1768830" y="3622432"/>
                <a:ext cx="616885" cy="47064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134" name="Gruppieren 133"/>
              <p:cNvGrpSpPr/>
              <p:nvPr/>
            </p:nvGrpSpPr>
            <p:grpSpPr>
              <a:xfrm>
                <a:off x="1898567" y="3675206"/>
                <a:ext cx="360588" cy="365098"/>
                <a:chOff x="2019541" y="1786431"/>
                <a:chExt cx="554197" cy="521147"/>
              </a:xfrm>
            </p:grpSpPr>
            <p:grpSp>
              <p:nvGrpSpPr>
                <p:cNvPr id="156" name="Gruppieren 155"/>
                <p:cNvGrpSpPr/>
                <p:nvPr/>
              </p:nvGrpSpPr>
              <p:grpSpPr>
                <a:xfrm>
                  <a:off x="2019541" y="1786431"/>
                  <a:ext cx="554197" cy="521147"/>
                  <a:chOff x="4458132" y="1782667"/>
                  <a:chExt cx="614642" cy="616594"/>
                </a:xfrm>
              </p:grpSpPr>
              <p:cxnSp>
                <p:nvCxnSpPr>
                  <p:cNvPr id="159" name="Gerader Verbinder 158"/>
                  <p:cNvCxnSpPr/>
                  <p:nvPr/>
                </p:nvCxnSpPr>
                <p:spPr>
                  <a:xfrm>
                    <a:off x="4765513" y="1785016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Gerader Verbinder 159"/>
                  <p:cNvCxnSpPr/>
                  <p:nvPr/>
                </p:nvCxnSpPr>
                <p:spPr>
                  <a:xfrm flipH="1">
                    <a:off x="4459513" y="2091016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Gerader Verbinder 160"/>
                  <p:cNvCxnSpPr/>
                  <p:nvPr/>
                </p:nvCxnSpPr>
                <p:spPr>
                  <a:xfrm rot="1800000">
                    <a:off x="4765513" y="1785016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Gerader Verbinder 161"/>
                  <p:cNvCxnSpPr/>
                  <p:nvPr/>
                </p:nvCxnSpPr>
                <p:spPr>
                  <a:xfrm rot="1800000" flipH="1">
                    <a:off x="4459513" y="2091016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Gerader Verbinder 162"/>
                  <p:cNvCxnSpPr/>
                  <p:nvPr/>
                </p:nvCxnSpPr>
                <p:spPr>
                  <a:xfrm rot="3600000">
                    <a:off x="4765513" y="1785016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Gerader Verbinder 163"/>
                  <p:cNvCxnSpPr/>
                  <p:nvPr/>
                </p:nvCxnSpPr>
                <p:spPr>
                  <a:xfrm rot="3600000" flipH="1">
                    <a:off x="4459513" y="2091016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Gerader Verbinder 164"/>
                  <p:cNvCxnSpPr/>
                  <p:nvPr/>
                </p:nvCxnSpPr>
                <p:spPr>
                  <a:xfrm rot="600000">
                    <a:off x="4766458" y="1783116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Gerader Verbinder 165"/>
                  <p:cNvCxnSpPr/>
                  <p:nvPr/>
                </p:nvCxnSpPr>
                <p:spPr>
                  <a:xfrm rot="600000" flipH="1">
                    <a:off x="4460458" y="2089116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Gerader Verbinder 166"/>
                  <p:cNvCxnSpPr/>
                  <p:nvPr/>
                </p:nvCxnSpPr>
                <p:spPr>
                  <a:xfrm rot="2400000">
                    <a:off x="4765927" y="1782667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Gerader Verbinder 167"/>
                  <p:cNvCxnSpPr/>
                  <p:nvPr/>
                </p:nvCxnSpPr>
                <p:spPr>
                  <a:xfrm rot="2400000" flipH="1">
                    <a:off x="4459927" y="2088667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Gerader Verbinder 168"/>
                  <p:cNvCxnSpPr/>
                  <p:nvPr/>
                </p:nvCxnSpPr>
                <p:spPr>
                  <a:xfrm rot="4200000">
                    <a:off x="4764507" y="1787261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Gerader Verbinder 169"/>
                  <p:cNvCxnSpPr/>
                  <p:nvPr/>
                </p:nvCxnSpPr>
                <p:spPr>
                  <a:xfrm rot="4200000" flipH="1">
                    <a:off x="4458507" y="2093261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Gerader Verbinder 170"/>
                  <p:cNvCxnSpPr/>
                  <p:nvPr/>
                </p:nvCxnSpPr>
                <p:spPr>
                  <a:xfrm rot="1200000">
                    <a:off x="4766774" y="1783309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Gerader Verbinder 171"/>
                  <p:cNvCxnSpPr/>
                  <p:nvPr/>
                </p:nvCxnSpPr>
                <p:spPr>
                  <a:xfrm rot="1200000" flipH="1">
                    <a:off x="4460774" y="2089309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Gerader Verbinder 172"/>
                  <p:cNvCxnSpPr/>
                  <p:nvPr/>
                </p:nvCxnSpPr>
                <p:spPr>
                  <a:xfrm rot="3000000">
                    <a:off x="4766329" y="1782775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Gerader Verbinder 173"/>
                  <p:cNvCxnSpPr/>
                  <p:nvPr/>
                </p:nvCxnSpPr>
                <p:spPr>
                  <a:xfrm rot="3000000" flipH="1">
                    <a:off x="4460329" y="2088775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Gerader Verbinder 174"/>
                  <p:cNvCxnSpPr/>
                  <p:nvPr/>
                </p:nvCxnSpPr>
                <p:spPr>
                  <a:xfrm rot="4800000">
                    <a:off x="4764132" y="1787053"/>
                    <a:ext cx="0" cy="61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Gerader Verbinder 175"/>
                  <p:cNvCxnSpPr/>
                  <p:nvPr/>
                </p:nvCxnSpPr>
                <p:spPr>
                  <a:xfrm rot="4800000" flipH="1">
                    <a:off x="4458132" y="2093053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Ellipse 156"/>
                <p:cNvSpPr/>
                <p:nvPr/>
              </p:nvSpPr>
              <p:spPr>
                <a:xfrm rot="21600000">
                  <a:off x="2049925" y="1816403"/>
                  <a:ext cx="486895" cy="4564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58" name="Gerader Verbinder 157"/>
                <p:cNvCxnSpPr/>
                <p:nvPr/>
              </p:nvCxnSpPr>
              <p:spPr>
                <a:xfrm flipV="1">
                  <a:off x="2157726" y="2049841"/>
                  <a:ext cx="124716" cy="1875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uppieren 134"/>
              <p:cNvGrpSpPr/>
              <p:nvPr/>
            </p:nvGrpSpPr>
            <p:grpSpPr>
              <a:xfrm>
                <a:off x="1966859" y="3282802"/>
                <a:ext cx="130995" cy="281679"/>
                <a:chOff x="2040117" y="2264209"/>
                <a:chExt cx="130995" cy="267980"/>
              </a:xfrm>
            </p:grpSpPr>
            <p:sp>
              <p:nvSpPr>
                <p:cNvPr id="154" name="Textfeld 153"/>
                <p:cNvSpPr txBox="1"/>
                <p:nvPr/>
              </p:nvSpPr>
              <p:spPr>
                <a:xfrm>
                  <a:off x="2040117" y="2264209"/>
                  <a:ext cx="130995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r>
                    <a:rPr lang="de-DE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de-DE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5" name="Gerader Verbinder 154"/>
                <p:cNvCxnSpPr/>
                <p:nvPr/>
              </p:nvCxnSpPr>
              <p:spPr>
                <a:xfrm>
                  <a:off x="2147076" y="2460189"/>
                  <a:ext cx="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uppieren 135"/>
              <p:cNvGrpSpPr/>
              <p:nvPr/>
            </p:nvGrpSpPr>
            <p:grpSpPr>
              <a:xfrm>
                <a:off x="2193257" y="3305582"/>
                <a:ext cx="130995" cy="266837"/>
                <a:chOff x="2386868" y="1934185"/>
                <a:chExt cx="130995" cy="266837"/>
              </a:xfrm>
            </p:grpSpPr>
            <p:sp>
              <p:nvSpPr>
                <p:cNvPr id="152" name="Textfeld 151"/>
                <p:cNvSpPr txBox="1"/>
                <p:nvPr/>
              </p:nvSpPr>
              <p:spPr>
                <a:xfrm>
                  <a:off x="2386868" y="1934185"/>
                  <a:ext cx="130995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r>
                    <a:rPr lang="de-DE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de-DE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3" name="Gerader Verbinder 152"/>
                <p:cNvCxnSpPr/>
                <p:nvPr/>
              </p:nvCxnSpPr>
              <p:spPr>
                <a:xfrm rot="900000">
                  <a:off x="2470668" y="2129022"/>
                  <a:ext cx="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uppieren 136"/>
              <p:cNvGrpSpPr/>
              <p:nvPr/>
            </p:nvGrpSpPr>
            <p:grpSpPr>
              <a:xfrm>
                <a:off x="2395620" y="3365689"/>
                <a:ext cx="130995" cy="246221"/>
                <a:chOff x="2744686" y="2102189"/>
                <a:chExt cx="130995" cy="246221"/>
              </a:xfrm>
            </p:grpSpPr>
            <p:sp>
              <p:nvSpPr>
                <p:cNvPr id="150" name="Textfeld 149"/>
                <p:cNvSpPr txBox="1"/>
                <p:nvPr/>
              </p:nvSpPr>
              <p:spPr>
                <a:xfrm>
                  <a:off x="2744686" y="2102189"/>
                  <a:ext cx="130995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r>
                    <a:rPr lang="de-DE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de-DE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1" name="Gerader Verbinder 150"/>
                <p:cNvCxnSpPr/>
                <p:nvPr/>
              </p:nvCxnSpPr>
              <p:spPr>
                <a:xfrm rot="2340000">
                  <a:off x="2777325" y="2272860"/>
                  <a:ext cx="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uppieren 137"/>
              <p:cNvGrpSpPr/>
              <p:nvPr/>
            </p:nvGrpSpPr>
            <p:grpSpPr>
              <a:xfrm>
                <a:off x="1520367" y="3622430"/>
                <a:ext cx="227646" cy="246221"/>
                <a:chOff x="1164971" y="2672430"/>
                <a:chExt cx="227646" cy="314567"/>
              </a:xfrm>
            </p:grpSpPr>
            <p:sp>
              <p:nvSpPr>
                <p:cNvPr id="148" name="Textfeld 147"/>
                <p:cNvSpPr txBox="1"/>
                <p:nvPr/>
              </p:nvSpPr>
              <p:spPr>
                <a:xfrm>
                  <a:off x="1164971" y="2672430"/>
                  <a:ext cx="130995" cy="31456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r>
                    <a:rPr lang="de-DE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cxnSp>
              <p:nvCxnSpPr>
                <p:cNvPr id="149" name="Gerader Verbinder 148"/>
                <p:cNvCxnSpPr/>
                <p:nvPr/>
              </p:nvCxnSpPr>
              <p:spPr>
                <a:xfrm rot="5400000">
                  <a:off x="1356617" y="2800530"/>
                  <a:ext cx="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uppieren 138"/>
              <p:cNvGrpSpPr/>
              <p:nvPr/>
            </p:nvGrpSpPr>
            <p:grpSpPr>
              <a:xfrm>
                <a:off x="1754583" y="3304179"/>
                <a:ext cx="143696" cy="264221"/>
                <a:chOff x="1663278" y="2492499"/>
                <a:chExt cx="143696" cy="264221"/>
              </a:xfrm>
            </p:grpSpPr>
            <p:sp>
              <p:nvSpPr>
                <p:cNvPr id="146" name="Textfeld 145"/>
                <p:cNvSpPr txBox="1"/>
                <p:nvPr/>
              </p:nvSpPr>
              <p:spPr>
                <a:xfrm>
                  <a:off x="1663278" y="2492499"/>
                  <a:ext cx="130995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r>
                    <a:rPr lang="de-DE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de-DE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7" name="Gerader Verbinder 146"/>
                <p:cNvCxnSpPr/>
                <p:nvPr/>
              </p:nvCxnSpPr>
              <p:spPr>
                <a:xfrm rot="20580000">
                  <a:off x="1806974" y="2684720"/>
                  <a:ext cx="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uppieren 139"/>
              <p:cNvGrpSpPr/>
              <p:nvPr/>
            </p:nvGrpSpPr>
            <p:grpSpPr>
              <a:xfrm>
                <a:off x="1551367" y="3382994"/>
                <a:ext cx="179312" cy="246221"/>
                <a:chOff x="991313" y="2435407"/>
                <a:chExt cx="179312" cy="246221"/>
              </a:xfrm>
            </p:grpSpPr>
            <p:sp>
              <p:nvSpPr>
                <p:cNvPr id="144" name="Textfeld 143"/>
                <p:cNvSpPr txBox="1"/>
                <p:nvPr/>
              </p:nvSpPr>
              <p:spPr>
                <a:xfrm>
                  <a:off x="991313" y="2435407"/>
                  <a:ext cx="130995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r>
                    <a:rPr lang="de-DE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de-DE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5" name="Gerader Verbinder 144"/>
                <p:cNvCxnSpPr/>
                <p:nvPr/>
              </p:nvCxnSpPr>
              <p:spPr>
                <a:xfrm rot="19080000">
                  <a:off x="1170625" y="2597359"/>
                  <a:ext cx="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uppieren 140"/>
              <p:cNvGrpSpPr/>
              <p:nvPr/>
            </p:nvGrpSpPr>
            <p:grpSpPr>
              <a:xfrm>
                <a:off x="2417783" y="3609854"/>
                <a:ext cx="169199" cy="246221"/>
                <a:chOff x="1126767" y="2672430"/>
                <a:chExt cx="169199" cy="314567"/>
              </a:xfrm>
            </p:grpSpPr>
            <p:sp>
              <p:nvSpPr>
                <p:cNvPr id="142" name="Textfeld 141"/>
                <p:cNvSpPr txBox="1"/>
                <p:nvPr/>
              </p:nvSpPr>
              <p:spPr>
                <a:xfrm>
                  <a:off x="1164971" y="2672430"/>
                  <a:ext cx="130995" cy="31456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r>
                    <a:rPr lang="de-DE" sz="10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de-DE" sz="1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3" name="Gerader Verbinder 142"/>
                <p:cNvCxnSpPr/>
                <p:nvPr/>
              </p:nvCxnSpPr>
              <p:spPr>
                <a:xfrm rot="5400000">
                  <a:off x="1162767" y="2800530"/>
                  <a:ext cx="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6" name="Gruppieren 205"/>
          <p:cNvGrpSpPr/>
          <p:nvPr/>
        </p:nvGrpSpPr>
        <p:grpSpPr>
          <a:xfrm>
            <a:off x="486657" y="352927"/>
            <a:ext cx="2942343" cy="6178378"/>
            <a:chOff x="486657" y="352927"/>
            <a:chExt cx="2942343" cy="6178378"/>
          </a:xfrm>
        </p:grpSpPr>
        <p:sp>
          <p:nvSpPr>
            <p:cNvPr id="2" name="Freeform 66"/>
            <p:cNvSpPr>
              <a:spLocks noChangeAspect="1"/>
            </p:cNvSpPr>
            <p:nvPr/>
          </p:nvSpPr>
          <p:spPr bwMode="auto">
            <a:xfrm>
              <a:off x="486657" y="967519"/>
              <a:ext cx="2942343" cy="5563786"/>
            </a:xfrm>
            <a:custGeom>
              <a:avLst/>
              <a:gdLst>
                <a:gd name="T0" fmla="*/ 268 w 1953"/>
                <a:gd name="T1" fmla="*/ 0 h 3693"/>
                <a:gd name="T2" fmla="*/ 340 w 1953"/>
                <a:gd name="T3" fmla="*/ 0 h 3693"/>
                <a:gd name="T4" fmla="*/ 340 w 1953"/>
                <a:gd name="T5" fmla="*/ 3573 h 3693"/>
                <a:gd name="T6" fmla="*/ 1942 w 1953"/>
                <a:gd name="T7" fmla="*/ 3573 h 3693"/>
                <a:gd name="T8" fmla="*/ 1951 w 1953"/>
                <a:gd name="T9" fmla="*/ 3615 h 3693"/>
                <a:gd name="T10" fmla="*/ 1953 w 1953"/>
                <a:gd name="T11" fmla="*/ 3615 h 3693"/>
                <a:gd name="T12" fmla="*/ 1953 w 1953"/>
                <a:gd name="T13" fmla="*/ 3617 h 3693"/>
                <a:gd name="T14" fmla="*/ 1953 w 1953"/>
                <a:gd name="T15" fmla="*/ 3693 h 3693"/>
                <a:gd name="T16" fmla="*/ 0 w 1953"/>
                <a:gd name="T17" fmla="*/ 3693 h 3693"/>
                <a:gd name="T18" fmla="*/ 0 w 1953"/>
                <a:gd name="T19" fmla="*/ 3617 h 3693"/>
                <a:gd name="T20" fmla="*/ 0 w 1953"/>
                <a:gd name="T21" fmla="*/ 3615 h 3693"/>
                <a:gd name="T22" fmla="*/ 0 w 1953"/>
                <a:gd name="T23" fmla="*/ 3615 h 3693"/>
                <a:gd name="T24" fmla="*/ 9 w 1953"/>
                <a:gd name="T25" fmla="*/ 3573 h 3693"/>
                <a:gd name="T26" fmla="*/ 268 w 1953"/>
                <a:gd name="T27" fmla="*/ 3573 h 3693"/>
                <a:gd name="T28" fmla="*/ 268 w 1953"/>
                <a:gd name="T29" fmla="*/ 0 h 3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3" h="3693">
                  <a:moveTo>
                    <a:pt x="268" y="0"/>
                  </a:moveTo>
                  <a:lnTo>
                    <a:pt x="340" y="0"/>
                  </a:lnTo>
                  <a:lnTo>
                    <a:pt x="340" y="3573"/>
                  </a:lnTo>
                  <a:lnTo>
                    <a:pt x="1942" y="3573"/>
                  </a:lnTo>
                  <a:lnTo>
                    <a:pt x="1951" y="3615"/>
                  </a:lnTo>
                  <a:lnTo>
                    <a:pt x="1953" y="3615"/>
                  </a:lnTo>
                  <a:lnTo>
                    <a:pt x="1953" y="3617"/>
                  </a:lnTo>
                  <a:lnTo>
                    <a:pt x="1953" y="3693"/>
                  </a:lnTo>
                  <a:lnTo>
                    <a:pt x="0" y="3693"/>
                  </a:lnTo>
                  <a:lnTo>
                    <a:pt x="0" y="3617"/>
                  </a:lnTo>
                  <a:lnTo>
                    <a:pt x="0" y="3615"/>
                  </a:lnTo>
                  <a:lnTo>
                    <a:pt x="0" y="3615"/>
                  </a:lnTo>
                  <a:lnTo>
                    <a:pt x="9" y="3573"/>
                  </a:lnTo>
                  <a:lnTo>
                    <a:pt x="268" y="3573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9" name="Gruppieren 28"/>
            <p:cNvGrpSpPr>
              <a:grpSpLocks noChangeAspect="1"/>
            </p:cNvGrpSpPr>
            <p:nvPr/>
          </p:nvGrpSpPr>
          <p:grpSpPr>
            <a:xfrm>
              <a:off x="1653783" y="352927"/>
              <a:ext cx="620682" cy="4137880"/>
              <a:chOff x="7156820" y="943500"/>
              <a:chExt cx="773266" cy="4590958"/>
            </a:xfrm>
          </p:grpSpPr>
          <p:grpSp>
            <p:nvGrpSpPr>
              <p:cNvPr id="30" name="Gruppierung 266"/>
              <p:cNvGrpSpPr/>
              <p:nvPr/>
            </p:nvGrpSpPr>
            <p:grpSpPr>
              <a:xfrm>
                <a:off x="7483148" y="1146127"/>
                <a:ext cx="108536" cy="2585846"/>
                <a:chOff x="5523927" y="1053383"/>
                <a:chExt cx="108536" cy="2585846"/>
              </a:xfrm>
            </p:grpSpPr>
            <p:cxnSp>
              <p:nvCxnSpPr>
                <p:cNvPr id="38" name="Gerade Verbindung 269"/>
                <p:cNvCxnSpPr/>
                <p:nvPr/>
              </p:nvCxnSpPr>
              <p:spPr>
                <a:xfrm>
                  <a:off x="5527165" y="1053383"/>
                  <a:ext cx="0" cy="863997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270"/>
                <p:cNvCxnSpPr/>
                <p:nvPr/>
              </p:nvCxnSpPr>
              <p:spPr>
                <a:xfrm>
                  <a:off x="5523927" y="1053383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271"/>
                <p:cNvCxnSpPr/>
                <p:nvPr/>
              </p:nvCxnSpPr>
              <p:spPr>
                <a:xfrm>
                  <a:off x="5523927" y="1914807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272"/>
                <p:cNvCxnSpPr/>
                <p:nvPr/>
              </p:nvCxnSpPr>
              <p:spPr>
                <a:xfrm>
                  <a:off x="5523927" y="1147215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273"/>
                <p:cNvCxnSpPr/>
                <p:nvPr/>
              </p:nvCxnSpPr>
              <p:spPr>
                <a:xfrm>
                  <a:off x="5523927" y="1243026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274"/>
                <p:cNvCxnSpPr/>
                <p:nvPr/>
              </p:nvCxnSpPr>
              <p:spPr>
                <a:xfrm>
                  <a:off x="5523927" y="1337638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 Verbindung 275"/>
                <p:cNvCxnSpPr/>
                <p:nvPr/>
              </p:nvCxnSpPr>
              <p:spPr>
                <a:xfrm>
                  <a:off x="5523927" y="1429779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276"/>
                <p:cNvCxnSpPr/>
                <p:nvPr/>
              </p:nvCxnSpPr>
              <p:spPr>
                <a:xfrm>
                  <a:off x="5523927" y="1523030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277"/>
                <p:cNvCxnSpPr/>
                <p:nvPr/>
              </p:nvCxnSpPr>
              <p:spPr>
                <a:xfrm>
                  <a:off x="5523927" y="1619759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278"/>
                <p:cNvCxnSpPr/>
                <p:nvPr/>
              </p:nvCxnSpPr>
              <p:spPr>
                <a:xfrm>
                  <a:off x="5523927" y="1719967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 Verbindung 279"/>
                <p:cNvCxnSpPr/>
                <p:nvPr/>
              </p:nvCxnSpPr>
              <p:spPr>
                <a:xfrm>
                  <a:off x="5523927" y="1820175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 Verbindung 280"/>
                <p:cNvCxnSpPr/>
                <p:nvPr/>
              </p:nvCxnSpPr>
              <p:spPr>
                <a:xfrm>
                  <a:off x="5527165" y="1914807"/>
                  <a:ext cx="0" cy="863997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281"/>
                <p:cNvCxnSpPr/>
                <p:nvPr/>
              </p:nvCxnSpPr>
              <p:spPr>
                <a:xfrm>
                  <a:off x="5523927" y="1914807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282"/>
                <p:cNvCxnSpPr/>
                <p:nvPr/>
              </p:nvCxnSpPr>
              <p:spPr>
                <a:xfrm>
                  <a:off x="5523927" y="2776231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283"/>
                <p:cNvCxnSpPr/>
                <p:nvPr/>
              </p:nvCxnSpPr>
              <p:spPr>
                <a:xfrm>
                  <a:off x="5523927" y="2008639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284"/>
                <p:cNvCxnSpPr/>
                <p:nvPr/>
              </p:nvCxnSpPr>
              <p:spPr>
                <a:xfrm>
                  <a:off x="5523927" y="2104450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285"/>
                <p:cNvCxnSpPr/>
                <p:nvPr/>
              </p:nvCxnSpPr>
              <p:spPr>
                <a:xfrm>
                  <a:off x="5523927" y="2199062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286"/>
                <p:cNvCxnSpPr/>
                <p:nvPr/>
              </p:nvCxnSpPr>
              <p:spPr>
                <a:xfrm>
                  <a:off x="5523927" y="2291203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287"/>
                <p:cNvCxnSpPr/>
                <p:nvPr/>
              </p:nvCxnSpPr>
              <p:spPr>
                <a:xfrm>
                  <a:off x="5523927" y="2384454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288"/>
                <p:cNvCxnSpPr/>
                <p:nvPr/>
              </p:nvCxnSpPr>
              <p:spPr>
                <a:xfrm>
                  <a:off x="5523927" y="2481183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289"/>
                <p:cNvCxnSpPr/>
                <p:nvPr/>
              </p:nvCxnSpPr>
              <p:spPr>
                <a:xfrm>
                  <a:off x="5523927" y="2581391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290"/>
                <p:cNvCxnSpPr/>
                <p:nvPr/>
              </p:nvCxnSpPr>
              <p:spPr>
                <a:xfrm>
                  <a:off x="5523927" y="2681599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291"/>
                <p:cNvCxnSpPr/>
                <p:nvPr/>
              </p:nvCxnSpPr>
              <p:spPr>
                <a:xfrm>
                  <a:off x="5527165" y="2775232"/>
                  <a:ext cx="0" cy="863997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 Verbindung 292"/>
                <p:cNvCxnSpPr/>
                <p:nvPr/>
              </p:nvCxnSpPr>
              <p:spPr>
                <a:xfrm>
                  <a:off x="5523927" y="2775232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293"/>
                <p:cNvCxnSpPr/>
                <p:nvPr/>
              </p:nvCxnSpPr>
              <p:spPr>
                <a:xfrm>
                  <a:off x="5523927" y="3636656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294"/>
                <p:cNvCxnSpPr/>
                <p:nvPr/>
              </p:nvCxnSpPr>
              <p:spPr>
                <a:xfrm>
                  <a:off x="5523927" y="2869064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 Verbindung 295"/>
                <p:cNvCxnSpPr/>
                <p:nvPr/>
              </p:nvCxnSpPr>
              <p:spPr>
                <a:xfrm>
                  <a:off x="5523927" y="2964875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296"/>
                <p:cNvCxnSpPr/>
                <p:nvPr/>
              </p:nvCxnSpPr>
              <p:spPr>
                <a:xfrm>
                  <a:off x="5523927" y="3059487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 Verbindung 297"/>
                <p:cNvCxnSpPr/>
                <p:nvPr/>
              </p:nvCxnSpPr>
              <p:spPr>
                <a:xfrm>
                  <a:off x="5523927" y="3151628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298"/>
                <p:cNvCxnSpPr/>
                <p:nvPr/>
              </p:nvCxnSpPr>
              <p:spPr>
                <a:xfrm>
                  <a:off x="5523927" y="3244879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 Verbindung 299"/>
                <p:cNvCxnSpPr/>
                <p:nvPr/>
              </p:nvCxnSpPr>
              <p:spPr>
                <a:xfrm>
                  <a:off x="5523927" y="3341608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300"/>
                <p:cNvCxnSpPr/>
                <p:nvPr/>
              </p:nvCxnSpPr>
              <p:spPr>
                <a:xfrm>
                  <a:off x="5523927" y="3441816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301"/>
                <p:cNvCxnSpPr/>
                <p:nvPr/>
              </p:nvCxnSpPr>
              <p:spPr>
                <a:xfrm>
                  <a:off x="5523927" y="3542024"/>
                  <a:ext cx="10853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uppieren 30"/>
              <p:cNvGrpSpPr/>
              <p:nvPr/>
            </p:nvGrpSpPr>
            <p:grpSpPr>
              <a:xfrm>
                <a:off x="7416942" y="943500"/>
                <a:ext cx="254302" cy="4590958"/>
                <a:chOff x="7416942" y="943500"/>
                <a:chExt cx="254302" cy="4590958"/>
              </a:xfrm>
            </p:grpSpPr>
            <p:sp>
              <p:nvSpPr>
                <p:cNvPr id="36" name="Rechteck 23"/>
                <p:cNvSpPr/>
                <p:nvPr/>
              </p:nvSpPr>
              <p:spPr>
                <a:xfrm flipH="1">
                  <a:off x="7416942" y="943500"/>
                  <a:ext cx="111176" cy="4590958"/>
                </a:xfrm>
                <a:custGeom>
                  <a:avLst/>
                  <a:gdLst>
                    <a:gd name="connsiteX0" fmla="*/ 1 w 257821"/>
                    <a:gd name="connsiteY0" fmla="*/ 0 h 4590958"/>
                    <a:gd name="connsiteX1" fmla="*/ 1 w 257821"/>
                    <a:gd name="connsiteY1" fmla="*/ 3065134 h 4590958"/>
                    <a:gd name="connsiteX2" fmla="*/ 0 w 257821"/>
                    <a:gd name="connsiteY2" fmla="*/ 3065134 h 4590958"/>
                    <a:gd name="connsiteX3" fmla="*/ 16901 w 257821"/>
                    <a:gd name="connsiteY3" fmla="*/ 3146760 h 4590958"/>
                    <a:gd name="connsiteX4" fmla="*/ 29928 w 257821"/>
                    <a:gd name="connsiteY4" fmla="*/ 3146760 h 4590958"/>
                    <a:gd name="connsiteX5" fmla="*/ 29928 w 257821"/>
                    <a:gd name="connsiteY5" fmla="*/ 3600597 h 4590958"/>
                    <a:gd name="connsiteX6" fmla="*/ 77070 w 257821"/>
                    <a:gd name="connsiteY6" fmla="*/ 3600597 h 4590958"/>
                    <a:gd name="connsiteX7" fmla="*/ 77070 w 257821"/>
                    <a:gd name="connsiteY7" fmla="*/ 4413985 h 4590958"/>
                    <a:gd name="connsiteX8" fmla="*/ 115496 w 257821"/>
                    <a:gd name="connsiteY8" fmla="*/ 4590958 h 4590958"/>
                    <a:gd name="connsiteX9" fmla="*/ 146645 w 257821"/>
                    <a:gd name="connsiteY9" fmla="*/ 4590958 h 4590958"/>
                    <a:gd name="connsiteX10" fmla="*/ 185070 w 257821"/>
                    <a:gd name="connsiteY10" fmla="*/ 4413985 h 4590958"/>
                    <a:gd name="connsiteX11" fmla="*/ 185070 w 257821"/>
                    <a:gd name="connsiteY11" fmla="*/ 3600597 h 4590958"/>
                    <a:gd name="connsiteX12" fmla="*/ 233340 w 257821"/>
                    <a:gd name="connsiteY12" fmla="*/ 3600597 h 4590958"/>
                    <a:gd name="connsiteX13" fmla="*/ 233340 w 257821"/>
                    <a:gd name="connsiteY13" fmla="*/ 3146760 h 4590958"/>
                    <a:gd name="connsiteX14" fmla="*/ 240919 w 257821"/>
                    <a:gd name="connsiteY14" fmla="*/ 3146760 h 4590958"/>
                    <a:gd name="connsiteX15" fmla="*/ 257820 w 257821"/>
                    <a:gd name="connsiteY15" fmla="*/ 3065134 h 4590958"/>
                    <a:gd name="connsiteX16" fmla="*/ 257821 w 257821"/>
                    <a:gd name="connsiteY16" fmla="*/ 3065134 h 4590958"/>
                    <a:gd name="connsiteX17" fmla="*/ 257821 w 257821"/>
                    <a:gd name="connsiteY17" fmla="*/ 0 h 4590958"/>
                    <a:gd name="connsiteX18" fmla="*/ 91441 w 257821"/>
                    <a:gd name="connsiteY18" fmla="*/ 91440 h 4590958"/>
                    <a:gd name="connsiteX0" fmla="*/ 1 w 257821"/>
                    <a:gd name="connsiteY0" fmla="*/ 0 h 4590958"/>
                    <a:gd name="connsiteX1" fmla="*/ 1 w 257821"/>
                    <a:gd name="connsiteY1" fmla="*/ 3065134 h 4590958"/>
                    <a:gd name="connsiteX2" fmla="*/ 0 w 257821"/>
                    <a:gd name="connsiteY2" fmla="*/ 3065134 h 4590958"/>
                    <a:gd name="connsiteX3" fmla="*/ 16901 w 257821"/>
                    <a:gd name="connsiteY3" fmla="*/ 3146760 h 4590958"/>
                    <a:gd name="connsiteX4" fmla="*/ 29928 w 257821"/>
                    <a:gd name="connsiteY4" fmla="*/ 3146760 h 4590958"/>
                    <a:gd name="connsiteX5" fmla="*/ 29928 w 257821"/>
                    <a:gd name="connsiteY5" fmla="*/ 3600597 h 4590958"/>
                    <a:gd name="connsiteX6" fmla="*/ 77070 w 257821"/>
                    <a:gd name="connsiteY6" fmla="*/ 3600597 h 4590958"/>
                    <a:gd name="connsiteX7" fmla="*/ 77070 w 257821"/>
                    <a:gd name="connsiteY7" fmla="*/ 4413985 h 4590958"/>
                    <a:gd name="connsiteX8" fmla="*/ 115496 w 257821"/>
                    <a:gd name="connsiteY8" fmla="*/ 4590958 h 4590958"/>
                    <a:gd name="connsiteX9" fmla="*/ 146645 w 257821"/>
                    <a:gd name="connsiteY9" fmla="*/ 4590958 h 4590958"/>
                    <a:gd name="connsiteX10" fmla="*/ 185070 w 257821"/>
                    <a:gd name="connsiteY10" fmla="*/ 4413985 h 4590958"/>
                    <a:gd name="connsiteX11" fmla="*/ 185070 w 257821"/>
                    <a:gd name="connsiteY11" fmla="*/ 3600597 h 4590958"/>
                    <a:gd name="connsiteX12" fmla="*/ 233340 w 257821"/>
                    <a:gd name="connsiteY12" fmla="*/ 3600597 h 4590958"/>
                    <a:gd name="connsiteX13" fmla="*/ 233340 w 257821"/>
                    <a:gd name="connsiteY13" fmla="*/ 3146760 h 4590958"/>
                    <a:gd name="connsiteX14" fmla="*/ 240919 w 257821"/>
                    <a:gd name="connsiteY14" fmla="*/ 3146760 h 4590958"/>
                    <a:gd name="connsiteX15" fmla="*/ 257820 w 257821"/>
                    <a:gd name="connsiteY15" fmla="*/ 3065134 h 4590958"/>
                    <a:gd name="connsiteX16" fmla="*/ 257821 w 257821"/>
                    <a:gd name="connsiteY16" fmla="*/ 3065134 h 4590958"/>
                    <a:gd name="connsiteX17" fmla="*/ 257821 w 257821"/>
                    <a:gd name="connsiteY17" fmla="*/ 0 h 4590958"/>
                    <a:gd name="connsiteX0" fmla="*/ 1 w 257821"/>
                    <a:gd name="connsiteY0" fmla="*/ 3065134 h 4590958"/>
                    <a:gd name="connsiteX1" fmla="*/ 0 w 257821"/>
                    <a:gd name="connsiteY1" fmla="*/ 3065134 h 4590958"/>
                    <a:gd name="connsiteX2" fmla="*/ 16901 w 257821"/>
                    <a:gd name="connsiteY2" fmla="*/ 3146760 h 4590958"/>
                    <a:gd name="connsiteX3" fmla="*/ 29928 w 257821"/>
                    <a:gd name="connsiteY3" fmla="*/ 3146760 h 4590958"/>
                    <a:gd name="connsiteX4" fmla="*/ 29928 w 257821"/>
                    <a:gd name="connsiteY4" fmla="*/ 3600597 h 4590958"/>
                    <a:gd name="connsiteX5" fmla="*/ 77070 w 257821"/>
                    <a:gd name="connsiteY5" fmla="*/ 3600597 h 4590958"/>
                    <a:gd name="connsiteX6" fmla="*/ 77070 w 257821"/>
                    <a:gd name="connsiteY6" fmla="*/ 4413985 h 4590958"/>
                    <a:gd name="connsiteX7" fmla="*/ 115496 w 257821"/>
                    <a:gd name="connsiteY7" fmla="*/ 4590958 h 4590958"/>
                    <a:gd name="connsiteX8" fmla="*/ 146645 w 257821"/>
                    <a:gd name="connsiteY8" fmla="*/ 4590958 h 4590958"/>
                    <a:gd name="connsiteX9" fmla="*/ 185070 w 257821"/>
                    <a:gd name="connsiteY9" fmla="*/ 4413985 h 4590958"/>
                    <a:gd name="connsiteX10" fmla="*/ 185070 w 257821"/>
                    <a:gd name="connsiteY10" fmla="*/ 3600597 h 4590958"/>
                    <a:gd name="connsiteX11" fmla="*/ 233340 w 257821"/>
                    <a:gd name="connsiteY11" fmla="*/ 3600597 h 4590958"/>
                    <a:gd name="connsiteX12" fmla="*/ 233340 w 257821"/>
                    <a:gd name="connsiteY12" fmla="*/ 3146760 h 4590958"/>
                    <a:gd name="connsiteX13" fmla="*/ 240919 w 257821"/>
                    <a:gd name="connsiteY13" fmla="*/ 3146760 h 4590958"/>
                    <a:gd name="connsiteX14" fmla="*/ 257820 w 257821"/>
                    <a:gd name="connsiteY14" fmla="*/ 3065134 h 4590958"/>
                    <a:gd name="connsiteX15" fmla="*/ 257821 w 257821"/>
                    <a:gd name="connsiteY15" fmla="*/ 3065134 h 4590958"/>
                    <a:gd name="connsiteX16" fmla="*/ 257821 w 257821"/>
                    <a:gd name="connsiteY16" fmla="*/ 0 h 4590958"/>
                    <a:gd name="connsiteX0" fmla="*/ 0 w 257820"/>
                    <a:gd name="connsiteY0" fmla="*/ 3065134 h 4590958"/>
                    <a:gd name="connsiteX1" fmla="*/ 16900 w 257820"/>
                    <a:gd name="connsiteY1" fmla="*/ 3146760 h 4590958"/>
                    <a:gd name="connsiteX2" fmla="*/ 29927 w 257820"/>
                    <a:gd name="connsiteY2" fmla="*/ 3146760 h 4590958"/>
                    <a:gd name="connsiteX3" fmla="*/ 29927 w 257820"/>
                    <a:gd name="connsiteY3" fmla="*/ 3600597 h 4590958"/>
                    <a:gd name="connsiteX4" fmla="*/ 77069 w 257820"/>
                    <a:gd name="connsiteY4" fmla="*/ 3600597 h 4590958"/>
                    <a:gd name="connsiteX5" fmla="*/ 77069 w 257820"/>
                    <a:gd name="connsiteY5" fmla="*/ 4413985 h 4590958"/>
                    <a:gd name="connsiteX6" fmla="*/ 115495 w 257820"/>
                    <a:gd name="connsiteY6" fmla="*/ 4590958 h 4590958"/>
                    <a:gd name="connsiteX7" fmla="*/ 146644 w 257820"/>
                    <a:gd name="connsiteY7" fmla="*/ 4590958 h 4590958"/>
                    <a:gd name="connsiteX8" fmla="*/ 185069 w 257820"/>
                    <a:gd name="connsiteY8" fmla="*/ 4413985 h 4590958"/>
                    <a:gd name="connsiteX9" fmla="*/ 185069 w 257820"/>
                    <a:gd name="connsiteY9" fmla="*/ 3600597 h 4590958"/>
                    <a:gd name="connsiteX10" fmla="*/ 233339 w 257820"/>
                    <a:gd name="connsiteY10" fmla="*/ 3600597 h 4590958"/>
                    <a:gd name="connsiteX11" fmla="*/ 233339 w 257820"/>
                    <a:gd name="connsiteY11" fmla="*/ 3146760 h 4590958"/>
                    <a:gd name="connsiteX12" fmla="*/ 240918 w 257820"/>
                    <a:gd name="connsiteY12" fmla="*/ 3146760 h 4590958"/>
                    <a:gd name="connsiteX13" fmla="*/ 257819 w 257820"/>
                    <a:gd name="connsiteY13" fmla="*/ 3065134 h 4590958"/>
                    <a:gd name="connsiteX14" fmla="*/ 257820 w 257820"/>
                    <a:gd name="connsiteY14" fmla="*/ 3065134 h 4590958"/>
                    <a:gd name="connsiteX15" fmla="*/ 257820 w 257820"/>
                    <a:gd name="connsiteY15" fmla="*/ 0 h 4590958"/>
                    <a:gd name="connsiteX0" fmla="*/ 0 w 240920"/>
                    <a:gd name="connsiteY0" fmla="*/ 3146760 h 4590958"/>
                    <a:gd name="connsiteX1" fmla="*/ 13027 w 240920"/>
                    <a:gd name="connsiteY1" fmla="*/ 3146760 h 4590958"/>
                    <a:gd name="connsiteX2" fmla="*/ 13027 w 240920"/>
                    <a:gd name="connsiteY2" fmla="*/ 3600597 h 4590958"/>
                    <a:gd name="connsiteX3" fmla="*/ 60169 w 240920"/>
                    <a:gd name="connsiteY3" fmla="*/ 3600597 h 4590958"/>
                    <a:gd name="connsiteX4" fmla="*/ 60169 w 240920"/>
                    <a:gd name="connsiteY4" fmla="*/ 4413985 h 4590958"/>
                    <a:gd name="connsiteX5" fmla="*/ 98595 w 240920"/>
                    <a:gd name="connsiteY5" fmla="*/ 4590958 h 4590958"/>
                    <a:gd name="connsiteX6" fmla="*/ 129744 w 240920"/>
                    <a:gd name="connsiteY6" fmla="*/ 4590958 h 4590958"/>
                    <a:gd name="connsiteX7" fmla="*/ 168169 w 240920"/>
                    <a:gd name="connsiteY7" fmla="*/ 4413985 h 4590958"/>
                    <a:gd name="connsiteX8" fmla="*/ 168169 w 240920"/>
                    <a:gd name="connsiteY8" fmla="*/ 3600597 h 4590958"/>
                    <a:gd name="connsiteX9" fmla="*/ 216439 w 240920"/>
                    <a:gd name="connsiteY9" fmla="*/ 3600597 h 4590958"/>
                    <a:gd name="connsiteX10" fmla="*/ 216439 w 240920"/>
                    <a:gd name="connsiteY10" fmla="*/ 3146760 h 4590958"/>
                    <a:gd name="connsiteX11" fmla="*/ 224018 w 240920"/>
                    <a:gd name="connsiteY11" fmla="*/ 3146760 h 4590958"/>
                    <a:gd name="connsiteX12" fmla="*/ 240919 w 240920"/>
                    <a:gd name="connsiteY12" fmla="*/ 3065134 h 4590958"/>
                    <a:gd name="connsiteX13" fmla="*/ 240920 w 240920"/>
                    <a:gd name="connsiteY13" fmla="*/ 3065134 h 4590958"/>
                    <a:gd name="connsiteX14" fmla="*/ 240920 w 240920"/>
                    <a:gd name="connsiteY14" fmla="*/ 0 h 4590958"/>
                    <a:gd name="connsiteX0" fmla="*/ 0 w 240920"/>
                    <a:gd name="connsiteY0" fmla="*/ 3146760 h 4590958"/>
                    <a:gd name="connsiteX1" fmla="*/ 13027 w 240920"/>
                    <a:gd name="connsiteY1" fmla="*/ 3600597 h 4590958"/>
                    <a:gd name="connsiteX2" fmla="*/ 60169 w 240920"/>
                    <a:gd name="connsiteY2" fmla="*/ 3600597 h 4590958"/>
                    <a:gd name="connsiteX3" fmla="*/ 60169 w 240920"/>
                    <a:gd name="connsiteY3" fmla="*/ 4413985 h 4590958"/>
                    <a:gd name="connsiteX4" fmla="*/ 98595 w 240920"/>
                    <a:gd name="connsiteY4" fmla="*/ 4590958 h 4590958"/>
                    <a:gd name="connsiteX5" fmla="*/ 129744 w 240920"/>
                    <a:gd name="connsiteY5" fmla="*/ 4590958 h 4590958"/>
                    <a:gd name="connsiteX6" fmla="*/ 168169 w 240920"/>
                    <a:gd name="connsiteY6" fmla="*/ 4413985 h 4590958"/>
                    <a:gd name="connsiteX7" fmla="*/ 168169 w 240920"/>
                    <a:gd name="connsiteY7" fmla="*/ 3600597 h 4590958"/>
                    <a:gd name="connsiteX8" fmla="*/ 216439 w 240920"/>
                    <a:gd name="connsiteY8" fmla="*/ 3600597 h 4590958"/>
                    <a:gd name="connsiteX9" fmla="*/ 216439 w 240920"/>
                    <a:gd name="connsiteY9" fmla="*/ 3146760 h 4590958"/>
                    <a:gd name="connsiteX10" fmla="*/ 224018 w 240920"/>
                    <a:gd name="connsiteY10" fmla="*/ 3146760 h 4590958"/>
                    <a:gd name="connsiteX11" fmla="*/ 240919 w 240920"/>
                    <a:gd name="connsiteY11" fmla="*/ 3065134 h 4590958"/>
                    <a:gd name="connsiteX12" fmla="*/ 240920 w 240920"/>
                    <a:gd name="connsiteY12" fmla="*/ 3065134 h 4590958"/>
                    <a:gd name="connsiteX13" fmla="*/ 240920 w 240920"/>
                    <a:gd name="connsiteY13" fmla="*/ 0 h 4590958"/>
                    <a:gd name="connsiteX0" fmla="*/ 0 w 227893"/>
                    <a:gd name="connsiteY0" fmla="*/ 3600597 h 4590958"/>
                    <a:gd name="connsiteX1" fmla="*/ 47142 w 227893"/>
                    <a:gd name="connsiteY1" fmla="*/ 3600597 h 4590958"/>
                    <a:gd name="connsiteX2" fmla="*/ 47142 w 227893"/>
                    <a:gd name="connsiteY2" fmla="*/ 4413985 h 4590958"/>
                    <a:gd name="connsiteX3" fmla="*/ 85568 w 227893"/>
                    <a:gd name="connsiteY3" fmla="*/ 4590958 h 4590958"/>
                    <a:gd name="connsiteX4" fmla="*/ 116717 w 227893"/>
                    <a:gd name="connsiteY4" fmla="*/ 4590958 h 4590958"/>
                    <a:gd name="connsiteX5" fmla="*/ 155142 w 227893"/>
                    <a:gd name="connsiteY5" fmla="*/ 4413985 h 4590958"/>
                    <a:gd name="connsiteX6" fmla="*/ 155142 w 227893"/>
                    <a:gd name="connsiteY6" fmla="*/ 3600597 h 4590958"/>
                    <a:gd name="connsiteX7" fmla="*/ 203412 w 227893"/>
                    <a:gd name="connsiteY7" fmla="*/ 3600597 h 4590958"/>
                    <a:gd name="connsiteX8" fmla="*/ 203412 w 227893"/>
                    <a:gd name="connsiteY8" fmla="*/ 3146760 h 4590958"/>
                    <a:gd name="connsiteX9" fmla="*/ 210991 w 227893"/>
                    <a:gd name="connsiteY9" fmla="*/ 3146760 h 4590958"/>
                    <a:gd name="connsiteX10" fmla="*/ 227892 w 227893"/>
                    <a:gd name="connsiteY10" fmla="*/ 3065134 h 4590958"/>
                    <a:gd name="connsiteX11" fmla="*/ 227893 w 227893"/>
                    <a:gd name="connsiteY11" fmla="*/ 3065134 h 4590958"/>
                    <a:gd name="connsiteX12" fmla="*/ 227893 w 227893"/>
                    <a:gd name="connsiteY12" fmla="*/ 0 h 4590958"/>
                    <a:gd name="connsiteX0" fmla="*/ 0 w 227893"/>
                    <a:gd name="connsiteY0" fmla="*/ 3600597 h 4590958"/>
                    <a:gd name="connsiteX1" fmla="*/ 47142 w 227893"/>
                    <a:gd name="connsiteY1" fmla="*/ 4413985 h 4590958"/>
                    <a:gd name="connsiteX2" fmla="*/ 85568 w 227893"/>
                    <a:gd name="connsiteY2" fmla="*/ 4590958 h 4590958"/>
                    <a:gd name="connsiteX3" fmla="*/ 116717 w 227893"/>
                    <a:gd name="connsiteY3" fmla="*/ 4590958 h 4590958"/>
                    <a:gd name="connsiteX4" fmla="*/ 155142 w 227893"/>
                    <a:gd name="connsiteY4" fmla="*/ 4413985 h 4590958"/>
                    <a:gd name="connsiteX5" fmla="*/ 155142 w 227893"/>
                    <a:gd name="connsiteY5" fmla="*/ 3600597 h 4590958"/>
                    <a:gd name="connsiteX6" fmla="*/ 203412 w 227893"/>
                    <a:gd name="connsiteY6" fmla="*/ 3600597 h 4590958"/>
                    <a:gd name="connsiteX7" fmla="*/ 203412 w 227893"/>
                    <a:gd name="connsiteY7" fmla="*/ 3146760 h 4590958"/>
                    <a:gd name="connsiteX8" fmla="*/ 210991 w 227893"/>
                    <a:gd name="connsiteY8" fmla="*/ 3146760 h 4590958"/>
                    <a:gd name="connsiteX9" fmla="*/ 227892 w 227893"/>
                    <a:gd name="connsiteY9" fmla="*/ 3065134 h 4590958"/>
                    <a:gd name="connsiteX10" fmla="*/ 227893 w 227893"/>
                    <a:gd name="connsiteY10" fmla="*/ 3065134 h 4590958"/>
                    <a:gd name="connsiteX11" fmla="*/ 227893 w 227893"/>
                    <a:gd name="connsiteY11" fmla="*/ 0 h 4590958"/>
                    <a:gd name="connsiteX0" fmla="*/ 0 w 180751"/>
                    <a:gd name="connsiteY0" fmla="*/ 4413985 h 4590958"/>
                    <a:gd name="connsiteX1" fmla="*/ 38426 w 180751"/>
                    <a:gd name="connsiteY1" fmla="*/ 4590958 h 4590958"/>
                    <a:gd name="connsiteX2" fmla="*/ 69575 w 180751"/>
                    <a:gd name="connsiteY2" fmla="*/ 4590958 h 4590958"/>
                    <a:gd name="connsiteX3" fmla="*/ 108000 w 180751"/>
                    <a:gd name="connsiteY3" fmla="*/ 4413985 h 4590958"/>
                    <a:gd name="connsiteX4" fmla="*/ 108000 w 180751"/>
                    <a:gd name="connsiteY4" fmla="*/ 3600597 h 4590958"/>
                    <a:gd name="connsiteX5" fmla="*/ 156270 w 180751"/>
                    <a:gd name="connsiteY5" fmla="*/ 3600597 h 4590958"/>
                    <a:gd name="connsiteX6" fmla="*/ 156270 w 180751"/>
                    <a:gd name="connsiteY6" fmla="*/ 3146760 h 4590958"/>
                    <a:gd name="connsiteX7" fmla="*/ 163849 w 180751"/>
                    <a:gd name="connsiteY7" fmla="*/ 3146760 h 4590958"/>
                    <a:gd name="connsiteX8" fmla="*/ 180750 w 180751"/>
                    <a:gd name="connsiteY8" fmla="*/ 3065134 h 4590958"/>
                    <a:gd name="connsiteX9" fmla="*/ 180751 w 180751"/>
                    <a:gd name="connsiteY9" fmla="*/ 3065134 h 4590958"/>
                    <a:gd name="connsiteX10" fmla="*/ 180751 w 180751"/>
                    <a:gd name="connsiteY10" fmla="*/ 0 h 4590958"/>
                    <a:gd name="connsiteX0" fmla="*/ 0 w 142325"/>
                    <a:gd name="connsiteY0" fmla="*/ 4590958 h 4590958"/>
                    <a:gd name="connsiteX1" fmla="*/ 31149 w 142325"/>
                    <a:gd name="connsiteY1" fmla="*/ 4590958 h 4590958"/>
                    <a:gd name="connsiteX2" fmla="*/ 69574 w 142325"/>
                    <a:gd name="connsiteY2" fmla="*/ 4413985 h 4590958"/>
                    <a:gd name="connsiteX3" fmla="*/ 69574 w 142325"/>
                    <a:gd name="connsiteY3" fmla="*/ 3600597 h 4590958"/>
                    <a:gd name="connsiteX4" fmla="*/ 117844 w 142325"/>
                    <a:gd name="connsiteY4" fmla="*/ 3600597 h 4590958"/>
                    <a:gd name="connsiteX5" fmla="*/ 117844 w 142325"/>
                    <a:gd name="connsiteY5" fmla="*/ 3146760 h 4590958"/>
                    <a:gd name="connsiteX6" fmla="*/ 125423 w 142325"/>
                    <a:gd name="connsiteY6" fmla="*/ 3146760 h 4590958"/>
                    <a:gd name="connsiteX7" fmla="*/ 142324 w 142325"/>
                    <a:gd name="connsiteY7" fmla="*/ 3065134 h 4590958"/>
                    <a:gd name="connsiteX8" fmla="*/ 142325 w 142325"/>
                    <a:gd name="connsiteY8" fmla="*/ 3065134 h 4590958"/>
                    <a:gd name="connsiteX9" fmla="*/ 142325 w 142325"/>
                    <a:gd name="connsiteY9" fmla="*/ 0 h 4590958"/>
                    <a:gd name="connsiteX0" fmla="*/ 0 w 111176"/>
                    <a:gd name="connsiteY0" fmla="*/ 4590958 h 4590958"/>
                    <a:gd name="connsiteX1" fmla="*/ 38425 w 111176"/>
                    <a:gd name="connsiteY1" fmla="*/ 4413985 h 4590958"/>
                    <a:gd name="connsiteX2" fmla="*/ 38425 w 111176"/>
                    <a:gd name="connsiteY2" fmla="*/ 3600597 h 4590958"/>
                    <a:gd name="connsiteX3" fmla="*/ 86695 w 111176"/>
                    <a:gd name="connsiteY3" fmla="*/ 3600597 h 4590958"/>
                    <a:gd name="connsiteX4" fmla="*/ 86695 w 111176"/>
                    <a:gd name="connsiteY4" fmla="*/ 3146760 h 4590958"/>
                    <a:gd name="connsiteX5" fmla="*/ 94274 w 111176"/>
                    <a:gd name="connsiteY5" fmla="*/ 3146760 h 4590958"/>
                    <a:gd name="connsiteX6" fmla="*/ 111175 w 111176"/>
                    <a:gd name="connsiteY6" fmla="*/ 3065134 h 4590958"/>
                    <a:gd name="connsiteX7" fmla="*/ 111176 w 111176"/>
                    <a:gd name="connsiteY7" fmla="*/ 3065134 h 4590958"/>
                    <a:gd name="connsiteX8" fmla="*/ 111176 w 111176"/>
                    <a:gd name="connsiteY8" fmla="*/ 0 h 4590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176" h="4590958">
                      <a:moveTo>
                        <a:pt x="0" y="4590958"/>
                      </a:moveTo>
                      <a:lnTo>
                        <a:pt x="38425" y="4413985"/>
                      </a:lnTo>
                      <a:lnTo>
                        <a:pt x="38425" y="3600597"/>
                      </a:lnTo>
                      <a:lnTo>
                        <a:pt x="86695" y="3600597"/>
                      </a:lnTo>
                      <a:lnTo>
                        <a:pt x="86695" y="3146760"/>
                      </a:lnTo>
                      <a:lnTo>
                        <a:pt x="94274" y="3146760"/>
                      </a:lnTo>
                      <a:lnTo>
                        <a:pt x="111175" y="3065134"/>
                      </a:lnTo>
                      <a:lnTo>
                        <a:pt x="111176" y="3065134"/>
                      </a:lnTo>
                      <a:lnTo>
                        <a:pt x="111176" y="0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12700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hteck 23"/>
                <p:cNvSpPr/>
                <p:nvPr/>
              </p:nvSpPr>
              <p:spPr>
                <a:xfrm flipH="1">
                  <a:off x="7555748" y="943500"/>
                  <a:ext cx="115496" cy="4590958"/>
                </a:xfrm>
                <a:custGeom>
                  <a:avLst/>
                  <a:gdLst>
                    <a:gd name="connsiteX0" fmla="*/ 1 w 257821"/>
                    <a:gd name="connsiteY0" fmla="*/ 0 h 4590958"/>
                    <a:gd name="connsiteX1" fmla="*/ 1 w 257821"/>
                    <a:gd name="connsiteY1" fmla="*/ 3065134 h 4590958"/>
                    <a:gd name="connsiteX2" fmla="*/ 0 w 257821"/>
                    <a:gd name="connsiteY2" fmla="*/ 3065134 h 4590958"/>
                    <a:gd name="connsiteX3" fmla="*/ 16901 w 257821"/>
                    <a:gd name="connsiteY3" fmla="*/ 3146760 h 4590958"/>
                    <a:gd name="connsiteX4" fmla="*/ 29928 w 257821"/>
                    <a:gd name="connsiteY4" fmla="*/ 3146760 h 4590958"/>
                    <a:gd name="connsiteX5" fmla="*/ 29928 w 257821"/>
                    <a:gd name="connsiteY5" fmla="*/ 3600597 h 4590958"/>
                    <a:gd name="connsiteX6" fmla="*/ 77070 w 257821"/>
                    <a:gd name="connsiteY6" fmla="*/ 3600597 h 4590958"/>
                    <a:gd name="connsiteX7" fmla="*/ 77070 w 257821"/>
                    <a:gd name="connsiteY7" fmla="*/ 4413985 h 4590958"/>
                    <a:gd name="connsiteX8" fmla="*/ 115496 w 257821"/>
                    <a:gd name="connsiteY8" fmla="*/ 4590958 h 4590958"/>
                    <a:gd name="connsiteX9" fmla="*/ 146645 w 257821"/>
                    <a:gd name="connsiteY9" fmla="*/ 4590958 h 4590958"/>
                    <a:gd name="connsiteX10" fmla="*/ 185070 w 257821"/>
                    <a:gd name="connsiteY10" fmla="*/ 4413985 h 4590958"/>
                    <a:gd name="connsiteX11" fmla="*/ 185070 w 257821"/>
                    <a:gd name="connsiteY11" fmla="*/ 3600597 h 4590958"/>
                    <a:gd name="connsiteX12" fmla="*/ 233340 w 257821"/>
                    <a:gd name="connsiteY12" fmla="*/ 3600597 h 4590958"/>
                    <a:gd name="connsiteX13" fmla="*/ 233340 w 257821"/>
                    <a:gd name="connsiteY13" fmla="*/ 3146760 h 4590958"/>
                    <a:gd name="connsiteX14" fmla="*/ 240919 w 257821"/>
                    <a:gd name="connsiteY14" fmla="*/ 3146760 h 4590958"/>
                    <a:gd name="connsiteX15" fmla="*/ 257820 w 257821"/>
                    <a:gd name="connsiteY15" fmla="*/ 3065134 h 4590958"/>
                    <a:gd name="connsiteX16" fmla="*/ 257821 w 257821"/>
                    <a:gd name="connsiteY16" fmla="*/ 3065134 h 4590958"/>
                    <a:gd name="connsiteX17" fmla="*/ 257821 w 257821"/>
                    <a:gd name="connsiteY17" fmla="*/ 0 h 4590958"/>
                    <a:gd name="connsiteX18" fmla="*/ 91441 w 257821"/>
                    <a:gd name="connsiteY18" fmla="*/ 91440 h 4590958"/>
                    <a:gd name="connsiteX0" fmla="*/ 1 w 257821"/>
                    <a:gd name="connsiteY0" fmla="*/ 0 h 4590958"/>
                    <a:gd name="connsiteX1" fmla="*/ 1 w 257821"/>
                    <a:gd name="connsiteY1" fmla="*/ 3065134 h 4590958"/>
                    <a:gd name="connsiteX2" fmla="*/ 0 w 257821"/>
                    <a:gd name="connsiteY2" fmla="*/ 3065134 h 4590958"/>
                    <a:gd name="connsiteX3" fmla="*/ 16901 w 257821"/>
                    <a:gd name="connsiteY3" fmla="*/ 3146760 h 4590958"/>
                    <a:gd name="connsiteX4" fmla="*/ 29928 w 257821"/>
                    <a:gd name="connsiteY4" fmla="*/ 3146760 h 4590958"/>
                    <a:gd name="connsiteX5" fmla="*/ 29928 w 257821"/>
                    <a:gd name="connsiteY5" fmla="*/ 3600597 h 4590958"/>
                    <a:gd name="connsiteX6" fmla="*/ 77070 w 257821"/>
                    <a:gd name="connsiteY6" fmla="*/ 3600597 h 4590958"/>
                    <a:gd name="connsiteX7" fmla="*/ 77070 w 257821"/>
                    <a:gd name="connsiteY7" fmla="*/ 4413985 h 4590958"/>
                    <a:gd name="connsiteX8" fmla="*/ 115496 w 257821"/>
                    <a:gd name="connsiteY8" fmla="*/ 4590958 h 4590958"/>
                    <a:gd name="connsiteX9" fmla="*/ 146645 w 257821"/>
                    <a:gd name="connsiteY9" fmla="*/ 4590958 h 4590958"/>
                    <a:gd name="connsiteX10" fmla="*/ 185070 w 257821"/>
                    <a:gd name="connsiteY10" fmla="*/ 4413985 h 4590958"/>
                    <a:gd name="connsiteX11" fmla="*/ 185070 w 257821"/>
                    <a:gd name="connsiteY11" fmla="*/ 3600597 h 4590958"/>
                    <a:gd name="connsiteX12" fmla="*/ 233340 w 257821"/>
                    <a:gd name="connsiteY12" fmla="*/ 3600597 h 4590958"/>
                    <a:gd name="connsiteX13" fmla="*/ 233340 w 257821"/>
                    <a:gd name="connsiteY13" fmla="*/ 3146760 h 4590958"/>
                    <a:gd name="connsiteX14" fmla="*/ 240919 w 257821"/>
                    <a:gd name="connsiteY14" fmla="*/ 3146760 h 4590958"/>
                    <a:gd name="connsiteX15" fmla="*/ 257820 w 257821"/>
                    <a:gd name="connsiteY15" fmla="*/ 3065134 h 4590958"/>
                    <a:gd name="connsiteX16" fmla="*/ 257821 w 257821"/>
                    <a:gd name="connsiteY16" fmla="*/ 3065134 h 4590958"/>
                    <a:gd name="connsiteX17" fmla="*/ 257821 w 257821"/>
                    <a:gd name="connsiteY17" fmla="*/ 0 h 4590958"/>
                    <a:gd name="connsiteX0" fmla="*/ 1 w 257821"/>
                    <a:gd name="connsiteY0" fmla="*/ 0 h 4590958"/>
                    <a:gd name="connsiteX1" fmla="*/ 1 w 257821"/>
                    <a:gd name="connsiteY1" fmla="*/ 3065134 h 4590958"/>
                    <a:gd name="connsiteX2" fmla="*/ 0 w 257821"/>
                    <a:gd name="connsiteY2" fmla="*/ 3065134 h 4590958"/>
                    <a:gd name="connsiteX3" fmla="*/ 16901 w 257821"/>
                    <a:gd name="connsiteY3" fmla="*/ 3146760 h 4590958"/>
                    <a:gd name="connsiteX4" fmla="*/ 29928 w 257821"/>
                    <a:gd name="connsiteY4" fmla="*/ 3146760 h 4590958"/>
                    <a:gd name="connsiteX5" fmla="*/ 29928 w 257821"/>
                    <a:gd name="connsiteY5" fmla="*/ 3600597 h 4590958"/>
                    <a:gd name="connsiteX6" fmla="*/ 77070 w 257821"/>
                    <a:gd name="connsiteY6" fmla="*/ 3600597 h 4590958"/>
                    <a:gd name="connsiteX7" fmla="*/ 77070 w 257821"/>
                    <a:gd name="connsiteY7" fmla="*/ 4413985 h 4590958"/>
                    <a:gd name="connsiteX8" fmla="*/ 115496 w 257821"/>
                    <a:gd name="connsiteY8" fmla="*/ 4590958 h 4590958"/>
                    <a:gd name="connsiteX9" fmla="*/ 146645 w 257821"/>
                    <a:gd name="connsiteY9" fmla="*/ 4590958 h 4590958"/>
                    <a:gd name="connsiteX10" fmla="*/ 185070 w 257821"/>
                    <a:gd name="connsiteY10" fmla="*/ 4413985 h 4590958"/>
                    <a:gd name="connsiteX11" fmla="*/ 185070 w 257821"/>
                    <a:gd name="connsiteY11" fmla="*/ 3600597 h 4590958"/>
                    <a:gd name="connsiteX12" fmla="*/ 233340 w 257821"/>
                    <a:gd name="connsiteY12" fmla="*/ 3600597 h 4590958"/>
                    <a:gd name="connsiteX13" fmla="*/ 233340 w 257821"/>
                    <a:gd name="connsiteY13" fmla="*/ 3146760 h 4590958"/>
                    <a:gd name="connsiteX14" fmla="*/ 240919 w 257821"/>
                    <a:gd name="connsiteY14" fmla="*/ 3146760 h 4590958"/>
                    <a:gd name="connsiteX15" fmla="*/ 257820 w 257821"/>
                    <a:gd name="connsiteY15" fmla="*/ 3065134 h 4590958"/>
                    <a:gd name="connsiteX16" fmla="*/ 257821 w 257821"/>
                    <a:gd name="connsiteY16" fmla="*/ 3065134 h 4590958"/>
                    <a:gd name="connsiteX0" fmla="*/ 1 w 257820"/>
                    <a:gd name="connsiteY0" fmla="*/ 0 h 4590958"/>
                    <a:gd name="connsiteX1" fmla="*/ 1 w 257820"/>
                    <a:gd name="connsiteY1" fmla="*/ 3065134 h 4590958"/>
                    <a:gd name="connsiteX2" fmla="*/ 0 w 257820"/>
                    <a:gd name="connsiteY2" fmla="*/ 3065134 h 4590958"/>
                    <a:gd name="connsiteX3" fmla="*/ 16901 w 257820"/>
                    <a:gd name="connsiteY3" fmla="*/ 3146760 h 4590958"/>
                    <a:gd name="connsiteX4" fmla="*/ 29928 w 257820"/>
                    <a:gd name="connsiteY4" fmla="*/ 3146760 h 4590958"/>
                    <a:gd name="connsiteX5" fmla="*/ 29928 w 257820"/>
                    <a:gd name="connsiteY5" fmla="*/ 3600597 h 4590958"/>
                    <a:gd name="connsiteX6" fmla="*/ 77070 w 257820"/>
                    <a:gd name="connsiteY6" fmla="*/ 3600597 h 4590958"/>
                    <a:gd name="connsiteX7" fmla="*/ 77070 w 257820"/>
                    <a:gd name="connsiteY7" fmla="*/ 4413985 h 4590958"/>
                    <a:gd name="connsiteX8" fmla="*/ 115496 w 257820"/>
                    <a:gd name="connsiteY8" fmla="*/ 4590958 h 4590958"/>
                    <a:gd name="connsiteX9" fmla="*/ 146645 w 257820"/>
                    <a:gd name="connsiteY9" fmla="*/ 4590958 h 4590958"/>
                    <a:gd name="connsiteX10" fmla="*/ 185070 w 257820"/>
                    <a:gd name="connsiteY10" fmla="*/ 4413985 h 4590958"/>
                    <a:gd name="connsiteX11" fmla="*/ 185070 w 257820"/>
                    <a:gd name="connsiteY11" fmla="*/ 3600597 h 4590958"/>
                    <a:gd name="connsiteX12" fmla="*/ 233340 w 257820"/>
                    <a:gd name="connsiteY12" fmla="*/ 3600597 h 4590958"/>
                    <a:gd name="connsiteX13" fmla="*/ 233340 w 257820"/>
                    <a:gd name="connsiteY13" fmla="*/ 3146760 h 4590958"/>
                    <a:gd name="connsiteX14" fmla="*/ 240919 w 257820"/>
                    <a:gd name="connsiteY14" fmla="*/ 3146760 h 4590958"/>
                    <a:gd name="connsiteX15" fmla="*/ 257820 w 257820"/>
                    <a:gd name="connsiteY15" fmla="*/ 3065134 h 4590958"/>
                    <a:gd name="connsiteX0" fmla="*/ 1 w 257820"/>
                    <a:gd name="connsiteY0" fmla="*/ 0 h 4590958"/>
                    <a:gd name="connsiteX1" fmla="*/ 1 w 257820"/>
                    <a:gd name="connsiteY1" fmla="*/ 3065134 h 4590958"/>
                    <a:gd name="connsiteX2" fmla="*/ 0 w 257820"/>
                    <a:gd name="connsiteY2" fmla="*/ 3065134 h 4590958"/>
                    <a:gd name="connsiteX3" fmla="*/ 16901 w 257820"/>
                    <a:gd name="connsiteY3" fmla="*/ 3146760 h 4590958"/>
                    <a:gd name="connsiteX4" fmla="*/ 29928 w 257820"/>
                    <a:gd name="connsiteY4" fmla="*/ 3146760 h 4590958"/>
                    <a:gd name="connsiteX5" fmla="*/ 29928 w 257820"/>
                    <a:gd name="connsiteY5" fmla="*/ 3600597 h 4590958"/>
                    <a:gd name="connsiteX6" fmla="*/ 77070 w 257820"/>
                    <a:gd name="connsiteY6" fmla="*/ 3600597 h 4590958"/>
                    <a:gd name="connsiteX7" fmla="*/ 77070 w 257820"/>
                    <a:gd name="connsiteY7" fmla="*/ 4413985 h 4590958"/>
                    <a:gd name="connsiteX8" fmla="*/ 115496 w 257820"/>
                    <a:gd name="connsiteY8" fmla="*/ 4590958 h 4590958"/>
                    <a:gd name="connsiteX9" fmla="*/ 146645 w 257820"/>
                    <a:gd name="connsiteY9" fmla="*/ 4590958 h 4590958"/>
                    <a:gd name="connsiteX10" fmla="*/ 185070 w 257820"/>
                    <a:gd name="connsiteY10" fmla="*/ 4413985 h 4590958"/>
                    <a:gd name="connsiteX11" fmla="*/ 185070 w 257820"/>
                    <a:gd name="connsiteY11" fmla="*/ 3600597 h 4590958"/>
                    <a:gd name="connsiteX12" fmla="*/ 233340 w 257820"/>
                    <a:gd name="connsiteY12" fmla="*/ 3600597 h 4590958"/>
                    <a:gd name="connsiteX13" fmla="*/ 233340 w 257820"/>
                    <a:gd name="connsiteY13" fmla="*/ 3146760 h 4590958"/>
                    <a:gd name="connsiteX14" fmla="*/ 257820 w 257820"/>
                    <a:gd name="connsiteY14" fmla="*/ 3065134 h 4590958"/>
                    <a:gd name="connsiteX0" fmla="*/ 1 w 233340"/>
                    <a:gd name="connsiteY0" fmla="*/ 0 h 4590958"/>
                    <a:gd name="connsiteX1" fmla="*/ 1 w 233340"/>
                    <a:gd name="connsiteY1" fmla="*/ 3065134 h 4590958"/>
                    <a:gd name="connsiteX2" fmla="*/ 0 w 233340"/>
                    <a:gd name="connsiteY2" fmla="*/ 3065134 h 4590958"/>
                    <a:gd name="connsiteX3" fmla="*/ 16901 w 233340"/>
                    <a:gd name="connsiteY3" fmla="*/ 3146760 h 4590958"/>
                    <a:gd name="connsiteX4" fmla="*/ 29928 w 233340"/>
                    <a:gd name="connsiteY4" fmla="*/ 3146760 h 4590958"/>
                    <a:gd name="connsiteX5" fmla="*/ 29928 w 233340"/>
                    <a:gd name="connsiteY5" fmla="*/ 3600597 h 4590958"/>
                    <a:gd name="connsiteX6" fmla="*/ 77070 w 233340"/>
                    <a:gd name="connsiteY6" fmla="*/ 3600597 h 4590958"/>
                    <a:gd name="connsiteX7" fmla="*/ 77070 w 233340"/>
                    <a:gd name="connsiteY7" fmla="*/ 4413985 h 4590958"/>
                    <a:gd name="connsiteX8" fmla="*/ 115496 w 233340"/>
                    <a:gd name="connsiteY8" fmla="*/ 4590958 h 4590958"/>
                    <a:gd name="connsiteX9" fmla="*/ 146645 w 233340"/>
                    <a:gd name="connsiteY9" fmla="*/ 4590958 h 4590958"/>
                    <a:gd name="connsiteX10" fmla="*/ 185070 w 233340"/>
                    <a:gd name="connsiteY10" fmla="*/ 4413985 h 4590958"/>
                    <a:gd name="connsiteX11" fmla="*/ 185070 w 233340"/>
                    <a:gd name="connsiteY11" fmla="*/ 3600597 h 4590958"/>
                    <a:gd name="connsiteX12" fmla="*/ 233340 w 233340"/>
                    <a:gd name="connsiteY12" fmla="*/ 3600597 h 4590958"/>
                    <a:gd name="connsiteX13" fmla="*/ 233340 w 233340"/>
                    <a:gd name="connsiteY13" fmla="*/ 3146760 h 4590958"/>
                    <a:gd name="connsiteX0" fmla="*/ 1 w 233340"/>
                    <a:gd name="connsiteY0" fmla="*/ 0 h 4590958"/>
                    <a:gd name="connsiteX1" fmla="*/ 1 w 233340"/>
                    <a:gd name="connsiteY1" fmla="*/ 3065134 h 4590958"/>
                    <a:gd name="connsiteX2" fmla="*/ 0 w 233340"/>
                    <a:gd name="connsiteY2" fmla="*/ 3065134 h 4590958"/>
                    <a:gd name="connsiteX3" fmla="*/ 16901 w 233340"/>
                    <a:gd name="connsiteY3" fmla="*/ 3146760 h 4590958"/>
                    <a:gd name="connsiteX4" fmla="*/ 29928 w 233340"/>
                    <a:gd name="connsiteY4" fmla="*/ 3146760 h 4590958"/>
                    <a:gd name="connsiteX5" fmla="*/ 29928 w 233340"/>
                    <a:gd name="connsiteY5" fmla="*/ 3600597 h 4590958"/>
                    <a:gd name="connsiteX6" fmla="*/ 77070 w 233340"/>
                    <a:gd name="connsiteY6" fmla="*/ 3600597 h 4590958"/>
                    <a:gd name="connsiteX7" fmla="*/ 77070 w 233340"/>
                    <a:gd name="connsiteY7" fmla="*/ 4413985 h 4590958"/>
                    <a:gd name="connsiteX8" fmla="*/ 115496 w 233340"/>
                    <a:gd name="connsiteY8" fmla="*/ 4590958 h 4590958"/>
                    <a:gd name="connsiteX9" fmla="*/ 146645 w 233340"/>
                    <a:gd name="connsiteY9" fmla="*/ 4590958 h 4590958"/>
                    <a:gd name="connsiteX10" fmla="*/ 185070 w 233340"/>
                    <a:gd name="connsiteY10" fmla="*/ 4413985 h 4590958"/>
                    <a:gd name="connsiteX11" fmla="*/ 185070 w 233340"/>
                    <a:gd name="connsiteY11" fmla="*/ 3600597 h 4590958"/>
                    <a:gd name="connsiteX12" fmla="*/ 233340 w 233340"/>
                    <a:gd name="connsiteY12" fmla="*/ 3600597 h 4590958"/>
                    <a:gd name="connsiteX0" fmla="*/ 1 w 185070"/>
                    <a:gd name="connsiteY0" fmla="*/ 0 h 4590958"/>
                    <a:gd name="connsiteX1" fmla="*/ 1 w 185070"/>
                    <a:gd name="connsiteY1" fmla="*/ 3065134 h 4590958"/>
                    <a:gd name="connsiteX2" fmla="*/ 0 w 185070"/>
                    <a:gd name="connsiteY2" fmla="*/ 3065134 h 4590958"/>
                    <a:gd name="connsiteX3" fmla="*/ 16901 w 185070"/>
                    <a:gd name="connsiteY3" fmla="*/ 3146760 h 4590958"/>
                    <a:gd name="connsiteX4" fmla="*/ 29928 w 185070"/>
                    <a:gd name="connsiteY4" fmla="*/ 3146760 h 4590958"/>
                    <a:gd name="connsiteX5" fmla="*/ 29928 w 185070"/>
                    <a:gd name="connsiteY5" fmla="*/ 3600597 h 4590958"/>
                    <a:gd name="connsiteX6" fmla="*/ 77070 w 185070"/>
                    <a:gd name="connsiteY6" fmla="*/ 3600597 h 4590958"/>
                    <a:gd name="connsiteX7" fmla="*/ 77070 w 185070"/>
                    <a:gd name="connsiteY7" fmla="*/ 4413985 h 4590958"/>
                    <a:gd name="connsiteX8" fmla="*/ 115496 w 185070"/>
                    <a:gd name="connsiteY8" fmla="*/ 4590958 h 4590958"/>
                    <a:gd name="connsiteX9" fmla="*/ 146645 w 185070"/>
                    <a:gd name="connsiteY9" fmla="*/ 4590958 h 4590958"/>
                    <a:gd name="connsiteX10" fmla="*/ 185070 w 185070"/>
                    <a:gd name="connsiteY10" fmla="*/ 4413985 h 4590958"/>
                    <a:gd name="connsiteX11" fmla="*/ 185070 w 185070"/>
                    <a:gd name="connsiteY11" fmla="*/ 3600597 h 4590958"/>
                    <a:gd name="connsiteX0" fmla="*/ 1 w 185070"/>
                    <a:gd name="connsiteY0" fmla="*/ 0 h 4590958"/>
                    <a:gd name="connsiteX1" fmla="*/ 1 w 185070"/>
                    <a:gd name="connsiteY1" fmla="*/ 3065134 h 4590958"/>
                    <a:gd name="connsiteX2" fmla="*/ 0 w 185070"/>
                    <a:gd name="connsiteY2" fmla="*/ 3065134 h 4590958"/>
                    <a:gd name="connsiteX3" fmla="*/ 16901 w 185070"/>
                    <a:gd name="connsiteY3" fmla="*/ 3146760 h 4590958"/>
                    <a:gd name="connsiteX4" fmla="*/ 29928 w 185070"/>
                    <a:gd name="connsiteY4" fmla="*/ 3146760 h 4590958"/>
                    <a:gd name="connsiteX5" fmla="*/ 29928 w 185070"/>
                    <a:gd name="connsiteY5" fmla="*/ 3600597 h 4590958"/>
                    <a:gd name="connsiteX6" fmla="*/ 77070 w 185070"/>
                    <a:gd name="connsiteY6" fmla="*/ 3600597 h 4590958"/>
                    <a:gd name="connsiteX7" fmla="*/ 77070 w 185070"/>
                    <a:gd name="connsiteY7" fmla="*/ 4413985 h 4590958"/>
                    <a:gd name="connsiteX8" fmla="*/ 115496 w 185070"/>
                    <a:gd name="connsiteY8" fmla="*/ 4590958 h 4590958"/>
                    <a:gd name="connsiteX9" fmla="*/ 146645 w 185070"/>
                    <a:gd name="connsiteY9" fmla="*/ 4590958 h 4590958"/>
                    <a:gd name="connsiteX10" fmla="*/ 185070 w 185070"/>
                    <a:gd name="connsiteY10" fmla="*/ 4413985 h 4590958"/>
                    <a:gd name="connsiteX0" fmla="*/ 1 w 146645"/>
                    <a:gd name="connsiteY0" fmla="*/ 0 h 4590958"/>
                    <a:gd name="connsiteX1" fmla="*/ 1 w 146645"/>
                    <a:gd name="connsiteY1" fmla="*/ 3065134 h 4590958"/>
                    <a:gd name="connsiteX2" fmla="*/ 0 w 146645"/>
                    <a:gd name="connsiteY2" fmla="*/ 3065134 h 4590958"/>
                    <a:gd name="connsiteX3" fmla="*/ 16901 w 146645"/>
                    <a:gd name="connsiteY3" fmla="*/ 3146760 h 4590958"/>
                    <a:gd name="connsiteX4" fmla="*/ 29928 w 146645"/>
                    <a:gd name="connsiteY4" fmla="*/ 3146760 h 4590958"/>
                    <a:gd name="connsiteX5" fmla="*/ 29928 w 146645"/>
                    <a:gd name="connsiteY5" fmla="*/ 3600597 h 4590958"/>
                    <a:gd name="connsiteX6" fmla="*/ 77070 w 146645"/>
                    <a:gd name="connsiteY6" fmla="*/ 3600597 h 4590958"/>
                    <a:gd name="connsiteX7" fmla="*/ 77070 w 146645"/>
                    <a:gd name="connsiteY7" fmla="*/ 4413985 h 4590958"/>
                    <a:gd name="connsiteX8" fmla="*/ 115496 w 146645"/>
                    <a:gd name="connsiteY8" fmla="*/ 4590958 h 4590958"/>
                    <a:gd name="connsiteX9" fmla="*/ 146645 w 146645"/>
                    <a:gd name="connsiteY9" fmla="*/ 4590958 h 4590958"/>
                    <a:gd name="connsiteX0" fmla="*/ 1 w 115496"/>
                    <a:gd name="connsiteY0" fmla="*/ 0 h 4590958"/>
                    <a:gd name="connsiteX1" fmla="*/ 1 w 115496"/>
                    <a:gd name="connsiteY1" fmla="*/ 3065134 h 4590958"/>
                    <a:gd name="connsiteX2" fmla="*/ 0 w 115496"/>
                    <a:gd name="connsiteY2" fmla="*/ 3065134 h 4590958"/>
                    <a:gd name="connsiteX3" fmla="*/ 16901 w 115496"/>
                    <a:gd name="connsiteY3" fmla="*/ 3146760 h 4590958"/>
                    <a:gd name="connsiteX4" fmla="*/ 29928 w 115496"/>
                    <a:gd name="connsiteY4" fmla="*/ 3146760 h 4590958"/>
                    <a:gd name="connsiteX5" fmla="*/ 29928 w 115496"/>
                    <a:gd name="connsiteY5" fmla="*/ 3600597 h 4590958"/>
                    <a:gd name="connsiteX6" fmla="*/ 77070 w 115496"/>
                    <a:gd name="connsiteY6" fmla="*/ 3600597 h 4590958"/>
                    <a:gd name="connsiteX7" fmla="*/ 77070 w 115496"/>
                    <a:gd name="connsiteY7" fmla="*/ 4413985 h 4590958"/>
                    <a:gd name="connsiteX8" fmla="*/ 115496 w 115496"/>
                    <a:gd name="connsiteY8" fmla="*/ 4590958 h 4590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496" h="4590958">
                      <a:moveTo>
                        <a:pt x="1" y="0"/>
                      </a:moveTo>
                      <a:lnTo>
                        <a:pt x="1" y="3065134"/>
                      </a:lnTo>
                      <a:lnTo>
                        <a:pt x="0" y="3065134"/>
                      </a:lnTo>
                      <a:lnTo>
                        <a:pt x="16901" y="3146760"/>
                      </a:lnTo>
                      <a:lnTo>
                        <a:pt x="29928" y="3146760"/>
                      </a:lnTo>
                      <a:lnTo>
                        <a:pt x="29928" y="3600597"/>
                      </a:lnTo>
                      <a:lnTo>
                        <a:pt x="77070" y="3600597"/>
                      </a:lnTo>
                      <a:lnTo>
                        <a:pt x="77070" y="4413985"/>
                      </a:lnTo>
                      <a:lnTo>
                        <a:pt x="115496" y="4590958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12700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2" name="Gruppieren 31"/>
              <p:cNvGrpSpPr/>
              <p:nvPr/>
            </p:nvGrpSpPr>
            <p:grpSpPr>
              <a:xfrm>
                <a:off x="7156820" y="4061572"/>
                <a:ext cx="773266" cy="415363"/>
                <a:chOff x="8010133" y="4044904"/>
                <a:chExt cx="773266" cy="415363"/>
              </a:xfrm>
            </p:grpSpPr>
            <p:sp>
              <p:nvSpPr>
                <p:cNvPr id="33" name="Rechteck 32"/>
                <p:cNvSpPr/>
                <p:nvPr/>
              </p:nvSpPr>
              <p:spPr>
                <a:xfrm flipH="1">
                  <a:off x="865319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Trapez 267"/>
                <p:cNvSpPr/>
                <p:nvPr/>
              </p:nvSpPr>
              <p:spPr>
                <a:xfrm rot="16200000">
                  <a:off x="8268158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 w="12700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Oval 268"/>
                <p:cNvSpPr>
                  <a:spLocks noChangeAspect="1"/>
                </p:cNvSpPr>
                <p:nvPr/>
              </p:nvSpPr>
              <p:spPr>
                <a:xfrm>
                  <a:off x="8372794" y="4221082"/>
                  <a:ext cx="71998" cy="7246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1" name="Freeform 86"/>
            <p:cNvSpPr>
              <a:spLocks noChangeAspect="1"/>
            </p:cNvSpPr>
            <p:nvPr/>
          </p:nvSpPr>
          <p:spPr bwMode="auto">
            <a:xfrm>
              <a:off x="1396291" y="4017738"/>
              <a:ext cx="1117721" cy="1800000"/>
            </a:xfrm>
            <a:custGeom>
              <a:avLst/>
              <a:gdLst>
                <a:gd name="T0" fmla="*/ 588 w 883"/>
                <a:gd name="T1" fmla="*/ 0 h 1422"/>
                <a:gd name="T2" fmla="*/ 588 w 883"/>
                <a:gd name="T3" fmla="*/ 369 h 1422"/>
                <a:gd name="T4" fmla="*/ 883 w 883"/>
                <a:gd name="T5" fmla="*/ 1281 h 1422"/>
                <a:gd name="T6" fmla="*/ 883 w 883"/>
                <a:gd name="T7" fmla="*/ 1281 h 1422"/>
                <a:gd name="T8" fmla="*/ 883 w 883"/>
                <a:gd name="T9" fmla="*/ 1281 h 1422"/>
                <a:gd name="T10" fmla="*/ 883 w 883"/>
                <a:gd name="T11" fmla="*/ 1303 h 1422"/>
                <a:gd name="T12" fmla="*/ 880 w 883"/>
                <a:gd name="T13" fmla="*/ 1328 h 1422"/>
                <a:gd name="T14" fmla="*/ 874 w 883"/>
                <a:gd name="T15" fmla="*/ 1348 h 1422"/>
                <a:gd name="T16" fmla="*/ 865 w 883"/>
                <a:gd name="T17" fmla="*/ 1368 h 1422"/>
                <a:gd name="T18" fmla="*/ 851 w 883"/>
                <a:gd name="T19" fmla="*/ 1386 h 1422"/>
                <a:gd name="T20" fmla="*/ 836 w 883"/>
                <a:gd name="T21" fmla="*/ 1401 h 1422"/>
                <a:gd name="T22" fmla="*/ 818 w 883"/>
                <a:gd name="T23" fmla="*/ 1410 h 1422"/>
                <a:gd name="T24" fmla="*/ 798 w 883"/>
                <a:gd name="T25" fmla="*/ 1417 h 1422"/>
                <a:gd name="T26" fmla="*/ 778 w 883"/>
                <a:gd name="T27" fmla="*/ 1422 h 1422"/>
                <a:gd name="T28" fmla="*/ 103 w 883"/>
                <a:gd name="T29" fmla="*/ 1422 h 1422"/>
                <a:gd name="T30" fmla="*/ 83 w 883"/>
                <a:gd name="T31" fmla="*/ 1417 h 1422"/>
                <a:gd name="T32" fmla="*/ 62 w 883"/>
                <a:gd name="T33" fmla="*/ 1410 h 1422"/>
                <a:gd name="T34" fmla="*/ 45 w 883"/>
                <a:gd name="T35" fmla="*/ 1401 h 1422"/>
                <a:gd name="T36" fmla="*/ 29 w 883"/>
                <a:gd name="T37" fmla="*/ 1386 h 1422"/>
                <a:gd name="T38" fmla="*/ 18 w 883"/>
                <a:gd name="T39" fmla="*/ 1368 h 1422"/>
                <a:gd name="T40" fmla="*/ 7 w 883"/>
                <a:gd name="T41" fmla="*/ 1348 h 1422"/>
                <a:gd name="T42" fmla="*/ 0 w 883"/>
                <a:gd name="T43" fmla="*/ 1328 h 1422"/>
                <a:gd name="T44" fmla="*/ 0 w 883"/>
                <a:gd name="T45" fmla="*/ 1303 h 1422"/>
                <a:gd name="T46" fmla="*/ 0 w 883"/>
                <a:gd name="T47" fmla="*/ 1281 h 1422"/>
                <a:gd name="T48" fmla="*/ 0 w 883"/>
                <a:gd name="T49" fmla="*/ 1281 h 1422"/>
                <a:gd name="T50" fmla="*/ 0 w 883"/>
                <a:gd name="T51" fmla="*/ 1281 h 1422"/>
                <a:gd name="T52" fmla="*/ 290 w 883"/>
                <a:gd name="T53" fmla="*/ 369 h 1422"/>
                <a:gd name="T54" fmla="*/ 293 w 883"/>
                <a:gd name="T55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3" h="1422">
                  <a:moveTo>
                    <a:pt x="588" y="0"/>
                  </a:moveTo>
                  <a:lnTo>
                    <a:pt x="588" y="369"/>
                  </a:lnTo>
                  <a:lnTo>
                    <a:pt x="883" y="1281"/>
                  </a:lnTo>
                  <a:lnTo>
                    <a:pt x="883" y="1281"/>
                  </a:lnTo>
                  <a:lnTo>
                    <a:pt x="883" y="1281"/>
                  </a:lnTo>
                  <a:lnTo>
                    <a:pt x="883" y="1303"/>
                  </a:lnTo>
                  <a:lnTo>
                    <a:pt x="880" y="1328"/>
                  </a:lnTo>
                  <a:lnTo>
                    <a:pt x="874" y="1348"/>
                  </a:lnTo>
                  <a:lnTo>
                    <a:pt x="865" y="1368"/>
                  </a:lnTo>
                  <a:lnTo>
                    <a:pt x="851" y="1386"/>
                  </a:lnTo>
                  <a:lnTo>
                    <a:pt x="836" y="1401"/>
                  </a:lnTo>
                  <a:lnTo>
                    <a:pt x="818" y="1410"/>
                  </a:lnTo>
                  <a:lnTo>
                    <a:pt x="798" y="1417"/>
                  </a:lnTo>
                  <a:lnTo>
                    <a:pt x="778" y="1422"/>
                  </a:lnTo>
                  <a:lnTo>
                    <a:pt x="103" y="1422"/>
                  </a:lnTo>
                  <a:lnTo>
                    <a:pt x="83" y="1417"/>
                  </a:lnTo>
                  <a:lnTo>
                    <a:pt x="62" y="1410"/>
                  </a:lnTo>
                  <a:lnTo>
                    <a:pt x="45" y="1401"/>
                  </a:lnTo>
                  <a:lnTo>
                    <a:pt x="29" y="1386"/>
                  </a:lnTo>
                  <a:lnTo>
                    <a:pt x="18" y="1368"/>
                  </a:lnTo>
                  <a:lnTo>
                    <a:pt x="7" y="1348"/>
                  </a:lnTo>
                  <a:lnTo>
                    <a:pt x="0" y="1328"/>
                  </a:lnTo>
                  <a:lnTo>
                    <a:pt x="0" y="1303"/>
                  </a:lnTo>
                  <a:lnTo>
                    <a:pt x="0" y="1281"/>
                  </a:lnTo>
                  <a:lnTo>
                    <a:pt x="0" y="1281"/>
                  </a:lnTo>
                  <a:lnTo>
                    <a:pt x="0" y="1281"/>
                  </a:lnTo>
                  <a:lnTo>
                    <a:pt x="290" y="369"/>
                  </a:lnTo>
                  <a:lnTo>
                    <a:pt x="29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72" name="Gruppieren 71"/>
            <p:cNvGrpSpPr>
              <a:grpSpLocks noChangeAspect="1"/>
            </p:cNvGrpSpPr>
            <p:nvPr/>
          </p:nvGrpSpPr>
          <p:grpSpPr>
            <a:xfrm>
              <a:off x="1111027" y="5823220"/>
              <a:ext cx="1620000" cy="521576"/>
              <a:chOff x="2272358" y="1549237"/>
              <a:chExt cx="3132560" cy="1008560"/>
            </a:xfrm>
          </p:grpSpPr>
          <p:grpSp>
            <p:nvGrpSpPr>
              <p:cNvPr id="73" name="Gruppieren 72"/>
              <p:cNvGrpSpPr/>
              <p:nvPr/>
            </p:nvGrpSpPr>
            <p:grpSpPr>
              <a:xfrm>
                <a:off x="2272358" y="1549237"/>
                <a:ext cx="3132560" cy="1008560"/>
                <a:chOff x="2272358" y="1549237"/>
                <a:chExt cx="3132560" cy="1008560"/>
              </a:xfrm>
            </p:grpSpPr>
            <p:grpSp>
              <p:nvGrpSpPr>
                <p:cNvPr id="75" name="Gruppieren 74"/>
                <p:cNvGrpSpPr/>
                <p:nvPr/>
              </p:nvGrpSpPr>
              <p:grpSpPr>
                <a:xfrm>
                  <a:off x="2272358" y="1549237"/>
                  <a:ext cx="3132560" cy="1008560"/>
                  <a:chOff x="978010" y="3252083"/>
                  <a:chExt cx="3697357" cy="1227590"/>
                </a:xfrm>
              </p:grpSpPr>
              <p:sp>
                <p:nvSpPr>
                  <p:cNvPr id="123" name="Rechteck 122"/>
                  <p:cNvSpPr/>
                  <p:nvPr/>
                </p:nvSpPr>
                <p:spPr>
                  <a:xfrm>
                    <a:off x="1117158" y="3468095"/>
                    <a:ext cx="3419061" cy="72000"/>
                  </a:xfrm>
                  <a:prstGeom prst="rect">
                    <a:avLst/>
                  </a:prstGeom>
                  <a:solidFill>
                    <a:srgbClr val="808080"/>
                  </a:solidFill>
                  <a:ln w="190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4" name="Rechteck 123"/>
                  <p:cNvSpPr/>
                  <p:nvPr/>
                </p:nvSpPr>
                <p:spPr>
                  <a:xfrm>
                    <a:off x="1332504" y="4369681"/>
                    <a:ext cx="404191" cy="109992"/>
                  </a:xfrm>
                  <a:prstGeom prst="rect">
                    <a:avLst/>
                  </a:prstGeom>
                  <a:solidFill>
                    <a:srgbClr val="333333"/>
                  </a:solidFill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5" name="Rechteck 124"/>
                  <p:cNvSpPr/>
                  <p:nvPr/>
                </p:nvSpPr>
                <p:spPr>
                  <a:xfrm>
                    <a:off x="3963061" y="4369681"/>
                    <a:ext cx="404191" cy="109992"/>
                  </a:xfrm>
                  <a:prstGeom prst="rect">
                    <a:avLst/>
                  </a:prstGeom>
                  <a:solidFill>
                    <a:srgbClr val="333333"/>
                  </a:solidFill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6" name="Abgerundetes Rechteck 125"/>
                  <p:cNvSpPr/>
                  <p:nvPr/>
                </p:nvSpPr>
                <p:spPr>
                  <a:xfrm>
                    <a:off x="978010" y="3540095"/>
                    <a:ext cx="3697357" cy="82958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92500" lnSpcReduction="20000"/>
                  </a:bodyPr>
                  <a:lstStyle/>
                  <a:p>
                    <a:pPr algn="ctr"/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" name="Rechteck 126"/>
                  <p:cNvSpPr/>
                  <p:nvPr/>
                </p:nvSpPr>
                <p:spPr>
                  <a:xfrm>
                    <a:off x="989936" y="3252083"/>
                    <a:ext cx="3673505" cy="216012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noFill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76" name="Rechteck 58"/>
                <p:cNvSpPr/>
                <p:nvPr/>
              </p:nvSpPr>
              <p:spPr>
                <a:xfrm>
                  <a:off x="3468206" y="1977124"/>
                  <a:ext cx="179154" cy="356027"/>
                </a:xfrm>
                <a:custGeom>
                  <a:avLst/>
                  <a:gdLst>
                    <a:gd name="connsiteX0" fmla="*/ 0 w 122003"/>
                    <a:gd name="connsiteY0" fmla="*/ 0 h 356026"/>
                    <a:gd name="connsiteX1" fmla="*/ 122003 w 122003"/>
                    <a:gd name="connsiteY1" fmla="*/ 0 h 356026"/>
                    <a:gd name="connsiteX2" fmla="*/ 122003 w 122003"/>
                    <a:gd name="connsiteY2" fmla="*/ 356026 h 356026"/>
                    <a:gd name="connsiteX3" fmla="*/ 0 w 122003"/>
                    <a:gd name="connsiteY3" fmla="*/ 356026 h 356026"/>
                    <a:gd name="connsiteX4" fmla="*/ 0 w 122003"/>
                    <a:gd name="connsiteY4" fmla="*/ 0 h 356026"/>
                    <a:gd name="connsiteX0" fmla="*/ 2267 w 124270"/>
                    <a:gd name="connsiteY0" fmla="*/ 0 h 356026"/>
                    <a:gd name="connsiteX1" fmla="*/ 124270 w 124270"/>
                    <a:gd name="connsiteY1" fmla="*/ 0 h 356026"/>
                    <a:gd name="connsiteX2" fmla="*/ 124270 w 124270"/>
                    <a:gd name="connsiteY2" fmla="*/ 356026 h 356026"/>
                    <a:gd name="connsiteX3" fmla="*/ 2267 w 124270"/>
                    <a:gd name="connsiteY3" fmla="*/ 356026 h 356026"/>
                    <a:gd name="connsiteX4" fmla="*/ 0 w 124270"/>
                    <a:gd name="connsiteY4" fmla="*/ 218596 h 356026"/>
                    <a:gd name="connsiteX5" fmla="*/ 2267 w 124270"/>
                    <a:gd name="connsiteY5" fmla="*/ 0 h 356026"/>
                    <a:gd name="connsiteX0" fmla="*/ 2267 w 124270"/>
                    <a:gd name="connsiteY0" fmla="*/ 0 h 356026"/>
                    <a:gd name="connsiteX1" fmla="*/ 124270 w 124270"/>
                    <a:gd name="connsiteY1" fmla="*/ 0 h 356026"/>
                    <a:gd name="connsiteX2" fmla="*/ 123825 w 124270"/>
                    <a:gd name="connsiteY2" fmla="*/ 213834 h 356026"/>
                    <a:gd name="connsiteX3" fmla="*/ 124270 w 124270"/>
                    <a:gd name="connsiteY3" fmla="*/ 356026 h 356026"/>
                    <a:gd name="connsiteX4" fmla="*/ 2267 w 124270"/>
                    <a:gd name="connsiteY4" fmla="*/ 356026 h 356026"/>
                    <a:gd name="connsiteX5" fmla="*/ 0 w 124270"/>
                    <a:gd name="connsiteY5" fmla="*/ 218596 h 356026"/>
                    <a:gd name="connsiteX6" fmla="*/ 2267 w 124270"/>
                    <a:gd name="connsiteY6" fmla="*/ 0 h 356026"/>
                    <a:gd name="connsiteX0" fmla="*/ 2267 w 124270"/>
                    <a:gd name="connsiteY0" fmla="*/ 0 h 356026"/>
                    <a:gd name="connsiteX1" fmla="*/ 124270 w 124270"/>
                    <a:gd name="connsiteY1" fmla="*/ 0 h 356026"/>
                    <a:gd name="connsiteX2" fmla="*/ 123825 w 124270"/>
                    <a:gd name="connsiteY2" fmla="*/ 213834 h 356026"/>
                    <a:gd name="connsiteX3" fmla="*/ 124270 w 124270"/>
                    <a:gd name="connsiteY3" fmla="*/ 356026 h 356026"/>
                    <a:gd name="connsiteX4" fmla="*/ 2267 w 124270"/>
                    <a:gd name="connsiteY4" fmla="*/ 356026 h 356026"/>
                    <a:gd name="connsiteX5" fmla="*/ 0 w 124270"/>
                    <a:gd name="connsiteY5" fmla="*/ 218596 h 356026"/>
                    <a:gd name="connsiteX6" fmla="*/ 2267 w 124270"/>
                    <a:gd name="connsiteY6" fmla="*/ 0 h 356026"/>
                    <a:gd name="connsiteX0" fmla="*/ 2267 w 124270"/>
                    <a:gd name="connsiteY0" fmla="*/ 0 h 356026"/>
                    <a:gd name="connsiteX1" fmla="*/ 124270 w 124270"/>
                    <a:gd name="connsiteY1" fmla="*/ 0 h 356026"/>
                    <a:gd name="connsiteX2" fmla="*/ 123825 w 124270"/>
                    <a:gd name="connsiteY2" fmla="*/ 213834 h 356026"/>
                    <a:gd name="connsiteX3" fmla="*/ 124270 w 124270"/>
                    <a:gd name="connsiteY3" fmla="*/ 356026 h 356026"/>
                    <a:gd name="connsiteX4" fmla="*/ 2267 w 124270"/>
                    <a:gd name="connsiteY4" fmla="*/ 356026 h 356026"/>
                    <a:gd name="connsiteX5" fmla="*/ 0 w 124270"/>
                    <a:gd name="connsiteY5" fmla="*/ 218596 h 356026"/>
                    <a:gd name="connsiteX6" fmla="*/ 2267 w 124270"/>
                    <a:gd name="connsiteY6" fmla="*/ 0 h 356026"/>
                    <a:gd name="connsiteX0" fmla="*/ 30969 w 152972"/>
                    <a:gd name="connsiteY0" fmla="*/ 0 h 356026"/>
                    <a:gd name="connsiteX1" fmla="*/ 152972 w 152972"/>
                    <a:gd name="connsiteY1" fmla="*/ 0 h 356026"/>
                    <a:gd name="connsiteX2" fmla="*/ 152527 w 152972"/>
                    <a:gd name="connsiteY2" fmla="*/ 213834 h 356026"/>
                    <a:gd name="connsiteX3" fmla="*/ 152972 w 152972"/>
                    <a:gd name="connsiteY3" fmla="*/ 356026 h 356026"/>
                    <a:gd name="connsiteX4" fmla="*/ 13 w 152972"/>
                    <a:gd name="connsiteY4" fmla="*/ 356026 h 356026"/>
                    <a:gd name="connsiteX5" fmla="*/ 28702 w 152972"/>
                    <a:gd name="connsiteY5" fmla="*/ 218596 h 356026"/>
                    <a:gd name="connsiteX6" fmla="*/ 30969 w 152972"/>
                    <a:gd name="connsiteY6" fmla="*/ 0 h 356026"/>
                    <a:gd name="connsiteX0" fmla="*/ 30969 w 188691"/>
                    <a:gd name="connsiteY0" fmla="*/ 0 h 365551"/>
                    <a:gd name="connsiteX1" fmla="*/ 152972 w 188691"/>
                    <a:gd name="connsiteY1" fmla="*/ 0 h 365551"/>
                    <a:gd name="connsiteX2" fmla="*/ 152527 w 188691"/>
                    <a:gd name="connsiteY2" fmla="*/ 213834 h 365551"/>
                    <a:gd name="connsiteX3" fmla="*/ 188691 w 188691"/>
                    <a:gd name="connsiteY3" fmla="*/ 365551 h 365551"/>
                    <a:gd name="connsiteX4" fmla="*/ 13 w 188691"/>
                    <a:gd name="connsiteY4" fmla="*/ 356026 h 365551"/>
                    <a:gd name="connsiteX5" fmla="*/ 28702 w 188691"/>
                    <a:gd name="connsiteY5" fmla="*/ 218596 h 365551"/>
                    <a:gd name="connsiteX6" fmla="*/ 30969 w 188691"/>
                    <a:gd name="connsiteY6" fmla="*/ 0 h 365551"/>
                    <a:gd name="connsiteX0" fmla="*/ 30969 w 186310"/>
                    <a:gd name="connsiteY0" fmla="*/ 0 h 358408"/>
                    <a:gd name="connsiteX1" fmla="*/ 152972 w 186310"/>
                    <a:gd name="connsiteY1" fmla="*/ 0 h 358408"/>
                    <a:gd name="connsiteX2" fmla="*/ 152527 w 186310"/>
                    <a:gd name="connsiteY2" fmla="*/ 213834 h 358408"/>
                    <a:gd name="connsiteX3" fmla="*/ 186310 w 186310"/>
                    <a:gd name="connsiteY3" fmla="*/ 358408 h 358408"/>
                    <a:gd name="connsiteX4" fmla="*/ 13 w 186310"/>
                    <a:gd name="connsiteY4" fmla="*/ 356026 h 358408"/>
                    <a:gd name="connsiteX5" fmla="*/ 28702 w 186310"/>
                    <a:gd name="connsiteY5" fmla="*/ 218596 h 358408"/>
                    <a:gd name="connsiteX6" fmla="*/ 30969 w 186310"/>
                    <a:gd name="connsiteY6" fmla="*/ 0 h 358408"/>
                    <a:gd name="connsiteX0" fmla="*/ 30969 w 186310"/>
                    <a:gd name="connsiteY0" fmla="*/ 0 h 358408"/>
                    <a:gd name="connsiteX1" fmla="*/ 152972 w 186310"/>
                    <a:gd name="connsiteY1" fmla="*/ 0 h 358408"/>
                    <a:gd name="connsiteX2" fmla="*/ 152527 w 186310"/>
                    <a:gd name="connsiteY2" fmla="*/ 213834 h 358408"/>
                    <a:gd name="connsiteX3" fmla="*/ 186310 w 186310"/>
                    <a:gd name="connsiteY3" fmla="*/ 358408 h 358408"/>
                    <a:gd name="connsiteX4" fmla="*/ 13 w 186310"/>
                    <a:gd name="connsiteY4" fmla="*/ 356026 h 358408"/>
                    <a:gd name="connsiteX5" fmla="*/ 28702 w 186310"/>
                    <a:gd name="connsiteY5" fmla="*/ 218596 h 358408"/>
                    <a:gd name="connsiteX6" fmla="*/ 30969 w 186310"/>
                    <a:gd name="connsiteY6" fmla="*/ 0 h 358408"/>
                    <a:gd name="connsiteX0" fmla="*/ 30956 w 186297"/>
                    <a:gd name="connsiteY0" fmla="*/ 0 h 358408"/>
                    <a:gd name="connsiteX1" fmla="*/ 152959 w 186297"/>
                    <a:gd name="connsiteY1" fmla="*/ 0 h 358408"/>
                    <a:gd name="connsiteX2" fmla="*/ 152514 w 186297"/>
                    <a:gd name="connsiteY2" fmla="*/ 213834 h 358408"/>
                    <a:gd name="connsiteX3" fmla="*/ 186297 w 186297"/>
                    <a:gd name="connsiteY3" fmla="*/ 358408 h 358408"/>
                    <a:gd name="connsiteX4" fmla="*/ 0 w 186297"/>
                    <a:gd name="connsiteY4" fmla="*/ 356026 h 358408"/>
                    <a:gd name="connsiteX5" fmla="*/ 28689 w 186297"/>
                    <a:gd name="connsiteY5" fmla="*/ 218596 h 358408"/>
                    <a:gd name="connsiteX6" fmla="*/ 30956 w 186297"/>
                    <a:gd name="connsiteY6" fmla="*/ 0 h 358408"/>
                    <a:gd name="connsiteX0" fmla="*/ 30956 w 179154"/>
                    <a:gd name="connsiteY0" fmla="*/ 0 h 356027"/>
                    <a:gd name="connsiteX1" fmla="*/ 152959 w 179154"/>
                    <a:gd name="connsiteY1" fmla="*/ 0 h 356027"/>
                    <a:gd name="connsiteX2" fmla="*/ 152514 w 179154"/>
                    <a:gd name="connsiteY2" fmla="*/ 213834 h 356027"/>
                    <a:gd name="connsiteX3" fmla="*/ 179154 w 179154"/>
                    <a:gd name="connsiteY3" fmla="*/ 356027 h 356027"/>
                    <a:gd name="connsiteX4" fmla="*/ 0 w 179154"/>
                    <a:gd name="connsiteY4" fmla="*/ 356026 h 356027"/>
                    <a:gd name="connsiteX5" fmla="*/ 28689 w 179154"/>
                    <a:gd name="connsiteY5" fmla="*/ 218596 h 356027"/>
                    <a:gd name="connsiteX6" fmla="*/ 30956 w 179154"/>
                    <a:gd name="connsiteY6" fmla="*/ 0 h 356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154" h="356027">
                      <a:moveTo>
                        <a:pt x="30956" y="0"/>
                      </a:moveTo>
                      <a:lnTo>
                        <a:pt x="152959" y="0"/>
                      </a:lnTo>
                      <a:cubicBezTo>
                        <a:pt x="152811" y="71278"/>
                        <a:pt x="152662" y="142556"/>
                        <a:pt x="152514" y="213834"/>
                      </a:cubicBezTo>
                      <a:lnTo>
                        <a:pt x="179154" y="356027"/>
                      </a:lnTo>
                      <a:lnTo>
                        <a:pt x="0" y="356026"/>
                      </a:lnTo>
                      <a:lnTo>
                        <a:pt x="28689" y="218596"/>
                      </a:lnTo>
                      <a:cubicBezTo>
                        <a:pt x="29445" y="145731"/>
                        <a:pt x="30200" y="72865"/>
                        <a:pt x="3095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5000">
                      <a:srgbClr val="00CC00">
                        <a:alpha val="78000"/>
                      </a:srgbClr>
                    </a:gs>
                    <a:gs pos="64000">
                      <a:srgbClr val="008000"/>
                    </a:gs>
                  </a:gsLst>
                  <a:lin ang="16200000" scaled="1"/>
                  <a:tileRect/>
                </a:gra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7" name="Gruppieren 76"/>
                <p:cNvGrpSpPr/>
                <p:nvPr/>
              </p:nvGrpSpPr>
              <p:grpSpPr>
                <a:xfrm>
                  <a:off x="2891601" y="1904178"/>
                  <a:ext cx="520751" cy="506580"/>
                  <a:chOff x="4458132" y="1782667"/>
                  <a:chExt cx="614642" cy="616594"/>
                </a:xfrm>
              </p:grpSpPr>
              <p:cxnSp>
                <p:nvCxnSpPr>
                  <p:cNvPr id="105" name="Gerader Verbinder 104"/>
                  <p:cNvCxnSpPr/>
                  <p:nvPr/>
                </p:nvCxnSpPr>
                <p:spPr>
                  <a:xfrm>
                    <a:off x="4765513" y="17850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Gerader Verbinder 105"/>
                  <p:cNvCxnSpPr/>
                  <p:nvPr/>
                </p:nvCxnSpPr>
                <p:spPr>
                  <a:xfrm flipH="1">
                    <a:off x="4459513" y="20910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Gerader Verbinder 106"/>
                  <p:cNvCxnSpPr/>
                  <p:nvPr/>
                </p:nvCxnSpPr>
                <p:spPr>
                  <a:xfrm rot="1800000">
                    <a:off x="4765513" y="17850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Gerader Verbinder 107"/>
                  <p:cNvCxnSpPr/>
                  <p:nvPr/>
                </p:nvCxnSpPr>
                <p:spPr>
                  <a:xfrm rot="1800000" flipH="1">
                    <a:off x="4459513" y="20910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Gerader Verbinder 108"/>
                  <p:cNvCxnSpPr/>
                  <p:nvPr/>
                </p:nvCxnSpPr>
                <p:spPr>
                  <a:xfrm rot="3600000">
                    <a:off x="4765513" y="17850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Gerader Verbinder 109"/>
                  <p:cNvCxnSpPr/>
                  <p:nvPr/>
                </p:nvCxnSpPr>
                <p:spPr>
                  <a:xfrm rot="3600000" flipH="1">
                    <a:off x="4459513" y="20910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Gerader Verbinder 110"/>
                  <p:cNvCxnSpPr/>
                  <p:nvPr/>
                </p:nvCxnSpPr>
                <p:spPr>
                  <a:xfrm rot="600000">
                    <a:off x="4766458" y="17831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Gerader Verbinder 111"/>
                  <p:cNvCxnSpPr/>
                  <p:nvPr/>
                </p:nvCxnSpPr>
                <p:spPr>
                  <a:xfrm rot="600000" flipH="1">
                    <a:off x="4460458" y="20891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Gerader Verbinder 112"/>
                  <p:cNvCxnSpPr/>
                  <p:nvPr/>
                </p:nvCxnSpPr>
                <p:spPr>
                  <a:xfrm rot="2400000">
                    <a:off x="4765927" y="1782667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Gerader Verbinder 113"/>
                  <p:cNvCxnSpPr/>
                  <p:nvPr/>
                </p:nvCxnSpPr>
                <p:spPr>
                  <a:xfrm rot="2400000" flipH="1">
                    <a:off x="4459927" y="2088667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Gerader Verbinder 114"/>
                  <p:cNvCxnSpPr/>
                  <p:nvPr/>
                </p:nvCxnSpPr>
                <p:spPr>
                  <a:xfrm rot="4200000">
                    <a:off x="4764507" y="1787261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Gerader Verbinder 115"/>
                  <p:cNvCxnSpPr/>
                  <p:nvPr/>
                </p:nvCxnSpPr>
                <p:spPr>
                  <a:xfrm rot="4200000" flipH="1">
                    <a:off x="4458507" y="2093261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Gerader Verbinder 116"/>
                  <p:cNvCxnSpPr/>
                  <p:nvPr/>
                </p:nvCxnSpPr>
                <p:spPr>
                  <a:xfrm rot="1200000">
                    <a:off x="4766774" y="1783309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Gerader Verbinder 117"/>
                  <p:cNvCxnSpPr/>
                  <p:nvPr/>
                </p:nvCxnSpPr>
                <p:spPr>
                  <a:xfrm rot="1200000" flipH="1">
                    <a:off x="4460774" y="2089309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Gerader Verbinder 118"/>
                  <p:cNvCxnSpPr/>
                  <p:nvPr/>
                </p:nvCxnSpPr>
                <p:spPr>
                  <a:xfrm rot="3000000">
                    <a:off x="4766329" y="1782775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Gerader Verbinder 119"/>
                  <p:cNvCxnSpPr/>
                  <p:nvPr/>
                </p:nvCxnSpPr>
                <p:spPr>
                  <a:xfrm rot="3000000" flipH="1">
                    <a:off x="4460329" y="2088775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Gerader Verbinder 120"/>
                  <p:cNvCxnSpPr/>
                  <p:nvPr/>
                </p:nvCxnSpPr>
                <p:spPr>
                  <a:xfrm rot="4800000">
                    <a:off x="4764132" y="1787053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Gerader Verbinder 121"/>
                  <p:cNvCxnSpPr/>
                  <p:nvPr/>
                </p:nvCxnSpPr>
                <p:spPr>
                  <a:xfrm rot="4800000" flipH="1">
                    <a:off x="4458132" y="2093053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Gruppieren 77"/>
                <p:cNvGrpSpPr/>
                <p:nvPr/>
              </p:nvGrpSpPr>
              <p:grpSpPr>
                <a:xfrm rot="20730189">
                  <a:off x="2920152" y="1933312"/>
                  <a:ext cx="457511" cy="443652"/>
                  <a:chOff x="1742600" y="3719568"/>
                  <a:chExt cx="540000" cy="540000"/>
                </a:xfrm>
              </p:grpSpPr>
              <p:sp>
                <p:nvSpPr>
                  <p:cNvPr id="103" name="Ellipse 102"/>
                  <p:cNvSpPr/>
                  <p:nvPr/>
                </p:nvSpPr>
                <p:spPr>
                  <a:xfrm>
                    <a:off x="1742600" y="3719568"/>
                    <a:ext cx="540000" cy="54000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4" name="Gerade Verbindung mit Pfeil 103"/>
                  <p:cNvCxnSpPr>
                    <a:endCxn id="103" idx="7"/>
                  </p:cNvCxnSpPr>
                  <p:nvPr/>
                </p:nvCxnSpPr>
                <p:spPr>
                  <a:xfrm flipV="1">
                    <a:off x="2012600" y="3798649"/>
                    <a:ext cx="190919" cy="190919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pieren 78"/>
                <p:cNvGrpSpPr/>
                <p:nvPr/>
              </p:nvGrpSpPr>
              <p:grpSpPr>
                <a:xfrm>
                  <a:off x="4274862" y="1904178"/>
                  <a:ext cx="520751" cy="506580"/>
                  <a:chOff x="4458132" y="1782667"/>
                  <a:chExt cx="614642" cy="616594"/>
                </a:xfrm>
              </p:grpSpPr>
              <p:cxnSp>
                <p:nvCxnSpPr>
                  <p:cNvPr id="85" name="Gerader Verbinder 84"/>
                  <p:cNvCxnSpPr/>
                  <p:nvPr/>
                </p:nvCxnSpPr>
                <p:spPr>
                  <a:xfrm>
                    <a:off x="4765513" y="17850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Gerader Verbinder 85"/>
                  <p:cNvCxnSpPr/>
                  <p:nvPr/>
                </p:nvCxnSpPr>
                <p:spPr>
                  <a:xfrm flipH="1">
                    <a:off x="4459513" y="20910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Gerader Verbinder 86"/>
                  <p:cNvCxnSpPr/>
                  <p:nvPr/>
                </p:nvCxnSpPr>
                <p:spPr>
                  <a:xfrm rot="1800000">
                    <a:off x="4765513" y="17850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Gerader Verbinder 87"/>
                  <p:cNvCxnSpPr/>
                  <p:nvPr/>
                </p:nvCxnSpPr>
                <p:spPr>
                  <a:xfrm rot="1800000" flipH="1">
                    <a:off x="4459513" y="20910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Gerader Verbinder 88"/>
                  <p:cNvCxnSpPr/>
                  <p:nvPr/>
                </p:nvCxnSpPr>
                <p:spPr>
                  <a:xfrm rot="3600000">
                    <a:off x="4765513" y="17850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Gerader Verbinder 89"/>
                  <p:cNvCxnSpPr/>
                  <p:nvPr/>
                </p:nvCxnSpPr>
                <p:spPr>
                  <a:xfrm rot="3600000" flipH="1">
                    <a:off x="4459513" y="20910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Gerader Verbinder 90"/>
                  <p:cNvCxnSpPr/>
                  <p:nvPr/>
                </p:nvCxnSpPr>
                <p:spPr>
                  <a:xfrm rot="600000">
                    <a:off x="4766458" y="1783116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Gerader Verbinder 91"/>
                  <p:cNvCxnSpPr/>
                  <p:nvPr/>
                </p:nvCxnSpPr>
                <p:spPr>
                  <a:xfrm rot="600000" flipH="1">
                    <a:off x="4460458" y="2089116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Gerader Verbinder 92"/>
                  <p:cNvCxnSpPr/>
                  <p:nvPr/>
                </p:nvCxnSpPr>
                <p:spPr>
                  <a:xfrm rot="2400000">
                    <a:off x="4765927" y="1782667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Gerader Verbinder 93"/>
                  <p:cNvCxnSpPr/>
                  <p:nvPr/>
                </p:nvCxnSpPr>
                <p:spPr>
                  <a:xfrm rot="2400000" flipH="1">
                    <a:off x="4459927" y="2088667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Gerader Verbinder 94"/>
                  <p:cNvCxnSpPr/>
                  <p:nvPr/>
                </p:nvCxnSpPr>
                <p:spPr>
                  <a:xfrm rot="4200000">
                    <a:off x="4764507" y="1787261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rader Verbinder 95"/>
                  <p:cNvCxnSpPr/>
                  <p:nvPr/>
                </p:nvCxnSpPr>
                <p:spPr>
                  <a:xfrm rot="4200000" flipH="1">
                    <a:off x="4458507" y="2093261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Gerader Verbinder 96"/>
                  <p:cNvCxnSpPr/>
                  <p:nvPr/>
                </p:nvCxnSpPr>
                <p:spPr>
                  <a:xfrm rot="1200000">
                    <a:off x="4766774" y="1783309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rader Verbinder 97"/>
                  <p:cNvCxnSpPr/>
                  <p:nvPr/>
                </p:nvCxnSpPr>
                <p:spPr>
                  <a:xfrm rot="1200000" flipH="1">
                    <a:off x="4460774" y="2089309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Gerader Verbinder 98"/>
                  <p:cNvCxnSpPr/>
                  <p:nvPr/>
                </p:nvCxnSpPr>
                <p:spPr>
                  <a:xfrm rot="3000000">
                    <a:off x="4766329" y="1782775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Gerader Verbinder 99"/>
                  <p:cNvCxnSpPr/>
                  <p:nvPr/>
                </p:nvCxnSpPr>
                <p:spPr>
                  <a:xfrm rot="3000000" flipH="1">
                    <a:off x="4460329" y="2088775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Gerader Verbinder 100"/>
                  <p:cNvCxnSpPr/>
                  <p:nvPr/>
                </p:nvCxnSpPr>
                <p:spPr>
                  <a:xfrm rot="4800000">
                    <a:off x="4764132" y="1787053"/>
                    <a:ext cx="0" cy="612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Gerader Verbinder 101"/>
                  <p:cNvCxnSpPr/>
                  <p:nvPr/>
                </p:nvCxnSpPr>
                <p:spPr>
                  <a:xfrm rot="4800000" flipH="1">
                    <a:off x="4458132" y="2093053"/>
                    <a:ext cx="61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pieren 79"/>
                <p:cNvGrpSpPr/>
                <p:nvPr/>
              </p:nvGrpSpPr>
              <p:grpSpPr>
                <a:xfrm>
                  <a:off x="4300573" y="1933312"/>
                  <a:ext cx="457511" cy="443652"/>
                  <a:chOff x="3371910" y="3719568"/>
                  <a:chExt cx="540000" cy="540000"/>
                </a:xfrm>
              </p:grpSpPr>
              <p:sp>
                <p:nvSpPr>
                  <p:cNvPr id="83" name="Ellipse 82"/>
                  <p:cNvSpPr/>
                  <p:nvPr/>
                </p:nvSpPr>
                <p:spPr>
                  <a:xfrm>
                    <a:off x="3371910" y="3719568"/>
                    <a:ext cx="540000" cy="54000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4" name="Gerade Verbindung mit Pfeil 83"/>
                  <p:cNvCxnSpPr>
                    <a:endCxn id="83" idx="0"/>
                  </p:cNvCxnSpPr>
                  <p:nvPr/>
                </p:nvCxnSpPr>
                <p:spPr>
                  <a:xfrm flipV="1">
                    <a:off x="3641910" y="3719568"/>
                    <a:ext cx="0" cy="26452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Textfeld 80"/>
                <p:cNvSpPr txBox="1"/>
                <p:nvPr/>
              </p:nvSpPr>
              <p:spPr>
                <a:xfrm>
                  <a:off x="4778472" y="1882730"/>
                  <a:ext cx="386644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normAutofit fontScale="32500" lnSpcReduction="20000"/>
                </a:bodyPr>
                <a:lstStyle/>
                <a:p>
                  <a:r>
                    <a:rPr lang="de-DE" sz="14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°C</a:t>
                  </a:r>
                  <a:endParaRPr lang="de-DE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Textfeld 81"/>
                <p:cNvSpPr txBox="1"/>
                <p:nvPr/>
              </p:nvSpPr>
              <p:spPr>
                <a:xfrm>
                  <a:off x="2382942" y="1818049"/>
                  <a:ext cx="612668" cy="276999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normAutofit fontScale="32500" lnSpcReduction="20000"/>
                </a:bodyPr>
                <a:lstStyle/>
                <a:p>
                  <a:r>
                    <a:rPr lang="de-DE" sz="12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U/min</a:t>
                  </a:r>
                  <a:endParaRPr lang="de-DE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4" name="Rechteck 58"/>
              <p:cNvSpPr/>
              <p:nvPr/>
            </p:nvSpPr>
            <p:spPr>
              <a:xfrm rot="10800000">
                <a:off x="4038752" y="1988289"/>
                <a:ext cx="179154" cy="356027"/>
              </a:xfrm>
              <a:custGeom>
                <a:avLst/>
                <a:gdLst>
                  <a:gd name="connsiteX0" fmla="*/ 0 w 122003"/>
                  <a:gd name="connsiteY0" fmla="*/ 0 h 356026"/>
                  <a:gd name="connsiteX1" fmla="*/ 122003 w 122003"/>
                  <a:gd name="connsiteY1" fmla="*/ 0 h 356026"/>
                  <a:gd name="connsiteX2" fmla="*/ 122003 w 122003"/>
                  <a:gd name="connsiteY2" fmla="*/ 356026 h 356026"/>
                  <a:gd name="connsiteX3" fmla="*/ 0 w 122003"/>
                  <a:gd name="connsiteY3" fmla="*/ 356026 h 356026"/>
                  <a:gd name="connsiteX4" fmla="*/ 0 w 122003"/>
                  <a:gd name="connsiteY4" fmla="*/ 0 h 356026"/>
                  <a:gd name="connsiteX0" fmla="*/ 2267 w 124270"/>
                  <a:gd name="connsiteY0" fmla="*/ 0 h 356026"/>
                  <a:gd name="connsiteX1" fmla="*/ 124270 w 124270"/>
                  <a:gd name="connsiteY1" fmla="*/ 0 h 356026"/>
                  <a:gd name="connsiteX2" fmla="*/ 124270 w 124270"/>
                  <a:gd name="connsiteY2" fmla="*/ 356026 h 356026"/>
                  <a:gd name="connsiteX3" fmla="*/ 2267 w 124270"/>
                  <a:gd name="connsiteY3" fmla="*/ 356026 h 356026"/>
                  <a:gd name="connsiteX4" fmla="*/ 0 w 124270"/>
                  <a:gd name="connsiteY4" fmla="*/ 218596 h 356026"/>
                  <a:gd name="connsiteX5" fmla="*/ 2267 w 124270"/>
                  <a:gd name="connsiteY5" fmla="*/ 0 h 356026"/>
                  <a:gd name="connsiteX0" fmla="*/ 2267 w 124270"/>
                  <a:gd name="connsiteY0" fmla="*/ 0 h 356026"/>
                  <a:gd name="connsiteX1" fmla="*/ 124270 w 124270"/>
                  <a:gd name="connsiteY1" fmla="*/ 0 h 356026"/>
                  <a:gd name="connsiteX2" fmla="*/ 123825 w 124270"/>
                  <a:gd name="connsiteY2" fmla="*/ 213834 h 356026"/>
                  <a:gd name="connsiteX3" fmla="*/ 124270 w 124270"/>
                  <a:gd name="connsiteY3" fmla="*/ 356026 h 356026"/>
                  <a:gd name="connsiteX4" fmla="*/ 2267 w 124270"/>
                  <a:gd name="connsiteY4" fmla="*/ 356026 h 356026"/>
                  <a:gd name="connsiteX5" fmla="*/ 0 w 124270"/>
                  <a:gd name="connsiteY5" fmla="*/ 218596 h 356026"/>
                  <a:gd name="connsiteX6" fmla="*/ 2267 w 124270"/>
                  <a:gd name="connsiteY6" fmla="*/ 0 h 356026"/>
                  <a:gd name="connsiteX0" fmla="*/ 2267 w 124270"/>
                  <a:gd name="connsiteY0" fmla="*/ 0 h 356026"/>
                  <a:gd name="connsiteX1" fmla="*/ 124270 w 124270"/>
                  <a:gd name="connsiteY1" fmla="*/ 0 h 356026"/>
                  <a:gd name="connsiteX2" fmla="*/ 123825 w 124270"/>
                  <a:gd name="connsiteY2" fmla="*/ 213834 h 356026"/>
                  <a:gd name="connsiteX3" fmla="*/ 124270 w 124270"/>
                  <a:gd name="connsiteY3" fmla="*/ 356026 h 356026"/>
                  <a:gd name="connsiteX4" fmla="*/ 2267 w 124270"/>
                  <a:gd name="connsiteY4" fmla="*/ 356026 h 356026"/>
                  <a:gd name="connsiteX5" fmla="*/ 0 w 124270"/>
                  <a:gd name="connsiteY5" fmla="*/ 218596 h 356026"/>
                  <a:gd name="connsiteX6" fmla="*/ 2267 w 124270"/>
                  <a:gd name="connsiteY6" fmla="*/ 0 h 356026"/>
                  <a:gd name="connsiteX0" fmla="*/ 2267 w 124270"/>
                  <a:gd name="connsiteY0" fmla="*/ 0 h 356026"/>
                  <a:gd name="connsiteX1" fmla="*/ 124270 w 124270"/>
                  <a:gd name="connsiteY1" fmla="*/ 0 h 356026"/>
                  <a:gd name="connsiteX2" fmla="*/ 123825 w 124270"/>
                  <a:gd name="connsiteY2" fmla="*/ 213834 h 356026"/>
                  <a:gd name="connsiteX3" fmla="*/ 124270 w 124270"/>
                  <a:gd name="connsiteY3" fmla="*/ 356026 h 356026"/>
                  <a:gd name="connsiteX4" fmla="*/ 2267 w 124270"/>
                  <a:gd name="connsiteY4" fmla="*/ 356026 h 356026"/>
                  <a:gd name="connsiteX5" fmla="*/ 0 w 124270"/>
                  <a:gd name="connsiteY5" fmla="*/ 218596 h 356026"/>
                  <a:gd name="connsiteX6" fmla="*/ 2267 w 124270"/>
                  <a:gd name="connsiteY6" fmla="*/ 0 h 356026"/>
                  <a:gd name="connsiteX0" fmla="*/ 30969 w 152972"/>
                  <a:gd name="connsiteY0" fmla="*/ 0 h 356026"/>
                  <a:gd name="connsiteX1" fmla="*/ 152972 w 152972"/>
                  <a:gd name="connsiteY1" fmla="*/ 0 h 356026"/>
                  <a:gd name="connsiteX2" fmla="*/ 152527 w 152972"/>
                  <a:gd name="connsiteY2" fmla="*/ 213834 h 356026"/>
                  <a:gd name="connsiteX3" fmla="*/ 152972 w 152972"/>
                  <a:gd name="connsiteY3" fmla="*/ 356026 h 356026"/>
                  <a:gd name="connsiteX4" fmla="*/ 13 w 152972"/>
                  <a:gd name="connsiteY4" fmla="*/ 356026 h 356026"/>
                  <a:gd name="connsiteX5" fmla="*/ 28702 w 152972"/>
                  <a:gd name="connsiteY5" fmla="*/ 218596 h 356026"/>
                  <a:gd name="connsiteX6" fmla="*/ 30969 w 152972"/>
                  <a:gd name="connsiteY6" fmla="*/ 0 h 356026"/>
                  <a:gd name="connsiteX0" fmla="*/ 30969 w 188691"/>
                  <a:gd name="connsiteY0" fmla="*/ 0 h 365551"/>
                  <a:gd name="connsiteX1" fmla="*/ 152972 w 188691"/>
                  <a:gd name="connsiteY1" fmla="*/ 0 h 365551"/>
                  <a:gd name="connsiteX2" fmla="*/ 152527 w 188691"/>
                  <a:gd name="connsiteY2" fmla="*/ 213834 h 365551"/>
                  <a:gd name="connsiteX3" fmla="*/ 188691 w 188691"/>
                  <a:gd name="connsiteY3" fmla="*/ 365551 h 365551"/>
                  <a:gd name="connsiteX4" fmla="*/ 13 w 188691"/>
                  <a:gd name="connsiteY4" fmla="*/ 356026 h 365551"/>
                  <a:gd name="connsiteX5" fmla="*/ 28702 w 188691"/>
                  <a:gd name="connsiteY5" fmla="*/ 218596 h 365551"/>
                  <a:gd name="connsiteX6" fmla="*/ 30969 w 188691"/>
                  <a:gd name="connsiteY6" fmla="*/ 0 h 365551"/>
                  <a:gd name="connsiteX0" fmla="*/ 30969 w 186310"/>
                  <a:gd name="connsiteY0" fmla="*/ 0 h 358408"/>
                  <a:gd name="connsiteX1" fmla="*/ 152972 w 186310"/>
                  <a:gd name="connsiteY1" fmla="*/ 0 h 358408"/>
                  <a:gd name="connsiteX2" fmla="*/ 152527 w 186310"/>
                  <a:gd name="connsiteY2" fmla="*/ 213834 h 358408"/>
                  <a:gd name="connsiteX3" fmla="*/ 186310 w 186310"/>
                  <a:gd name="connsiteY3" fmla="*/ 358408 h 358408"/>
                  <a:gd name="connsiteX4" fmla="*/ 13 w 186310"/>
                  <a:gd name="connsiteY4" fmla="*/ 356026 h 358408"/>
                  <a:gd name="connsiteX5" fmla="*/ 28702 w 186310"/>
                  <a:gd name="connsiteY5" fmla="*/ 218596 h 358408"/>
                  <a:gd name="connsiteX6" fmla="*/ 30969 w 186310"/>
                  <a:gd name="connsiteY6" fmla="*/ 0 h 358408"/>
                  <a:gd name="connsiteX0" fmla="*/ 30969 w 186310"/>
                  <a:gd name="connsiteY0" fmla="*/ 0 h 358408"/>
                  <a:gd name="connsiteX1" fmla="*/ 152972 w 186310"/>
                  <a:gd name="connsiteY1" fmla="*/ 0 h 358408"/>
                  <a:gd name="connsiteX2" fmla="*/ 152527 w 186310"/>
                  <a:gd name="connsiteY2" fmla="*/ 213834 h 358408"/>
                  <a:gd name="connsiteX3" fmla="*/ 186310 w 186310"/>
                  <a:gd name="connsiteY3" fmla="*/ 358408 h 358408"/>
                  <a:gd name="connsiteX4" fmla="*/ 13 w 186310"/>
                  <a:gd name="connsiteY4" fmla="*/ 356026 h 358408"/>
                  <a:gd name="connsiteX5" fmla="*/ 28702 w 186310"/>
                  <a:gd name="connsiteY5" fmla="*/ 218596 h 358408"/>
                  <a:gd name="connsiteX6" fmla="*/ 30969 w 186310"/>
                  <a:gd name="connsiteY6" fmla="*/ 0 h 358408"/>
                  <a:gd name="connsiteX0" fmla="*/ 30956 w 186297"/>
                  <a:gd name="connsiteY0" fmla="*/ 0 h 358408"/>
                  <a:gd name="connsiteX1" fmla="*/ 152959 w 186297"/>
                  <a:gd name="connsiteY1" fmla="*/ 0 h 358408"/>
                  <a:gd name="connsiteX2" fmla="*/ 152514 w 186297"/>
                  <a:gd name="connsiteY2" fmla="*/ 213834 h 358408"/>
                  <a:gd name="connsiteX3" fmla="*/ 186297 w 186297"/>
                  <a:gd name="connsiteY3" fmla="*/ 358408 h 358408"/>
                  <a:gd name="connsiteX4" fmla="*/ 0 w 186297"/>
                  <a:gd name="connsiteY4" fmla="*/ 356026 h 358408"/>
                  <a:gd name="connsiteX5" fmla="*/ 28689 w 186297"/>
                  <a:gd name="connsiteY5" fmla="*/ 218596 h 358408"/>
                  <a:gd name="connsiteX6" fmla="*/ 30956 w 186297"/>
                  <a:gd name="connsiteY6" fmla="*/ 0 h 358408"/>
                  <a:gd name="connsiteX0" fmla="*/ 30956 w 179154"/>
                  <a:gd name="connsiteY0" fmla="*/ 0 h 356027"/>
                  <a:gd name="connsiteX1" fmla="*/ 152959 w 179154"/>
                  <a:gd name="connsiteY1" fmla="*/ 0 h 356027"/>
                  <a:gd name="connsiteX2" fmla="*/ 152514 w 179154"/>
                  <a:gd name="connsiteY2" fmla="*/ 213834 h 356027"/>
                  <a:gd name="connsiteX3" fmla="*/ 179154 w 179154"/>
                  <a:gd name="connsiteY3" fmla="*/ 356027 h 356027"/>
                  <a:gd name="connsiteX4" fmla="*/ 0 w 179154"/>
                  <a:gd name="connsiteY4" fmla="*/ 356026 h 356027"/>
                  <a:gd name="connsiteX5" fmla="*/ 28689 w 179154"/>
                  <a:gd name="connsiteY5" fmla="*/ 218596 h 356027"/>
                  <a:gd name="connsiteX6" fmla="*/ 30956 w 179154"/>
                  <a:gd name="connsiteY6" fmla="*/ 0 h 356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54" h="356027">
                    <a:moveTo>
                      <a:pt x="30956" y="0"/>
                    </a:moveTo>
                    <a:lnTo>
                      <a:pt x="152959" y="0"/>
                    </a:lnTo>
                    <a:cubicBezTo>
                      <a:pt x="152811" y="71278"/>
                      <a:pt x="152662" y="142556"/>
                      <a:pt x="152514" y="213834"/>
                    </a:cubicBezTo>
                    <a:lnTo>
                      <a:pt x="179154" y="356027"/>
                    </a:lnTo>
                    <a:lnTo>
                      <a:pt x="0" y="356026"/>
                    </a:lnTo>
                    <a:lnTo>
                      <a:pt x="28689" y="218596"/>
                    </a:lnTo>
                    <a:cubicBezTo>
                      <a:pt x="29445" y="145731"/>
                      <a:pt x="30200" y="72865"/>
                      <a:pt x="30956" y="0"/>
                    </a:cubicBezTo>
                    <a:close/>
                  </a:path>
                </a:pathLst>
              </a:custGeom>
              <a:gradFill flip="none" rotWithShape="1">
                <a:gsLst>
                  <a:gs pos="15000">
                    <a:srgbClr val="00CC00">
                      <a:alpha val="78000"/>
                    </a:srgbClr>
                  </a:gs>
                  <a:gs pos="64000">
                    <a:srgbClr val="008000"/>
                  </a:gs>
                </a:gsLst>
                <a:lin ang="16200000" scaled="1"/>
                <a:tileRect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7" name="Abgerundetes Rechteck 176"/>
            <p:cNvSpPr/>
            <p:nvPr/>
          </p:nvSpPr>
          <p:spPr>
            <a:xfrm>
              <a:off x="1665256" y="5691564"/>
              <a:ext cx="540000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5" name="Gruppieren 204"/>
            <p:cNvGrpSpPr/>
            <p:nvPr/>
          </p:nvGrpSpPr>
          <p:grpSpPr>
            <a:xfrm>
              <a:off x="649946" y="1068677"/>
              <a:ext cx="1910123" cy="1514051"/>
              <a:chOff x="307108" y="715750"/>
              <a:chExt cx="1910123" cy="1514051"/>
            </a:xfrm>
          </p:grpSpPr>
          <p:grpSp>
            <p:nvGrpSpPr>
              <p:cNvPr id="5" name="Gruppieren 4"/>
              <p:cNvGrpSpPr>
                <a:grpSpLocks noChangeAspect="1"/>
              </p:cNvGrpSpPr>
              <p:nvPr/>
            </p:nvGrpSpPr>
            <p:grpSpPr>
              <a:xfrm>
                <a:off x="1725996" y="715750"/>
                <a:ext cx="491235" cy="1512000"/>
                <a:chOff x="-904543" y="1351256"/>
                <a:chExt cx="526486" cy="1528008"/>
              </a:xfrm>
            </p:grpSpPr>
            <p:grpSp>
              <p:nvGrpSpPr>
                <p:cNvPr id="6" name="Gruppieren 5"/>
                <p:cNvGrpSpPr/>
                <p:nvPr/>
              </p:nvGrpSpPr>
              <p:grpSpPr>
                <a:xfrm>
                  <a:off x="-904543" y="2612382"/>
                  <a:ext cx="285553" cy="266882"/>
                  <a:chOff x="4953000" y="5357487"/>
                  <a:chExt cx="900000" cy="900000"/>
                </a:xfrm>
                <a:noFill/>
              </p:grpSpPr>
              <p:sp>
                <p:nvSpPr>
                  <p:cNvPr id="13" name="Ellipse 12"/>
                  <p:cNvSpPr/>
                  <p:nvPr/>
                </p:nvSpPr>
                <p:spPr>
                  <a:xfrm>
                    <a:off x="4953000" y="5357487"/>
                    <a:ext cx="900000" cy="90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" name="Ellipse 13"/>
                  <p:cNvSpPr/>
                  <p:nvPr/>
                </p:nvSpPr>
                <p:spPr>
                  <a:xfrm>
                    <a:off x="5223000" y="5627487"/>
                    <a:ext cx="360000" cy="36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" name="Ellipse 14"/>
                  <p:cNvSpPr/>
                  <p:nvPr/>
                </p:nvSpPr>
                <p:spPr>
                  <a:xfrm>
                    <a:off x="5331000" y="5735487"/>
                    <a:ext cx="144000" cy="144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7" name="Abgerundetes Rechteck 164"/>
                <p:cNvSpPr/>
                <p:nvPr/>
              </p:nvSpPr>
              <p:spPr>
                <a:xfrm>
                  <a:off x="-716182" y="1599120"/>
                  <a:ext cx="338125" cy="74059"/>
                </a:xfrm>
                <a:custGeom>
                  <a:avLst/>
                  <a:gdLst>
                    <a:gd name="connsiteX0" fmla="*/ 0 w 900000"/>
                    <a:gd name="connsiteY0" fmla="*/ 19879 h 119270"/>
                    <a:gd name="connsiteX1" fmla="*/ 19879 w 900000"/>
                    <a:gd name="connsiteY1" fmla="*/ 0 h 119270"/>
                    <a:gd name="connsiteX2" fmla="*/ 880121 w 900000"/>
                    <a:gd name="connsiteY2" fmla="*/ 0 h 119270"/>
                    <a:gd name="connsiteX3" fmla="*/ 900000 w 900000"/>
                    <a:gd name="connsiteY3" fmla="*/ 19879 h 119270"/>
                    <a:gd name="connsiteX4" fmla="*/ 900000 w 900000"/>
                    <a:gd name="connsiteY4" fmla="*/ 99391 h 119270"/>
                    <a:gd name="connsiteX5" fmla="*/ 880121 w 900000"/>
                    <a:gd name="connsiteY5" fmla="*/ 119270 h 119270"/>
                    <a:gd name="connsiteX6" fmla="*/ 19879 w 900000"/>
                    <a:gd name="connsiteY6" fmla="*/ 119270 h 119270"/>
                    <a:gd name="connsiteX7" fmla="*/ 0 w 900000"/>
                    <a:gd name="connsiteY7" fmla="*/ 99391 h 119270"/>
                    <a:gd name="connsiteX8" fmla="*/ 0 w 900000"/>
                    <a:gd name="connsiteY8" fmla="*/ 19879 h 119270"/>
                    <a:gd name="connsiteX0" fmla="*/ 18410 w 900000"/>
                    <a:gd name="connsiteY0" fmla="*/ 19879 h 119270"/>
                    <a:gd name="connsiteX1" fmla="*/ 19879 w 900000"/>
                    <a:gd name="connsiteY1" fmla="*/ 0 h 119270"/>
                    <a:gd name="connsiteX2" fmla="*/ 880121 w 900000"/>
                    <a:gd name="connsiteY2" fmla="*/ 0 h 119270"/>
                    <a:gd name="connsiteX3" fmla="*/ 900000 w 900000"/>
                    <a:gd name="connsiteY3" fmla="*/ 19879 h 119270"/>
                    <a:gd name="connsiteX4" fmla="*/ 900000 w 900000"/>
                    <a:gd name="connsiteY4" fmla="*/ 99391 h 119270"/>
                    <a:gd name="connsiteX5" fmla="*/ 880121 w 900000"/>
                    <a:gd name="connsiteY5" fmla="*/ 119270 h 119270"/>
                    <a:gd name="connsiteX6" fmla="*/ 19879 w 900000"/>
                    <a:gd name="connsiteY6" fmla="*/ 119270 h 119270"/>
                    <a:gd name="connsiteX7" fmla="*/ 0 w 900000"/>
                    <a:gd name="connsiteY7" fmla="*/ 99391 h 119270"/>
                    <a:gd name="connsiteX8" fmla="*/ 18410 w 900000"/>
                    <a:gd name="connsiteY8" fmla="*/ 19879 h 119270"/>
                    <a:gd name="connsiteX0" fmla="*/ 37910 w 919500"/>
                    <a:gd name="connsiteY0" fmla="*/ 19879 h 119270"/>
                    <a:gd name="connsiteX1" fmla="*/ 39379 w 919500"/>
                    <a:gd name="connsiteY1" fmla="*/ 0 h 119270"/>
                    <a:gd name="connsiteX2" fmla="*/ 899621 w 919500"/>
                    <a:gd name="connsiteY2" fmla="*/ 0 h 119270"/>
                    <a:gd name="connsiteX3" fmla="*/ 919500 w 919500"/>
                    <a:gd name="connsiteY3" fmla="*/ 19879 h 119270"/>
                    <a:gd name="connsiteX4" fmla="*/ 919500 w 919500"/>
                    <a:gd name="connsiteY4" fmla="*/ 99391 h 119270"/>
                    <a:gd name="connsiteX5" fmla="*/ 899621 w 919500"/>
                    <a:gd name="connsiteY5" fmla="*/ 119270 h 119270"/>
                    <a:gd name="connsiteX6" fmla="*/ 2557 w 919500"/>
                    <a:gd name="connsiteY6" fmla="*/ 113133 h 119270"/>
                    <a:gd name="connsiteX7" fmla="*/ 19500 w 919500"/>
                    <a:gd name="connsiteY7" fmla="*/ 99391 h 119270"/>
                    <a:gd name="connsiteX8" fmla="*/ 37910 w 919500"/>
                    <a:gd name="connsiteY8" fmla="*/ 19879 h 119270"/>
                    <a:gd name="connsiteX0" fmla="*/ 35084 w 916674"/>
                    <a:gd name="connsiteY0" fmla="*/ 19879 h 119270"/>
                    <a:gd name="connsiteX1" fmla="*/ 36553 w 916674"/>
                    <a:gd name="connsiteY1" fmla="*/ 0 h 119270"/>
                    <a:gd name="connsiteX2" fmla="*/ 896795 w 916674"/>
                    <a:gd name="connsiteY2" fmla="*/ 0 h 119270"/>
                    <a:gd name="connsiteX3" fmla="*/ 916674 w 916674"/>
                    <a:gd name="connsiteY3" fmla="*/ 19879 h 119270"/>
                    <a:gd name="connsiteX4" fmla="*/ 916674 w 916674"/>
                    <a:gd name="connsiteY4" fmla="*/ 99391 h 119270"/>
                    <a:gd name="connsiteX5" fmla="*/ 896795 w 916674"/>
                    <a:gd name="connsiteY5" fmla="*/ 119270 h 119270"/>
                    <a:gd name="connsiteX6" fmla="*/ 2800 w 916674"/>
                    <a:gd name="connsiteY6" fmla="*/ 113133 h 119270"/>
                    <a:gd name="connsiteX7" fmla="*/ 16674 w 916674"/>
                    <a:gd name="connsiteY7" fmla="*/ 99391 h 119270"/>
                    <a:gd name="connsiteX8" fmla="*/ 35084 w 916674"/>
                    <a:gd name="connsiteY8" fmla="*/ 19879 h 119270"/>
                    <a:gd name="connsiteX0" fmla="*/ 184107 w 1065697"/>
                    <a:gd name="connsiteY0" fmla="*/ 113645 h 213036"/>
                    <a:gd name="connsiteX1" fmla="*/ 185576 w 1065697"/>
                    <a:gd name="connsiteY1" fmla="*/ 93766 h 213036"/>
                    <a:gd name="connsiteX2" fmla="*/ 1045818 w 1065697"/>
                    <a:gd name="connsiteY2" fmla="*/ 93766 h 213036"/>
                    <a:gd name="connsiteX3" fmla="*/ 1065697 w 1065697"/>
                    <a:gd name="connsiteY3" fmla="*/ 113645 h 213036"/>
                    <a:gd name="connsiteX4" fmla="*/ 1065697 w 1065697"/>
                    <a:gd name="connsiteY4" fmla="*/ 193157 h 213036"/>
                    <a:gd name="connsiteX5" fmla="*/ 1045818 w 1065697"/>
                    <a:gd name="connsiteY5" fmla="*/ 213036 h 213036"/>
                    <a:gd name="connsiteX6" fmla="*/ 151823 w 1065697"/>
                    <a:gd name="connsiteY6" fmla="*/ 206899 h 213036"/>
                    <a:gd name="connsiteX7" fmla="*/ 0 w 1065697"/>
                    <a:gd name="connsiteY7" fmla="*/ 2913 h 213036"/>
                    <a:gd name="connsiteX8" fmla="*/ 184107 w 1065697"/>
                    <a:gd name="connsiteY8" fmla="*/ 113645 h 213036"/>
                    <a:gd name="connsiteX0" fmla="*/ 113532 w 1065697"/>
                    <a:gd name="connsiteY0" fmla="*/ 620 h 247297"/>
                    <a:gd name="connsiteX1" fmla="*/ 185576 w 1065697"/>
                    <a:gd name="connsiteY1" fmla="*/ 128027 h 247297"/>
                    <a:gd name="connsiteX2" fmla="*/ 1045818 w 1065697"/>
                    <a:gd name="connsiteY2" fmla="*/ 128027 h 247297"/>
                    <a:gd name="connsiteX3" fmla="*/ 1065697 w 1065697"/>
                    <a:gd name="connsiteY3" fmla="*/ 147906 h 247297"/>
                    <a:gd name="connsiteX4" fmla="*/ 1065697 w 1065697"/>
                    <a:gd name="connsiteY4" fmla="*/ 227418 h 247297"/>
                    <a:gd name="connsiteX5" fmla="*/ 1045818 w 1065697"/>
                    <a:gd name="connsiteY5" fmla="*/ 247297 h 247297"/>
                    <a:gd name="connsiteX6" fmla="*/ 151823 w 1065697"/>
                    <a:gd name="connsiteY6" fmla="*/ 241160 h 247297"/>
                    <a:gd name="connsiteX7" fmla="*/ 0 w 1065697"/>
                    <a:gd name="connsiteY7" fmla="*/ 37174 h 247297"/>
                    <a:gd name="connsiteX8" fmla="*/ 113532 w 1065697"/>
                    <a:gd name="connsiteY8" fmla="*/ 620 h 247297"/>
                    <a:gd name="connsiteX0" fmla="*/ 113532 w 1065697"/>
                    <a:gd name="connsiteY0" fmla="*/ 677 h 247354"/>
                    <a:gd name="connsiteX1" fmla="*/ 188644 w 1065697"/>
                    <a:gd name="connsiteY1" fmla="*/ 115811 h 247354"/>
                    <a:gd name="connsiteX2" fmla="*/ 1045818 w 1065697"/>
                    <a:gd name="connsiteY2" fmla="*/ 128084 h 247354"/>
                    <a:gd name="connsiteX3" fmla="*/ 1065697 w 1065697"/>
                    <a:gd name="connsiteY3" fmla="*/ 147963 h 247354"/>
                    <a:gd name="connsiteX4" fmla="*/ 1065697 w 1065697"/>
                    <a:gd name="connsiteY4" fmla="*/ 227475 h 247354"/>
                    <a:gd name="connsiteX5" fmla="*/ 1045818 w 1065697"/>
                    <a:gd name="connsiteY5" fmla="*/ 247354 h 247354"/>
                    <a:gd name="connsiteX6" fmla="*/ 151823 w 1065697"/>
                    <a:gd name="connsiteY6" fmla="*/ 241217 h 247354"/>
                    <a:gd name="connsiteX7" fmla="*/ 0 w 1065697"/>
                    <a:gd name="connsiteY7" fmla="*/ 37231 h 247354"/>
                    <a:gd name="connsiteX8" fmla="*/ 113532 w 1065697"/>
                    <a:gd name="connsiteY8" fmla="*/ 677 h 247354"/>
                    <a:gd name="connsiteX0" fmla="*/ 104326 w 1065697"/>
                    <a:gd name="connsiteY0" fmla="*/ 711 h 241251"/>
                    <a:gd name="connsiteX1" fmla="*/ 188644 w 1065697"/>
                    <a:gd name="connsiteY1" fmla="*/ 109708 h 241251"/>
                    <a:gd name="connsiteX2" fmla="*/ 1045818 w 1065697"/>
                    <a:gd name="connsiteY2" fmla="*/ 121981 h 241251"/>
                    <a:gd name="connsiteX3" fmla="*/ 1065697 w 1065697"/>
                    <a:gd name="connsiteY3" fmla="*/ 141860 h 241251"/>
                    <a:gd name="connsiteX4" fmla="*/ 1065697 w 1065697"/>
                    <a:gd name="connsiteY4" fmla="*/ 221372 h 241251"/>
                    <a:gd name="connsiteX5" fmla="*/ 1045818 w 1065697"/>
                    <a:gd name="connsiteY5" fmla="*/ 241251 h 241251"/>
                    <a:gd name="connsiteX6" fmla="*/ 151823 w 1065697"/>
                    <a:gd name="connsiteY6" fmla="*/ 235114 h 241251"/>
                    <a:gd name="connsiteX7" fmla="*/ 0 w 1065697"/>
                    <a:gd name="connsiteY7" fmla="*/ 31128 h 241251"/>
                    <a:gd name="connsiteX8" fmla="*/ 104326 w 1065697"/>
                    <a:gd name="connsiteY8" fmla="*/ 711 h 241251"/>
                    <a:gd name="connsiteX0" fmla="*/ 101257 w 1062628"/>
                    <a:gd name="connsiteY0" fmla="*/ 711 h 241251"/>
                    <a:gd name="connsiteX1" fmla="*/ 185575 w 1062628"/>
                    <a:gd name="connsiteY1" fmla="*/ 109708 h 241251"/>
                    <a:gd name="connsiteX2" fmla="*/ 1042749 w 1062628"/>
                    <a:gd name="connsiteY2" fmla="*/ 121981 h 241251"/>
                    <a:gd name="connsiteX3" fmla="*/ 1062628 w 1062628"/>
                    <a:gd name="connsiteY3" fmla="*/ 141860 h 241251"/>
                    <a:gd name="connsiteX4" fmla="*/ 1062628 w 1062628"/>
                    <a:gd name="connsiteY4" fmla="*/ 221372 h 241251"/>
                    <a:gd name="connsiteX5" fmla="*/ 1042749 w 1062628"/>
                    <a:gd name="connsiteY5" fmla="*/ 241251 h 241251"/>
                    <a:gd name="connsiteX6" fmla="*/ 148754 w 1062628"/>
                    <a:gd name="connsiteY6" fmla="*/ 235114 h 241251"/>
                    <a:gd name="connsiteX7" fmla="*/ 0 w 1062628"/>
                    <a:gd name="connsiteY7" fmla="*/ 49539 h 241251"/>
                    <a:gd name="connsiteX8" fmla="*/ 101257 w 1062628"/>
                    <a:gd name="connsiteY8" fmla="*/ 711 h 241251"/>
                    <a:gd name="connsiteX0" fmla="*/ 101257 w 1062628"/>
                    <a:gd name="connsiteY0" fmla="*/ 662 h 250408"/>
                    <a:gd name="connsiteX1" fmla="*/ 185575 w 1062628"/>
                    <a:gd name="connsiteY1" fmla="*/ 118865 h 250408"/>
                    <a:gd name="connsiteX2" fmla="*/ 1042749 w 1062628"/>
                    <a:gd name="connsiteY2" fmla="*/ 131138 h 250408"/>
                    <a:gd name="connsiteX3" fmla="*/ 1062628 w 1062628"/>
                    <a:gd name="connsiteY3" fmla="*/ 151017 h 250408"/>
                    <a:gd name="connsiteX4" fmla="*/ 1062628 w 1062628"/>
                    <a:gd name="connsiteY4" fmla="*/ 230529 h 250408"/>
                    <a:gd name="connsiteX5" fmla="*/ 1042749 w 1062628"/>
                    <a:gd name="connsiteY5" fmla="*/ 250408 h 250408"/>
                    <a:gd name="connsiteX6" fmla="*/ 148754 w 1062628"/>
                    <a:gd name="connsiteY6" fmla="*/ 244271 h 250408"/>
                    <a:gd name="connsiteX7" fmla="*/ 0 w 1062628"/>
                    <a:gd name="connsiteY7" fmla="*/ 58696 h 250408"/>
                    <a:gd name="connsiteX8" fmla="*/ 101257 w 1062628"/>
                    <a:gd name="connsiteY8" fmla="*/ 662 h 250408"/>
                    <a:gd name="connsiteX0" fmla="*/ 101257 w 1062628"/>
                    <a:gd name="connsiteY0" fmla="*/ 662 h 250408"/>
                    <a:gd name="connsiteX1" fmla="*/ 188644 w 1062628"/>
                    <a:gd name="connsiteY1" fmla="*/ 118865 h 250408"/>
                    <a:gd name="connsiteX2" fmla="*/ 1042749 w 1062628"/>
                    <a:gd name="connsiteY2" fmla="*/ 131138 h 250408"/>
                    <a:gd name="connsiteX3" fmla="*/ 1062628 w 1062628"/>
                    <a:gd name="connsiteY3" fmla="*/ 151017 h 250408"/>
                    <a:gd name="connsiteX4" fmla="*/ 1062628 w 1062628"/>
                    <a:gd name="connsiteY4" fmla="*/ 230529 h 250408"/>
                    <a:gd name="connsiteX5" fmla="*/ 1042749 w 1062628"/>
                    <a:gd name="connsiteY5" fmla="*/ 250408 h 250408"/>
                    <a:gd name="connsiteX6" fmla="*/ 148754 w 1062628"/>
                    <a:gd name="connsiteY6" fmla="*/ 244271 h 250408"/>
                    <a:gd name="connsiteX7" fmla="*/ 0 w 1062628"/>
                    <a:gd name="connsiteY7" fmla="*/ 58696 h 250408"/>
                    <a:gd name="connsiteX8" fmla="*/ 101257 w 1062628"/>
                    <a:gd name="connsiteY8" fmla="*/ 662 h 250408"/>
                    <a:gd name="connsiteX0" fmla="*/ 88983 w 1050354"/>
                    <a:gd name="connsiteY0" fmla="*/ 662 h 250408"/>
                    <a:gd name="connsiteX1" fmla="*/ 176370 w 1050354"/>
                    <a:gd name="connsiteY1" fmla="*/ 118865 h 250408"/>
                    <a:gd name="connsiteX2" fmla="*/ 1030475 w 1050354"/>
                    <a:gd name="connsiteY2" fmla="*/ 131138 h 250408"/>
                    <a:gd name="connsiteX3" fmla="*/ 1050354 w 1050354"/>
                    <a:gd name="connsiteY3" fmla="*/ 151017 h 250408"/>
                    <a:gd name="connsiteX4" fmla="*/ 1050354 w 1050354"/>
                    <a:gd name="connsiteY4" fmla="*/ 230529 h 250408"/>
                    <a:gd name="connsiteX5" fmla="*/ 1030475 w 1050354"/>
                    <a:gd name="connsiteY5" fmla="*/ 250408 h 250408"/>
                    <a:gd name="connsiteX6" fmla="*/ 136480 w 1050354"/>
                    <a:gd name="connsiteY6" fmla="*/ 244271 h 250408"/>
                    <a:gd name="connsiteX7" fmla="*/ 0 w 1050354"/>
                    <a:gd name="connsiteY7" fmla="*/ 55627 h 250408"/>
                    <a:gd name="connsiteX8" fmla="*/ 88983 w 1050354"/>
                    <a:gd name="connsiteY8" fmla="*/ 662 h 250408"/>
                    <a:gd name="connsiteX0" fmla="*/ 104326 w 1065697"/>
                    <a:gd name="connsiteY0" fmla="*/ 662 h 250408"/>
                    <a:gd name="connsiteX1" fmla="*/ 191713 w 1065697"/>
                    <a:gd name="connsiteY1" fmla="*/ 118865 h 250408"/>
                    <a:gd name="connsiteX2" fmla="*/ 1045818 w 1065697"/>
                    <a:gd name="connsiteY2" fmla="*/ 131138 h 250408"/>
                    <a:gd name="connsiteX3" fmla="*/ 1065697 w 1065697"/>
                    <a:gd name="connsiteY3" fmla="*/ 151017 h 250408"/>
                    <a:gd name="connsiteX4" fmla="*/ 1065697 w 1065697"/>
                    <a:gd name="connsiteY4" fmla="*/ 230529 h 250408"/>
                    <a:gd name="connsiteX5" fmla="*/ 1045818 w 1065697"/>
                    <a:gd name="connsiteY5" fmla="*/ 250408 h 250408"/>
                    <a:gd name="connsiteX6" fmla="*/ 151823 w 1065697"/>
                    <a:gd name="connsiteY6" fmla="*/ 244271 h 250408"/>
                    <a:gd name="connsiteX7" fmla="*/ 0 w 1065697"/>
                    <a:gd name="connsiteY7" fmla="*/ 49491 h 250408"/>
                    <a:gd name="connsiteX8" fmla="*/ 104326 w 1065697"/>
                    <a:gd name="connsiteY8" fmla="*/ 662 h 250408"/>
                    <a:gd name="connsiteX0" fmla="*/ 104326 w 1065697"/>
                    <a:gd name="connsiteY0" fmla="*/ 662 h 250408"/>
                    <a:gd name="connsiteX1" fmla="*/ 191713 w 1065697"/>
                    <a:gd name="connsiteY1" fmla="*/ 118865 h 250408"/>
                    <a:gd name="connsiteX2" fmla="*/ 1045818 w 1065697"/>
                    <a:gd name="connsiteY2" fmla="*/ 131138 h 250408"/>
                    <a:gd name="connsiteX3" fmla="*/ 1065697 w 1065697"/>
                    <a:gd name="connsiteY3" fmla="*/ 151017 h 250408"/>
                    <a:gd name="connsiteX4" fmla="*/ 1065697 w 1065697"/>
                    <a:gd name="connsiteY4" fmla="*/ 230529 h 250408"/>
                    <a:gd name="connsiteX5" fmla="*/ 1045818 w 1065697"/>
                    <a:gd name="connsiteY5" fmla="*/ 250408 h 250408"/>
                    <a:gd name="connsiteX6" fmla="*/ 154892 w 1065697"/>
                    <a:gd name="connsiteY6" fmla="*/ 247340 h 250408"/>
                    <a:gd name="connsiteX7" fmla="*/ 0 w 1065697"/>
                    <a:gd name="connsiteY7" fmla="*/ 49491 h 250408"/>
                    <a:gd name="connsiteX8" fmla="*/ 104326 w 1065697"/>
                    <a:gd name="connsiteY8" fmla="*/ 662 h 250408"/>
                    <a:gd name="connsiteX0" fmla="*/ 104326 w 1065697"/>
                    <a:gd name="connsiteY0" fmla="*/ 662 h 250408"/>
                    <a:gd name="connsiteX1" fmla="*/ 191713 w 1065697"/>
                    <a:gd name="connsiteY1" fmla="*/ 118865 h 250408"/>
                    <a:gd name="connsiteX2" fmla="*/ 1045818 w 1065697"/>
                    <a:gd name="connsiteY2" fmla="*/ 131138 h 250408"/>
                    <a:gd name="connsiteX3" fmla="*/ 1065697 w 1065697"/>
                    <a:gd name="connsiteY3" fmla="*/ 151017 h 250408"/>
                    <a:gd name="connsiteX4" fmla="*/ 1065697 w 1065697"/>
                    <a:gd name="connsiteY4" fmla="*/ 230529 h 250408"/>
                    <a:gd name="connsiteX5" fmla="*/ 1045818 w 1065697"/>
                    <a:gd name="connsiteY5" fmla="*/ 250408 h 250408"/>
                    <a:gd name="connsiteX6" fmla="*/ 154892 w 1065697"/>
                    <a:gd name="connsiteY6" fmla="*/ 247340 h 250408"/>
                    <a:gd name="connsiteX7" fmla="*/ 0 w 1065697"/>
                    <a:gd name="connsiteY7" fmla="*/ 49491 h 250408"/>
                    <a:gd name="connsiteX8" fmla="*/ 104326 w 1065697"/>
                    <a:gd name="connsiteY8" fmla="*/ 662 h 250408"/>
                    <a:gd name="connsiteX0" fmla="*/ 104326 w 1065697"/>
                    <a:gd name="connsiteY0" fmla="*/ 0 h 249746"/>
                    <a:gd name="connsiteX1" fmla="*/ 191713 w 1065697"/>
                    <a:gd name="connsiteY1" fmla="*/ 118203 h 249746"/>
                    <a:gd name="connsiteX2" fmla="*/ 1045818 w 1065697"/>
                    <a:gd name="connsiteY2" fmla="*/ 130476 h 249746"/>
                    <a:gd name="connsiteX3" fmla="*/ 1065697 w 1065697"/>
                    <a:gd name="connsiteY3" fmla="*/ 150355 h 249746"/>
                    <a:gd name="connsiteX4" fmla="*/ 1065697 w 1065697"/>
                    <a:gd name="connsiteY4" fmla="*/ 229867 h 249746"/>
                    <a:gd name="connsiteX5" fmla="*/ 1045818 w 1065697"/>
                    <a:gd name="connsiteY5" fmla="*/ 249746 h 249746"/>
                    <a:gd name="connsiteX6" fmla="*/ 154892 w 1065697"/>
                    <a:gd name="connsiteY6" fmla="*/ 246678 h 249746"/>
                    <a:gd name="connsiteX7" fmla="*/ 0 w 1065697"/>
                    <a:gd name="connsiteY7" fmla="*/ 48829 h 249746"/>
                    <a:gd name="connsiteX8" fmla="*/ 104326 w 1065697"/>
                    <a:gd name="connsiteY8" fmla="*/ 0 h 249746"/>
                    <a:gd name="connsiteX0" fmla="*/ 104326 w 1065697"/>
                    <a:gd name="connsiteY0" fmla="*/ 0 h 249746"/>
                    <a:gd name="connsiteX1" fmla="*/ 191713 w 1065697"/>
                    <a:gd name="connsiteY1" fmla="*/ 118203 h 249746"/>
                    <a:gd name="connsiteX2" fmla="*/ 1045818 w 1065697"/>
                    <a:gd name="connsiteY2" fmla="*/ 130476 h 249746"/>
                    <a:gd name="connsiteX3" fmla="*/ 1065697 w 1065697"/>
                    <a:gd name="connsiteY3" fmla="*/ 150355 h 249746"/>
                    <a:gd name="connsiteX4" fmla="*/ 1065697 w 1065697"/>
                    <a:gd name="connsiteY4" fmla="*/ 229867 h 249746"/>
                    <a:gd name="connsiteX5" fmla="*/ 1045818 w 1065697"/>
                    <a:gd name="connsiteY5" fmla="*/ 249746 h 249746"/>
                    <a:gd name="connsiteX6" fmla="*/ 154892 w 1065697"/>
                    <a:gd name="connsiteY6" fmla="*/ 246678 h 249746"/>
                    <a:gd name="connsiteX7" fmla="*/ 0 w 1065697"/>
                    <a:gd name="connsiteY7" fmla="*/ 48829 h 249746"/>
                    <a:gd name="connsiteX8" fmla="*/ 104326 w 1065697"/>
                    <a:gd name="connsiteY8" fmla="*/ 0 h 249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5697" h="249746">
                      <a:moveTo>
                        <a:pt x="104326" y="0"/>
                      </a:moveTo>
                      <a:lnTo>
                        <a:pt x="191713" y="118203"/>
                      </a:lnTo>
                      <a:lnTo>
                        <a:pt x="1045818" y="130476"/>
                      </a:lnTo>
                      <a:cubicBezTo>
                        <a:pt x="1056797" y="130476"/>
                        <a:pt x="1065697" y="139376"/>
                        <a:pt x="1065697" y="150355"/>
                      </a:cubicBezTo>
                      <a:lnTo>
                        <a:pt x="1065697" y="229867"/>
                      </a:lnTo>
                      <a:cubicBezTo>
                        <a:pt x="1065697" y="240846"/>
                        <a:pt x="1056797" y="249746"/>
                        <a:pt x="1045818" y="249746"/>
                      </a:cubicBezTo>
                      <a:lnTo>
                        <a:pt x="154892" y="246678"/>
                      </a:lnTo>
                      <a:lnTo>
                        <a:pt x="0" y="48829"/>
                      </a:lnTo>
                      <a:lnTo>
                        <a:pt x="104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" name="Gruppieren 7"/>
                <p:cNvGrpSpPr/>
                <p:nvPr/>
              </p:nvGrpSpPr>
              <p:grpSpPr>
                <a:xfrm>
                  <a:off x="-904543" y="1351256"/>
                  <a:ext cx="285553" cy="266882"/>
                  <a:chOff x="4953000" y="5357487"/>
                  <a:chExt cx="900000" cy="900000"/>
                </a:xfrm>
                <a:solidFill>
                  <a:srgbClr val="FFFFFF"/>
                </a:solidFill>
              </p:grpSpPr>
              <p:sp>
                <p:nvSpPr>
                  <p:cNvPr id="10" name="Ellipse 9"/>
                  <p:cNvSpPr/>
                  <p:nvPr/>
                </p:nvSpPr>
                <p:spPr>
                  <a:xfrm>
                    <a:off x="4953000" y="5357487"/>
                    <a:ext cx="900000" cy="90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1" name="Ellipse 10"/>
                  <p:cNvSpPr/>
                  <p:nvPr/>
                </p:nvSpPr>
                <p:spPr>
                  <a:xfrm>
                    <a:off x="5223000" y="5627487"/>
                    <a:ext cx="360000" cy="36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" name="Ellipse 11"/>
                  <p:cNvSpPr/>
                  <p:nvPr/>
                </p:nvSpPr>
                <p:spPr>
                  <a:xfrm>
                    <a:off x="5331000" y="5735487"/>
                    <a:ext cx="144000" cy="144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9" name="Abgerundetes Rechteck 164"/>
                <p:cNvSpPr/>
                <p:nvPr/>
              </p:nvSpPr>
              <p:spPr>
                <a:xfrm flipV="1">
                  <a:off x="-716182" y="2557341"/>
                  <a:ext cx="338125" cy="74059"/>
                </a:xfrm>
                <a:custGeom>
                  <a:avLst/>
                  <a:gdLst>
                    <a:gd name="connsiteX0" fmla="*/ 0 w 900000"/>
                    <a:gd name="connsiteY0" fmla="*/ 19879 h 119270"/>
                    <a:gd name="connsiteX1" fmla="*/ 19879 w 900000"/>
                    <a:gd name="connsiteY1" fmla="*/ 0 h 119270"/>
                    <a:gd name="connsiteX2" fmla="*/ 880121 w 900000"/>
                    <a:gd name="connsiteY2" fmla="*/ 0 h 119270"/>
                    <a:gd name="connsiteX3" fmla="*/ 900000 w 900000"/>
                    <a:gd name="connsiteY3" fmla="*/ 19879 h 119270"/>
                    <a:gd name="connsiteX4" fmla="*/ 900000 w 900000"/>
                    <a:gd name="connsiteY4" fmla="*/ 99391 h 119270"/>
                    <a:gd name="connsiteX5" fmla="*/ 880121 w 900000"/>
                    <a:gd name="connsiteY5" fmla="*/ 119270 h 119270"/>
                    <a:gd name="connsiteX6" fmla="*/ 19879 w 900000"/>
                    <a:gd name="connsiteY6" fmla="*/ 119270 h 119270"/>
                    <a:gd name="connsiteX7" fmla="*/ 0 w 900000"/>
                    <a:gd name="connsiteY7" fmla="*/ 99391 h 119270"/>
                    <a:gd name="connsiteX8" fmla="*/ 0 w 900000"/>
                    <a:gd name="connsiteY8" fmla="*/ 19879 h 119270"/>
                    <a:gd name="connsiteX0" fmla="*/ 18410 w 900000"/>
                    <a:gd name="connsiteY0" fmla="*/ 19879 h 119270"/>
                    <a:gd name="connsiteX1" fmla="*/ 19879 w 900000"/>
                    <a:gd name="connsiteY1" fmla="*/ 0 h 119270"/>
                    <a:gd name="connsiteX2" fmla="*/ 880121 w 900000"/>
                    <a:gd name="connsiteY2" fmla="*/ 0 h 119270"/>
                    <a:gd name="connsiteX3" fmla="*/ 900000 w 900000"/>
                    <a:gd name="connsiteY3" fmla="*/ 19879 h 119270"/>
                    <a:gd name="connsiteX4" fmla="*/ 900000 w 900000"/>
                    <a:gd name="connsiteY4" fmla="*/ 99391 h 119270"/>
                    <a:gd name="connsiteX5" fmla="*/ 880121 w 900000"/>
                    <a:gd name="connsiteY5" fmla="*/ 119270 h 119270"/>
                    <a:gd name="connsiteX6" fmla="*/ 19879 w 900000"/>
                    <a:gd name="connsiteY6" fmla="*/ 119270 h 119270"/>
                    <a:gd name="connsiteX7" fmla="*/ 0 w 900000"/>
                    <a:gd name="connsiteY7" fmla="*/ 99391 h 119270"/>
                    <a:gd name="connsiteX8" fmla="*/ 18410 w 900000"/>
                    <a:gd name="connsiteY8" fmla="*/ 19879 h 119270"/>
                    <a:gd name="connsiteX0" fmla="*/ 37910 w 919500"/>
                    <a:gd name="connsiteY0" fmla="*/ 19879 h 119270"/>
                    <a:gd name="connsiteX1" fmla="*/ 39379 w 919500"/>
                    <a:gd name="connsiteY1" fmla="*/ 0 h 119270"/>
                    <a:gd name="connsiteX2" fmla="*/ 899621 w 919500"/>
                    <a:gd name="connsiteY2" fmla="*/ 0 h 119270"/>
                    <a:gd name="connsiteX3" fmla="*/ 919500 w 919500"/>
                    <a:gd name="connsiteY3" fmla="*/ 19879 h 119270"/>
                    <a:gd name="connsiteX4" fmla="*/ 919500 w 919500"/>
                    <a:gd name="connsiteY4" fmla="*/ 99391 h 119270"/>
                    <a:gd name="connsiteX5" fmla="*/ 899621 w 919500"/>
                    <a:gd name="connsiteY5" fmla="*/ 119270 h 119270"/>
                    <a:gd name="connsiteX6" fmla="*/ 2557 w 919500"/>
                    <a:gd name="connsiteY6" fmla="*/ 113133 h 119270"/>
                    <a:gd name="connsiteX7" fmla="*/ 19500 w 919500"/>
                    <a:gd name="connsiteY7" fmla="*/ 99391 h 119270"/>
                    <a:gd name="connsiteX8" fmla="*/ 37910 w 919500"/>
                    <a:gd name="connsiteY8" fmla="*/ 19879 h 119270"/>
                    <a:gd name="connsiteX0" fmla="*/ 35084 w 916674"/>
                    <a:gd name="connsiteY0" fmla="*/ 19879 h 119270"/>
                    <a:gd name="connsiteX1" fmla="*/ 36553 w 916674"/>
                    <a:gd name="connsiteY1" fmla="*/ 0 h 119270"/>
                    <a:gd name="connsiteX2" fmla="*/ 896795 w 916674"/>
                    <a:gd name="connsiteY2" fmla="*/ 0 h 119270"/>
                    <a:gd name="connsiteX3" fmla="*/ 916674 w 916674"/>
                    <a:gd name="connsiteY3" fmla="*/ 19879 h 119270"/>
                    <a:gd name="connsiteX4" fmla="*/ 916674 w 916674"/>
                    <a:gd name="connsiteY4" fmla="*/ 99391 h 119270"/>
                    <a:gd name="connsiteX5" fmla="*/ 896795 w 916674"/>
                    <a:gd name="connsiteY5" fmla="*/ 119270 h 119270"/>
                    <a:gd name="connsiteX6" fmla="*/ 2800 w 916674"/>
                    <a:gd name="connsiteY6" fmla="*/ 113133 h 119270"/>
                    <a:gd name="connsiteX7" fmla="*/ 16674 w 916674"/>
                    <a:gd name="connsiteY7" fmla="*/ 99391 h 119270"/>
                    <a:gd name="connsiteX8" fmla="*/ 35084 w 916674"/>
                    <a:gd name="connsiteY8" fmla="*/ 19879 h 119270"/>
                    <a:gd name="connsiteX0" fmla="*/ 184107 w 1065697"/>
                    <a:gd name="connsiteY0" fmla="*/ 113645 h 213036"/>
                    <a:gd name="connsiteX1" fmla="*/ 185576 w 1065697"/>
                    <a:gd name="connsiteY1" fmla="*/ 93766 h 213036"/>
                    <a:gd name="connsiteX2" fmla="*/ 1045818 w 1065697"/>
                    <a:gd name="connsiteY2" fmla="*/ 93766 h 213036"/>
                    <a:gd name="connsiteX3" fmla="*/ 1065697 w 1065697"/>
                    <a:gd name="connsiteY3" fmla="*/ 113645 h 213036"/>
                    <a:gd name="connsiteX4" fmla="*/ 1065697 w 1065697"/>
                    <a:gd name="connsiteY4" fmla="*/ 193157 h 213036"/>
                    <a:gd name="connsiteX5" fmla="*/ 1045818 w 1065697"/>
                    <a:gd name="connsiteY5" fmla="*/ 213036 h 213036"/>
                    <a:gd name="connsiteX6" fmla="*/ 151823 w 1065697"/>
                    <a:gd name="connsiteY6" fmla="*/ 206899 h 213036"/>
                    <a:gd name="connsiteX7" fmla="*/ 0 w 1065697"/>
                    <a:gd name="connsiteY7" fmla="*/ 2913 h 213036"/>
                    <a:gd name="connsiteX8" fmla="*/ 184107 w 1065697"/>
                    <a:gd name="connsiteY8" fmla="*/ 113645 h 213036"/>
                    <a:gd name="connsiteX0" fmla="*/ 113532 w 1065697"/>
                    <a:gd name="connsiteY0" fmla="*/ 620 h 247297"/>
                    <a:gd name="connsiteX1" fmla="*/ 185576 w 1065697"/>
                    <a:gd name="connsiteY1" fmla="*/ 128027 h 247297"/>
                    <a:gd name="connsiteX2" fmla="*/ 1045818 w 1065697"/>
                    <a:gd name="connsiteY2" fmla="*/ 128027 h 247297"/>
                    <a:gd name="connsiteX3" fmla="*/ 1065697 w 1065697"/>
                    <a:gd name="connsiteY3" fmla="*/ 147906 h 247297"/>
                    <a:gd name="connsiteX4" fmla="*/ 1065697 w 1065697"/>
                    <a:gd name="connsiteY4" fmla="*/ 227418 h 247297"/>
                    <a:gd name="connsiteX5" fmla="*/ 1045818 w 1065697"/>
                    <a:gd name="connsiteY5" fmla="*/ 247297 h 247297"/>
                    <a:gd name="connsiteX6" fmla="*/ 151823 w 1065697"/>
                    <a:gd name="connsiteY6" fmla="*/ 241160 h 247297"/>
                    <a:gd name="connsiteX7" fmla="*/ 0 w 1065697"/>
                    <a:gd name="connsiteY7" fmla="*/ 37174 h 247297"/>
                    <a:gd name="connsiteX8" fmla="*/ 113532 w 1065697"/>
                    <a:gd name="connsiteY8" fmla="*/ 620 h 247297"/>
                    <a:gd name="connsiteX0" fmla="*/ 113532 w 1065697"/>
                    <a:gd name="connsiteY0" fmla="*/ 677 h 247354"/>
                    <a:gd name="connsiteX1" fmla="*/ 188644 w 1065697"/>
                    <a:gd name="connsiteY1" fmla="*/ 115811 h 247354"/>
                    <a:gd name="connsiteX2" fmla="*/ 1045818 w 1065697"/>
                    <a:gd name="connsiteY2" fmla="*/ 128084 h 247354"/>
                    <a:gd name="connsiteX3" fmla="*/ 1065697 w 1065697"/>
                    <a:gd name="connsiteY3" fmla="*/ 147963 h 247354"/>
                    <a:gd name="connsiteX4" fmla="*/ 1065697 w 1065697"/>
                    <a:gd name="connsiteY4" fmla="*/ 227475 h 247354"/>
                    <a:gd name="connsiteX5" fmla="*/ 1045818 w 1065697"/>
                    <a:gd name="connsiteY5" fmla="*/ 247354 h 247354"/>
                    <a:gd name="connsiteX6" fmla="*/ 151823 w 1065697"/>
                    <a:gd name="connsiteY6" fmla="*/ 241217 h 247354"/>
                    <a:gd name="connsiteX7" fmla="*/ 0 w 1065697"/>
                    <a:gd name="connsiteY7" fmla="*/ 37231 h 247354"/>
                    <a:gd name="connsiteX8" fmla="*/ 113532 w 1065697"/>
                    <a:gd name="connsiteY8" fmla="*/ 677 h 247354"/>
                    <a:gd name="connsiteX0" fmla="*/ 104326 w 1065697"/>
                    <a:gd name="connsiteY0" fmla="*/ 711 h 241251"/>
                    <a:gd name="connsiteX1" fmla="*/ 188644 w 1065697"/>
                    <a:gd name="connsiteY1" fmla="*/ 109708 h 241251"/>
                    <a:gd name="connsiteX2" fmla="*/ 1045818 w 1065697"/>
                    <a:gd name="connsiteY2" fmla="*/ 121981 h 241251"/>
                    <a:gd name="connsiteX3" fmla="*/ 1065697 w 1065697"/>
                    <a:gd name="connsiteY3" fmla="*/ 141860 h 241251"/>
                    <a:gd name="connsiteX4" fmla="*/ 1065697 w 1065697"/>
                    <a:gd name="connsiteY4" fmla="*/ 221372 h 241251"/>
                    <a:gd name="connsiteX5" fmla="*/ 1045818 w 1065697"/>
                    <a:gd name="connsiteY5" fmla="*/ 241251 h 241251"/>
                    <a:gd name="connsiteX6" fmla="*/ 151823 w 1065697"/>
                    <a:gd name="connsiteY6" fmla="*/ 235114 h 241251"/>
                    <a:gd name="connsiteX7" fmla="*/ 0 w 1065697"/>
                    <a:gd name="connsiteY7" fmla="*/ 31128 h 241251"/>
                    <a:gd name="connsiteX8" fmla="*/ 104326 w 1065697"/>
                    <a:gd name="connsiteY8" fmla="*/ 711 h 241251"/>
                    <a:gd name="connsiteX0" fmla="*/ 101257 w 1062628"/>
                    <a:gd name="connsiteY0" fmla="*/ 711 h 241251"/>
                    <a:gd name="connsiteX1" fmla="*/ 185575 w 1062628"/>
                    <a:gd name="connsiteY1" fmla="*/ 109708 h 241251"/>
                    <a:gd name="connsiteX2" fmla="*/ 1042749 w 1062628"/>
                    <a:gd name="connsiteY2" fmla="*/ 121981 h 241251"/>
                    <a:gd name="connsiteX3" fmla="*/ 1062628 w 1062628"/>
                    <a:gd name="connsiteY3" fmla="*/ 141860 h 241251"/>
                    <a:gd name="connsiteX4" fmla="*/ 1062628 w 1062628"/>
                    <a:gd name="connsiteY4" fmla="*/ 221372 h 241251"/>
                    <a:gd name="connsiteX5" fmla="*/ 1042749 w 1062628"/>
                    <a:gd name="connsiteY5" fmla="*/ 241251 h 241251"/>
                    <a:gd name="connsiteX6" fmla="*/ 148754 w 1062628"/>
                    <a:gd name="connsiteY6" fmla="*/ 235114 h 241251"/>
                    <a:gd name="connsiteX7" fmla="*/ 0 w 1062628"/>
                    <a:gd name="connsiteY7" fmla="*/ 49539 h 241251"/>
                    <a:gd name="connsiteX8" fmla="*/ 101257 w 1062628"/>
                    <a:gd name="connsiteY8" fmla="*/ 711 h 241251"/>
                    <a:gd name="connsiteX0" fmla="*/ 101257 w 1062628"/>
                    <a:gd name="connsiteY0" fmla="*/ 662 h 250408"/>
                    <a:gd name="connsiteX1" fmla="*/ 185575 w 1062628"/>
                    <a:gd name="connsiteY1" fmla="*/ 118865 h 250408"/>
                    <a:gd name="connsiteX2" fmla="*/ 1042749 w 1062628"/>
                    <a:gd name="connsiteY2" fmla="*/ 131138 h 250408"/>
                    <a:gd name="connsiteX3" fmla="*/ 1062628 w 1062628"/>
                    <a:gd name="connsiteY3" fmla="*/ 151017 h 250408"/>
                    <a:gd name="connsiteX4" fmla="*/ 1062628 w 1062628"/>
                    <a:gd name="connsiteY4" fmla="*/ 230529 h 250408"/>
                    <a:gd name="connsiteX5" fmla="*/ 1042749 w 1062628"/>
                    <a:gd name="connsiteY5" fmla="*/ 250408 h 250408"/>
                    <a:gd name="connsiteX6" fmla="*/ 148754 w 1062628"/>
                    <a:gd name="connsiteY6" fmla="*/ 244271 h 250408"/>
                    <a:gd name="connsiteX7" fmla="*/ 0 w 1062628"/>
                    <a:gd name="connsiteY7" fmla="*/ 58696 h 250408"/>
                    <a:gd name="connsiteX8" fmla="*/ 101257 w 1062628"/>
                    <a:gd name="connsiteY8" fmla="*/ 662 h 250408"/>
                    <a:gd name="connsiteX0" fmla="*/ 101257 w 1062628"/>
                    <a:gd name="connsiteY0" fmla="*/ 662 h 250408"/>
                    <a:gd name="connsiteX1" fmla="*/ 188644 w 1062628"/>
                    <a:gd name="connsiteY1" fmla="*/ 118865 h 250408"/>
                    <a:gd name="connsiteX2" fmla="*/ 1042749 w 1062628"/>
                    <a:gd name="connsiteY2" fmla="*/ 131138 h 250408"/>
                    <a:gd name="connsiteX3" fmla="*/ 1062628 w 1062628"/>
                    <a:gd name="connsiteY3" fmla="*/ 151017 h 250408"/>
                    <a:gd name="connsiteX4" fmla="*/ 1062628 w 1062628"/>
                    <a:gd name="connsiteY4" fmla="*/ 230529 h 250408"/>
                    <a:gd name="connsiteX5" fmla="*/ 1042749 w 1062628"/>
                    <a:gd name="connsiteY5" fmla="*/ 250408 h 250408"/>
                    <a:gd name="connsiteX6" fmla="*/ 148754 w 1062628"/>
                    <a:gd name="connsiteY6" fmla="*/ 244271 h 250408"/>
                    <a:gd name="connsiteX7" fmla="*/ 0 w 1062628"/>
                    <a:gd name="connsiteY7" fmla="*/ 58696 h 250408"/>
                    <a:gd name="connsiteX8" fmla="*/ 101257 w 1062628"/>
                    <a:gd name="connsiteY8" fmla="*/ 662 h 250408"/>
                    <a:gd name="connsiteX0" fmla="*/ 88983 w 1050354"/>
                    <a:gd name="connsiteY0" fmla="*/ 662 h 250408"/>
                    <a:gd name="connsiteX1" fmla="*/ 176370 w 1050354"/>
                    <a:gd name="connsiteY1" fmla="*/ 118865 h 250408"/>
                    <a:gd name="connsiteX2" fmla="*/ 1030475 w 1050354"/>
                    <a:gd name="connsiteY2" fmla="*/ 131138 h 250408"/>
                    <a:gd name="connsiteX3" fmla="*/ 1050354 w 1050354"/>
                    <a:gd name="connsiteY3" fmla="*/ 151017 h 250408"/>
                    <a:gd name="connsiteX4" fmla="*/ 1050354 w 1050354"/>
                    <a:gd name="connsiteY4" fmla="*/ 230529 h 250408"/>
                    <a:gd name="connsiteX5" fmla="*/ 1030475 w 1050354"/>
                    <a:gd name="connsiteY5" fmla="*/ 250408 h 250408"/>
                    <a:gd name="connsiteX6" fmla="*/ 136480 w 1050354"/>
                    <a:gd name="connsiteY6" fmla="*/ 244271 h 250408"/>
                    <a:gd name="connsiteX7" fmla="*/ 0 w 1050354"/>
                    <a:gd name="connsiteY7" fmla="*/ 55627 h 250408"/>
                    <a:gd name="connsiteX8" fmla="*/ 88983 w 1050354"/>
                    <a:gd name="connsiteY8" fmla="*/ 662 h 250408"/>
                    <a:gd name="connsiteX0" fmla="*/ 104326 w 1065697"/>
                    <a:gd name="connsiteY0" fmla="*/ 662 h 250408"/>
                    <a:gd name="connsiteX1" fmla="*/ 191713 w 1065697"/>
                    <a:gd name="connsiteY1" fmla="*/ 118865 h 250408"/>
                    <a:gd name="connsiteX2" fmla="*/ 1045818 w 1065697"/>
                    <a:gd name="connsiteY2" fmla="*/ 131138 h 250408"/>
                    <a:gd name="connsiteX3" fmla="*/ 1065697 w 1065697"/>
                    <a:gd name="connsiteY3" fmla="*/ 151017 h 250408"/>
                    <a:gd name="connsiteX4" fmla="*/ 1065697 w 1065697"/>
                    <a:gd name="connsiteY4" fmla="*/ 230529 h 250408"/>
                    <a:gd name="connsiteX5" fmla="*/ 1045818 w 1065697"/>
                    <a:gd name="connsiteY5" fmla="*/ 250408 h 250408"/>
                    <a:gd name="connsiteX6" fmla="*/ 151823 w 1065697"/>
                    <a:gd name="connsiteY6" fmla="*/ 244271 h 250408"/>
                    <a:gd name="connsiteX7" fmla="*/ 0 w 1065697"/>
                    <a:gd name="connsiteY7" fmla="*/ 49491 h 250408"/>
                    <a:gd name="connsiteX8" fmla="*/ 104326 w 1065697"/>
                    <a:gd name="connsiteY8" fmla="*/ 662 h 250408"/>
                    <a:gd name="connsiteX0" fmla="*/ 104326 w 1065697"/>
                    <a:gd name="connsiteY0" fmla="*/ 662 h 250408"/>
                    <a:gd name="connsiteX1" fmla="*/ 191713 w 1065697"/>
                    <a:gd name="connsiteY1" fmla="*/ 118865 h 250408"/>
                    <a:gd name="connsiteX2" fmla="*/ 1045818 w 1065697"/>
                    <a:gd name="connsiteY2" fmla="*/ 131138 h 250408"/>
                    <a:gd name="connsiteX3" fmla="*/ 1065697 w 1065697"/>
                    <a:gd name="connsiteY3" fmla="*/ 151017 h 250408"/>
                    <a:gd name="connsiteX4" fmla="*/ 1065697 w 1065697"/>
                    <a:gd name="connsiteY4" fmla="*/ 230529 h 250408"/>
                    <a:gd name="connsiteX5" fmla="*/ 1045818 w 1065697"/>
                    <a:gd name="connsiteY5" fmla="*/ 250408 h 250408"/>
                    <a:gd name="connsiteX6" fmla="*/ 154892 w 1065697"/>
                    <a:gd name="connsiteY6" fmla="*/ 247340 h 250408"/>
                    <a:gd name="connsiteX7" fmla="*/ 0 w 1065697"/>
                    <a:gd name="connsiteY7" fmla="*/ 49491 h 250408"/>
                    <a:gd name="connsiteX8" fmla="*/ 104326 w 1065697"/>
                    <a:gd name="connsiteY8" fmla="*/ 662 h 250408"/>
                    <a:gd name="connsiteX0" fmla="*/ 104326 w 1065697"/>
                    <a:gd name="connsiteY0" fmla="*/ 662 h 250408"/>
                    <a:gd name="connsiteX1" fmla="*/ 191713 w 1065697"/>
                    <a:gd name="connsiteY1" fmla="*/ 118865 h 250408"/>
                    <a:gd name="connsiteX2" fmla="*/ 1045818 w 1065697"/>
                    <a:gd name="connsiteY2" fmla="*/ 131138 h 250408"/>
                    <a:gd name="connsiteX3" fmla="*/ 1065697 w 1065697"/>
                    <a:gd name="connsiteY3" fmla="*/ 151017 h 250408"/>
                    <a:gd name="connsiteX4" fmla="*/ 1065697 w 1065697"/>
                    <a:gd name="connsiteY4" fmla="*/ 230529 h 250408"/>
                    <a:gd name="connsiteX5" fmla="*/ 1045818 w 1065697"/>
                    <a:gd name="connsiteY5" fmla="*/ 250408 h 250408"/>
                    <a:gd name="connsiteX6" fmla="*/ 154892 w 1065697"/>
                    <a:gd name="connsiteY6" fmla="*/ 247340 h 250408"/>
                    <a:gd name="connsiteX7" fmla="*/ 0 w 1065697"/>
                    <a:gd name="connsiteY7" fmla="*/ 49491 h 250408"/>
                    <a:gd name="connsiteX8" fmla="*/ 104326 w 1065697"/>
                    <a:gd name="connsiteY8" fmla="*/ 662 h 250408"/>
                    <a:gd name="connsiteX0" fmla="*/ 104326 w 1065697"/>
                    <a:gd name="connsiteY0" fmla="*/ 0 h 249746"/>
                    <a:gd name="connsiteX1" fmla="*/ 191713 w 1065697"/>
                    <a:gd name="connsiteY1" fmla="*/ 118203 h 249746"/>
                    <a:gd name="connsiteX2" fmla="*/ 1045818 w 1065697"/>
                    <a:gd name="connsiteY2" fmla="*/ 130476 h 249746"/>
                    <a:gd name="connsiteX3" fmla="*/ 1065697 w 1065697"/>
                    <a:gd name="connsiteY3" fmla="*/ 150355 h 249746"/>
                    <a:gd name="connsiteX4" fmla="*/ 1065697 w 1065697"/>
                    <a:gd name="connsiteY4" fmla="*/ 229867 h 249746"/>
                    <a:gd name="connsiteX5" fmla="*/ 1045818 w 1065697"/>
                    <a:gd name="connsiteY5" fmla="*/ 249746 h 249746"/>
                    <a:gd name="connsiteX6" fmla="*/ 154892 w 1065697"/>
                    <a:gd name="connsiteY6" fmla="*/ 246678 h 249746"/>
                    <a:gd name="connsiteX7" fmla="*/ 0 w 1065697"/>
                    <a:gd name="connsiteY7" fmla="*/ 48829 h 249746"/>
                    <a:gd name="connsiteX8" fmla="*/ 104326 w 1065697"/>
                    <a:gd name="connsiteY8" fmla="*/ 0 h 249746"/>
                    <a:gd name="connsiteX0" fmla="*/ 104326 w 1065697"/>
                    <a:gd name="connsiteY0" fmla="*/ 0 h 249746"/>
                    <a:gd name="connsiteX1" fmla="*/ 191713 w 1065697"/>
                    <a:gd name="connsiteY1" fmla="*/ 118203 h 249746"/>
                    <a:gd name="connsiteX2" fmla="*/ 1045818 w 1065697"/>
                    <a:gd name="connsiteY2" fmla="*/ 130476 h 249746"/>
                    <a:gd name="connsiteX3" fmla="*/ 1065697 w 1065697"/>
                    <a:gd name="connsiteY3" fmla="*/ 150355 h 249746"/>
                    <a:gd name="connsiteX4" fmla="*/ 1065697 w 1065697"/>
                    <a:gd name="connsiteY4" fmla="*/ 229867 h 249746"/>
                    <a:gd name="connsiteX5" fmla="*/ 1045818 w 1065697"/>
                    <a:gd name="connsiteY5" fmla="*/ 249746 h 249746"/>
                    <a:gd name="connsiteX6" fmla="*/ 154892 w 1065697"/>
                    <a:gd name="connsiteY6" fmla="*/ 246678 h 249746"/>
                    <a:gd name="connsiteX7" fmla="*/ 0 w 1065697"/>
                    <a:gd name="connsiteY7" fmla="*/ 48829 h 249746"/>
                    <a:gd name="connsiteX8" fmla="*/ 104326 w 1065697"/>
                    <a:gd name="connsiteY8" fmla="*/ 0 h 249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5697" h="249746">
                      <a:moveTo>
                        <a:pt x="104326" y="0"/>
                      </a:moveTo>
                      <a:lnTo>
                        <a:pt x="191713" y="118203"/>
                      </a:lnTo>
                      <a:lnTo>
                        <a:pt x="1045818" y="130476"/>
                      </a:lnTo>
                      <a:cubicBezTo>
                        <a:pt x="1056797" y="130476"/>
                        <a:pt x="1065697" y="139376"/>
                        <a:pt x="1065697" y="150355"/>
                      </a:cubicBezTo>
                      <a:lnTo>
                        <a:pt x="1065697" y="229867"/>
                      </a:lnTo>
                      <a:cubicBezTo>
                        <a:pt x="1065697" y="240846"/>
                        <a:pt x="1056797" y="249746"/>
                        <a:pt x="1045818" y="249746"/>
                      </a:cubicBezTo>
                      <a:lnTo>
                        <a:pt x="154892" y="246678"/>
                      </a:lnTo>
                      <a:lnTo>
                        <a:pt x="0" y="48829"/>
                      </a:lnTo>
                      <a:lnTo>
                        <a:pt x="104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80" name="Gruppieren 179"/>
              <p:cNvGrpSpPr>
                <a:grpSpLocks noChangeAspect="1"/>
              </p:cNvGrpSpPr>
              <p:nvPr/>
            </p:nvGrpSpPr>
            <p:grpSpPr>
              <a:xfrm>
                <a:off x="307108" y="717801"/>
                <a:ext cx="1228973" cy="1512000"/>
                <a:chOff x="-2272192" y="1351256"/>
                <a:chExt cx="1241986" cy="1528008"/>
              </a:xfrm>
            </p:grpSpPr>
            <p:sp>
              <p:nvSpPr>
                <p:cNvPr id="192" name="Trapezoid 191"/>
                <p:cNvSpPr/>
                <p:nvPr/>
              </p:nvSpPr>
              <p:spPr>
                <a:xfrm rot="2400000">
                  <a:off x="-1524630" y="1512549"/>
                  <a:ext cx="257452" cy="426505"/>
                </a:xfrm>
                <a:prstGeom prst="trapezoid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93" name="Gruppieren 192"/>
                <p:cNvGrpSpPr/>
                <p:nvPr/>
              </p:nvGrpSpPr>
              <p:grpSpPr>
                <a:xfrm>
                  <a:off x="-1315759" y="1351256"/>
                  <a:ext cx="285553" cy="266882"/>
                  <a:chOff x="4953000" y="5357487"/>
                  <a:chExt cx="900000" cy="900000"/>
                </a:xfrm>
                <a:solidFill>
                  <a:srgbClr val="FFFFFF"/>
                </a:solidFill>
              </p:grpSpPr>
              <p:sp>
                <p:nvSpPr>
                  <p:cNvPr id="202" name="Ellipse 201"/>
                  <p:cNvSpPr/>
                  <p:nvPr/>
                </p:nvSpPr>
                <p:spPr>
                  <a:xfrm>
                    <a:off x="4953000" y="5357487"/>
                    <a:ext cx="900000" cy="90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03" name="Ellipse 202"/>
                  <p:cNvSpPr/>
                  <p:nvPr/>
                </p:nvSpPr>
                <p:spPr>
                  <a:xfrm>
                    <a:off x="5223000" y="5627487"/>
                    <a:ext cx="360000" cy="36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04" name="Ellipse 203"/>
                  <p:cNvSpPr/>
                  <p:nvPr/>
                </p:nvSpPr>
                <p:spPr>
                  <a:xfrm>
                    <a:off x="5331000" y="5735487"/>
                    <a:ext cx="144000" cy="144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94" name="Trapezoid 193"/>
                <p:cNvSpPr/>
                <p:nvPr/>
              </p:nvSpPr>
              <p:spPr>
                <a:xfrm rot="8400000">
                  <a:off x="-1524631" y="2291876"/>
                  <a:ext cx="257452" cy="426505"/>
                </a:xfrm>
                <a:prstGeom prst="trapezoid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5" name="Abgerundetes Rechteck 194"/>
                <p:cNvSpPr/>
                <p:nvPr/>
              </p:nvSpPr>
              <p:spPr>
                <a:xfrm>
                  <a:off x="-2272192" y="1811844"/>
                  <a:ext cx="827813" cy="607381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96" name="Gruppieren 195"/>
                <p:cNvGrpSpPr/>
                <p:nvPr/>
              </p:nvGrpSpPr>
              <p:grpSpPr>
                <a:xfrm>
                  <a:off x="-1315759" y="2612382"/>
                  <a:ext cx="285553" cy="266882"/>
                  <a:chOff x="4953000" y="5357487"/>
                  <a:chExt cx="900000" cy="900000"/>
                </a:xfrm>
                <a:solidFill>
                  <a:srgbClr val="FFFFFF"/>
                </a:solidFill>
              </p:grpSpPr>
              <p:sp>
                <p:nvSpPr>
                  <p:cNvPr id="199" name="Ellipse 198"/>
                  <p:cNvSpPr/>
                  <p:nvPr/>
                </p:nvSpPr>
                <p:spPr>
                  <a:xfrm>
                    <a:off x="4953000" y="5357487"/>
                    <a:ext cx="900000" cy="90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00" name="Ellipse 199"/>
                  <p:cNvSpPr/>
                  <p:nvPr/>
                </p:nvSpPr>
                <p:spPr>
                  <a:xfrm>
                    <a:off x="5223000" y="5627487"/>
                    <a:ext cx="360000" cy="360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01" name="Ellipse 200"/>
                  <p:cNvSpPr/>
                  <p:nvPr/>
                </p:nvSpPr>
                <p:spPr>
                  <a:xfrm>
                    <a:off x="5331000" y="5735487"/>
                    <a:ext cx="144000" cy="144000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97" name="Ellipse 196"/>
                <p:cNvSpPr/>
                <p:nvPr/>
              </p:nvSpPr>
              <p:spPr>
                <a:xfrm>
                  <a:off x="-2098611" y="2035470"/>
                  <a:ext cx="137065" cy="128104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8" name="Abgerundetes Rechteck 197"/>
                <p:cNvSpPr/>
                <p:nvPr/>
              </p:nvSpPr>
              <p:spPr>
                <a:xfrm rot="19953635">
                  <a:off x="-2229965" y="2078171"/>
                  <a:ext cx="399774" cy="42701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07" name="Textfeld 206"/>
          <p:cNvSpPr txBox="1"/>
          <p:nvPr/>
        </p:nvSpPr>
        <p:spPr>
          <a:xfrm>
            <a:off x="3439423" y="663523"/>
            <a:ext cx="2160000" cy="6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Bürette</a:t>
            </a:r>
          </a:p>
          <a:p>
            <a:r>
              <a:rPr lang="de-DE" sz="2000" dirty="0" err="1" smtClean="0"/>
              <a:t>burette</a:t>
            </a:r>
            <a:endParaRPr lang="de-DE" sz="2000" dirty="0"/>
          </a:p>
        </p:txBody>
      </p:sp>
      <p:sp>
        <p:nvSpPr>
          <p:cNvPr id="208" name="Textfeld 207"/>
          <p:cNvSpPr txBox="1"/>
          <p:nvPr/>
        </p:nvSpPr>
        <p:spPr>
          <a:xfrm>
            <a:off x="3435838" y="1411979"/>
            <a:ext cx="2160000" cy="6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Büretten-Klemme</a:t>
            </a:r>
          </a:p>
          <a:p>
            <a:r>
              <a:rPr lang="de-DE" sz="2000" dirty="0" err="1"/>
              <a:t>b</a:t>
            </a:r>
            <a:r>
              <a:rPr lang="de-DE" sz="2000" dirty="0" err="1" smtClean="0"/>
              <a:t>urette</a:t>
            </a:r>
            <a:r>
              <a:rPr lang="de-DE" sz="2000" dirty="0" smtClean="0"/>
              <a:t> </a:t>
            </a:r>
            <a:r>
              <a:rPr lang="de-DE" sz="2000" dirty="0" err="1" smtClean="0"/>
              <a:t>clamp</a:t>
            </a:r>
            <a:endParaRPr lang="de-DE" sz="2000" dirty="0" smtClean="0"/>
          </a:p>
        </p:txBody>
      </p:sp>
      <p:sp>
        <p:nvSpPr>
          <p:cNvPr id="209" name="Textfeld 208"/>
          <p:cNvSpPr txBox="1"/>
          <p:nvPr/>
        </p:nvSpPr>
        <p:spPr>
          <a:xfrm>
            <a:off x="3424293" y="2250747"/>
            <a:ext cx="2160000" cy="6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Stativ</a:t>
            </a:r>
          </a:p>
          <a:p>
            <a:r>
              <a:rPr lang="de-DE" sz="2000" dirty="0" smtClean="0"/>
              <a:t>stand</a:t>
            </a:r>
            <a:endParaRPr lang="de-DE" sz="2000" dirty="0"/>
          </a:p>
        </p:txBody>
      </p:sp>
      <p:sp>
        <p:nvSpPr>
          <p:cNvPr id="210" name="Textfeld 209"/>
          <p:cNvSpPr txBox="1"/>
          <p:nvPr/>
        </p:nvSpPr>
        <p:spPr>
          <a:xfrm>
            <a:off x="3428998" y="4220807"/>
            <a:ext cx="2870201" cy="6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Erlenmeyerkolben</a:t>
            </a:r>
          </a:p>
          <a:p>
            <a:r>
              <a:rPr lang="de-DE" sz="2000" dirty="0" smtClean="0"/>
              <a:t>Erlenmeyer </a:t>
            </a:r>
            <a:r>
              <a:rPr lang="de-DE" sz="2000" dirty="0" err="1" smtClean="0"/>
              <a:t>flask</a:t>
            </a:r>
            <a:endParaRPr lang="de-DE" sz="2000" dirty="0"/>
          </a:p>
        </p:txBody>
      </p:sp>
      <p:sp>
        <p:nvSpPr>
          <p:cNvPr id="211" name="Textfeld 210"/>
          <p:cNvSpPr txBox="1"/>
          <p:nvPr/>
        </p:nvSpPr>
        <p:spPr>
          <a:xfrm>
            <a:off x="3435837" y="5038674"/>
            <a:ext cx="2863363" cy="6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Magnet-(Rühr)</a:t>
            </a:r>
            <a:r>
              <a:rPr lang="de-DE" sz="2000" dirty="0" err="1" smtClean="0"/>
              <a:t>stäbchen</a:t>
            </a:r>
            <a:endParaRPr lang="de-DE" sz="2000" dirty="0" smtClean="0"/>
          </a:p>
          <a:p>
            <a:r>
              <a:rPr lang="de-DE" sz="2000" dirty="0" err="1"/>
              <a:t>s</a:t>
            </a:r>
            <a:r>
              <a:rPr lang="de-DE" sz="2000" dirty="0" err="1" smtClean="0"/>
              <a:t>tirring</a:t>
            </a:r>
            <a:r>
              <a:rPr lang="de-DE" sz="2000" dirty="0" smtClean="0"/>
              <a:t> bar</a:t>
            </a:r>
            <a:endParaRPr lang="de-DE" sz="2000" dirty="0"/>
          </a:p>
        </p:txBody>
      </p:sp>
      <p:sp>
        <p:nvSpPr>
          <p:cNvPr id="212" name="Textfeld 211"/>
          <p:cNvSpPr txBox="1"/>
          <p:nvPr/>
        </p:nvSpPr>
        <p:spPr>
          <a:xfrm>
            <a:off x="3438326" y="5797017"/>
            <a:ext cx="2860874" cy="6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Magnetrührer, </a:t>
            </a:r>
            <a:r>
              <a:rPr lang="de-DE" sz="2000" dirty="0" smtClean="0"/>
              <a:t>heizbar</a:t>
            </a:r>
          </a:p>
          <a:p>
            <a:r>
              <a:rPr lang="de-DE" sz="2000" dirty="0" err="1" smtClean="0"/>
              <a:t>stirring</a:t>
            </a:r>
            <a:r>
              <a:rPr lang="de-DE" sz="2000" dirty="0" smtClean="0"/>
              <a:t> </a:t>
            </a:r>
            <a:r>
              <a:rPr lang="de-DE" sz="2000" dirty="0" err="1" smtClean="0"/>
              <a:t>hot</a:t>
            </a:r>
            <a:r>
              <a:rPr lang="de-DE" sz="2000" dirty="0" smtClean="0"/>
              <a:t> </a:t>
            </a:r>
            <a:r>
              <a:rPr lang="de-DE" sz="2000" dirty="0" err="1" smtClean="0"/>
              <a:t>plate</a:t>
            </a:r>
            <a:endParaRPr lang="de-DE" sz="2000" dirty="0"/>
          </a:p>
        </p:txBody>
      </p:sp>
      <p:sp>
        <p:nvSpPr>
          <p:cNvPr id="213" name="Textfeld 212"/>
          <p:cNvSpPr txBox="1"/>
          <p:nvPr/>
        </p:nvSpPr>
        <p:spPr>
          <a:xfrm>
            <a:off x="3424292" y="7266795"/>
            <a:ext cx="2874908" cy="6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de-DE" sz="2000" dirty="0" smtClean="0"/>
              <a:t>Magnetrührer, </a:t>
            </a:r>
            <a:r>
              <a:rPr lang="de-DE" sz="2000" dirty="0" smtClean="0"/>
              <a:t>regelbar</a:t>
            </a:r>
          </a:p>
          <a:p>
            <a:r>
              <a:rPr lang="de-DE" sz="2000" dirty="0" err="1" smtClean="0"/>
              <a:t>magnetic</a:t>
            </a:r>
            <a:r>
              <a:rPr lang="de-DE" sz="2000" dirty="0" smtClean="0"/>
              <a:t> </a:t>
            </a:r>
            <a:r>
              <a:rPr lang="de-DE" sz="2000" dirty="0" err="1" smtClean="0"/>
              <a:t>stirrer</a:t>
            </a:r>
            <a:endParaRPr lang="de-DE" sz="2000" dirty="0"/>
          </a:p>
        </p:txBody>
      </p:sp>
      <p:cxnSp>
        <p:nvCxnSpPr>
          <p:cNvPr id="215" name="Gerade Verbindung mit Pfeil 214"/>
          <p:cNvCxnSpPr>
            <a:stCxn id="207" idx="1"/>
          </p:cNvCxnSpPr>
          <p:nvPr/>
        </p:nvCxnSpPr>
        <p:spPr>
          <a:xfrm flipH="1" flipV="1">
            <a:off x="2147225" y="933523"/>
            <a:ext cx="1292198" cy="5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rade Verbindung mit Pfeil 216"/>
          <p:cNvCxnSpPr>
            <a:stCxn id="208" idx="1"/>
            <a:endCxn id="195" idx="3"/>
          </p:cNvCxnSpPr>
          <p:nvPr/>
        </p:nvCxnSpPr>
        <p:spPr>
          <a:xfrm flipH="1">
            <a:off x="1469086" y="1735979"/>
            <a:ext cx="1966752" cy="91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rade Verbindung mit Pfeil 218"/>
          <p:cNvCxnSpPr>
            <a:stCxn id="209" idx="1"/>
          </p:cNvCxnSpPr>
          <p:nvPr/>
        </p:nvCxnSpPr>
        <p:spPr>
          <a:xfrm flipH="1">
            <a:off x="1065453" y="2574747"/>
            <a:ext cx="2358840" cy="791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Gerade Verbindung mit Pfeil 220"/>
          <p:cNvCxnSpPr>
            <a:stCxn id="210" idx="1"/>
          </p:cNvCxnSpPr>
          <p:nvPr/>
        </p:nvCxnSpPr>
        <p:spPr>
          <a:xfrm flipH="1">
            <a:off x="2303272" y="4544807"/>
            <a:ext cx="1125726" cy="3716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Gerade Verbindung mit Pfeil 222"/>
          <p:cNvCxnSpPr>
            <a:stCxn id="211" idx="1"/>
            <a:endCxn id="177" idx="3"/>
          </p:cNvCxnSpPr>
          <p:nvPr/>
        </p:nvCxnSpPr>
        <p:spPr>
          <a:xfrm flipH="1">
            <a:off x="2205256" y="5362674"/>
            <a:ext cx="1230581" cy="382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mit Pfeil 224"/>
          <p:cNvCxnSpPr>
            <a:stCxn id="212" idx="1"/>
            <a:endCxn id="126" idx="3"/>
          </p:cNvCxnSpPr>
          <p:nvPr/>
        </p:nvCxnSpPr>
        <p:spPr>
          <a:xfrm flipH="1">
            <a:off x="2731027" y="6121017"/>
            <a:ext cx="707299" cy="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mit Pfeil 226"/>
          <p:cNvCxnSpPr>
            <a:stCxn id="213" idx="1"/>
            <a:endCxn id="131" idx="1"/>
          </p:cNvCxnSpPr>
          <p:nvPr/>
        </p:nvCxnSpPr>
        <p:spPr>
          <a:xfrm flipH="1" flipV="1">
            <a:off x="2514012" y="7570737"/>
            <a:ext cx="910280" cy="200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6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platzhalter 53"/>
          <p:cNvSpPr>
            <a:spLocks noGrp="1"/>
          </p:cNvSpPr>
          <p:nvPr>
            <p:ph type="body" sz="quarter" idx="20"/>
          </p:nvPr>
        </p:nvSpPr>
        <p:spPr>
          <a:xfrm>
            <a:off x="1456985" y="130801"/>
            <a:ext cx="2776349" cy="540000"/>
          </a:xfrm>
        </p:spPr>
        <p:txBody>
          <a:bodyPr>
            <a:noAutofit/>
          </a:bodyPr>
          <a:lstStyle/>
          <a:p>
            <a:r>
              <a:rPr lang="de-DE" sz="2000" dirty="0" smtClean="0"/>
              <a:t>Mörserschale + </a:t>
            </a:r>
            <a:r>
              <a:rPr lang="de-DE" sz="2000" dirty="0" smtClean="0"/>
              <a:t>Pistill</a:t>
            </a:r>
            <a:endParaRPr lang="de-DE" sz="200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21"/>
          </p:nvPr>
        </p:nvSpPr>
        <p:spPr>
          <a:xfrm>
            <a:off x="1456985" y="670801"/>
            <a:ext cx="2776349" cy="540000"/>
          </a:xfrm>
        </p:spPr>
        <p:txBody>
          <a:bodyPr>
            <a:normAutofit/>
          </a:bodyPr>
          <a:lstStyle/>
          <a:p>
            <a:r>
              <a:rPr lang="de-DE" sz="2000" dirty="0" err="1"/>
              <a:t>m</a:t>
            </a:r>
            <a:r>
              <a:rPr lang="de-DE" sz="2000" dirty="0" err="1" smtClean="0"/>
              <a:t>ortar</a:t>
            </a:r>
            <a:r>
              <a:rPr lang="de-DE" sz="2000" dirty="0" smtClean="0"/>
              <a:t>, </a:t>
            </a:r>
            <a:r>
              <a:rPr lang="de-DE" sz="2000" dirty="0" err="1" smtClean="0"/>
              <a:t>pestle</a:t>
            </a:r>
            <a:endParaRPr lang="de-DE" sz="2000" dirty="0"/>
          </a:p>
        </p:txBody>
      </p:sp>
      <p:sp>
        <p:nvSpPr>
          <p:cNvPr id="58" name="Textplatzhalter 57"/>
          <p:cNvSpPr>
            <a:spLocks noGrp="1"/>
          </p:cNvSpPr>
          <p:nvPr>
            <p:ph type="body" sz="quarter" idx="26"/>
          </p:nvPr>
        </p:nvSpPr>
        <p:spPr>
          <a:xfrm>
            <a:off x="1456986" y="1480801"/>
            <a:ext cx="2776348" cy="5400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Dreibein mit Drahtnetz</a:t>
            </a:r>
            <a:endParaRPr lang="de-DE" sz="2000" dirty="0"/>
          </a:p>
        </p:txBody>
      </p:sp>
      <p:sp>
        <p:nvSpPr>
          <p:cNvPr id="59" name="Textplatzhalter 58"/>
          <p:cNvSpPr>
            <a:spLocks noGrp="1"/>
          </p:cNvSpPr>
          <p:nvPr>
            <p:ph type="body" sz="quarter" idx="27"/>
          </p:nvPr>
        </p:nvSpPr>
        <p:spPr>
          <a:xfrm>
            <a:off x="1456986" y="2020801"/>
            <a:ext cx="2776348" cy="540000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tripod</a:t>
            </a:r>
            <a:r>
              <a:rPr lang="de-DE" sz="2000" dirty="0" smtClean="0"/>
              <a:t> + </a:t>
            </a:r>
            <a:r>
              <a:rPr lang="de-DE" sz="2000" dirty="0" err="1" smtClean="0"/>
              <a:t>wire</a:t>
            </a:r>
            <a:r>
              <a:rPr lang="de-DE" sz="2000" dirty="0" smtClean="0"/>
              <a:t> </a:t>
            </a:r>
            <a:r>
              <a:rPr lang="de-DE" sz="2000" dirty="0" err="1" smtClean="0"/>
              <a:t>screen</a:t>
            </a:r>
            <a:endParaRPr lang="de-DE" sz="2000" dirty="0"/>
          </a:p>
        </p:txBody>
      </p:sp>
      <p:pic>
        <p:nvPicPr>
          <p:cNvPr id="93" name="Inhaltsplatzhalter 92"/>
          <p:cNvPicPr>
            <a:picLocks noGrp="1" noChangeAspect="1"/>
          </p:cNvPicPr>
          <p:nvPr>
            <p:ph sz="quarter" idx="5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71" y="130352"/>
            <a:ext cx="973446" cy="1081087"/>
          </a:xfrm>
          <a:prstGeom prst="rect">
            <a:avLst/>
          </a:prstGeom>
        </p:spPr>
      </p:pic>
      <p:pic>
        <p:nvPicPr>
          <p:cNvPr id="94" name="Inhaltsplatzhalter 93"/>
          <p:cNvPicPr>
            <a:picLocks noGrp="1" noChangeAspect="1"/>
          </p:cNvPicPr>
          <p:nvPr>
            <p:ph sz="quarter" idx="5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7" y="1481314"/>
            <a:ext cx="1044394" cy="1079500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10" y="2796822"/>
            <a:ext cx="4572000" cy="68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platzhalter 61"/>
          <p:cNvSpPr>
            <a:spLocks noGrp="1"/>
          </p:cNvSpPr>
          <p:nvPr>
            <p:ph type="body" sz="quarter" idx="32"/>
          </p:nvPr>
        </p:nvSpPr>
        <p:spPr>
          <a:xfrm>
            <a:off x="1456986" y="132751"/>
            <a:ext cx="1800000" cy="540000"/>
          </a:xfrm>
        </p:spPr>
        <p:txBody>
          <a:bodyPr/>
          <a:lstStyle/>
          <a:p>
            <a:r>
              <a:rPr lang="de-DE" sz="2000" dirty="0" smtClean="0"/>
              <a:t>Petrischale</a:t>
            </a:r>
            <a:endParaRPr lang="de-DE" sz="2000" dirty="0"/>
          </a:p>
        </p:txBody>
      </p:sp>
      <p:sp>
        <p:nvSpPr>
          <p:cNvPr id="63" name="Textplatzhalter 62"/>
          <p:cNvSpPr>
            <a:spLocks noGrp="1"/>
          </p:cNvSpPr>
          <p:nvPr>
            <p:ph type="body" sz="quarter" idx="33"/>
          </p:nvPr>
        </p:nvSpPr>
        <p:spPr>
          <a:xfrm>
            <a:off x="1456986" y="672751"/>
            <a:ext cx="1800000" cy="5400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Petri </a:t>
            </a:r>
            <a:r>
              <a:rPr lang="de-DE" sz="2000" dirty="0" err="1" smtClean="0"/>
              <a:t>dish</a:t>
            </a:r>
            <a:endParaRPr lang="de-DE" sz="2000" dirty="0"/>
          </a:p>
        </p:txBody>
      </p:sp>
      <p:pic>
        <p:nvPicPr>
          <p:cNvPr id="95" name="Inhaltsplatzhalter 94"/>
          <p:cNvPicPr>
            <a:picLocks noGrp="1" noChangeAspect="1"/>
          </p:cNvPicPr>
          <p:nvPr>
            <p:ph sz="quarter" idx="5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" y="590626"/>
            <a:ext cx="1081088" cy="163525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307"/>
            <a:ext cx="6860235" cy="45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platzhalter 65"/>
          <p:cNvSpPr>
            <a:spLocks noGrp="1"/>
          </p:cNvSpPr>
          <p:nvPr>
            <p:ph type="body" sz="quarter" idx="38"/>
          </p:nvPr>
        </p:nvSpPr>
        <p:spPr>
          <a:xfrm>
            <a:off x="1456986" y="139373"/>
            <a:ext cx="1800000" cy="540000"/>
          </a:xfrm>
        </p:spPr>
        <p:txBody>
          <a:bodyPr/>
          <a:lstStyle/>
          <a:p>
            <a:r>
              <a:rPr lang="de-DE" sz="2000" dirty="0" smtClean="0"/>
              <a:t>Glasstab</a:t>
            </a:r>
            <a:endParaRPr lang="de-DE" sz="2000" dirty="0"/>
          </a:p>
        </p:txBody>
      </p:sp>
      <p:sp>
        <p:nvSpPr>
          <p:cNvPr id="67" name="Textplatzhalter 66"/>
          <p:cNvSpPr>
            <a:spLocks noGrp="1"/>
          </p:cNvSpPr>
          <p:nvPr>
            <p:ph type="body" sz="quarter" idx="39"/>
          </p:nvPr>
        </p:nvSpPr>
        <p:spPr>
          <a:xfrm>
            <a:off x="1456986" y="679373"/>
            <a:ext cx="1800000" cy="540000"/>
          </a:xfrm>
        </p:spPr>
        <p:txBody>
          <a:bodyPr/>
          <a:lstStyle/>
          <a:p>
            <a:r>
              <a:rPr lang="de-DE" sz="2000" dirty="0" err="1" smtClean="0"/>
              <a:t>glass</a:t>
            </a:r>
            <a:r>
              <a:rPr lang="de-DE" sz="2000" dirty="0" smtClean="0"/>
              <a:t> </a:t>
            </a:r>
            <a:r>
              <a:rPr lang="de-DE" sz="2000" dirty="0" err="1" smtClean="0"/>
              <a:t>rod</a:t>
            </a:r>
            <a:endParaRPr lang="de-DE" sz="2000" dirty="0"/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44"/>
          </p:nvPr>
        </p:nvSpPr>
        <p:spPr>
          <a:xfrm>
            <a:off x="1456986" y="1489373"/>
            <a:ext cx="1800000" cy="540000"/>
          </a:xfrm>
        </p:spPr>
        <p:txBody>
          <a:bodyPr/>
          <a:lstStyle/>
          <a:p>
            <a:r>
              <a:rPr lang="de-DE" sz="2000" dirty="0" smtClean="0"/>
              <a:t>Becherglas</a:t>
            </a:r>
            <a:endParaRPr lang="de-DE" sz="2000" dirty="0"/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45"/>
          </p:nvPr>
        </p:nvSpPr>
        <p:spPr>
          <a:xfrm>
            <a:off x="1456986" y="2029373"/>
            <a:ext cx="1800000" cy="540000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beaker</a:t>
            </a:r>
            <a:endParaRPr lang="de-DE" sz="2000" dirty="0"/>
          </a:p>
        </p:txBody>
      </p:sp>
      <p:pic>
        <p:nvPicPr>
          <p:cNvPr id="96" name="Inhaltsplatzhalter 95"/>
          <p:cNvPicPr>
            <a:picLocks noGrp="1" noChangeAspect="1"/>
          </p:cNvPicPr>
          <p:nvPr>
            <p:ph sz="quarter" idx="5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51" y="138636"/>
            <a:ext cx="603285" cy="1081088"/>
          </a:xfrm>
          <a:prstGeom prst="rect">
            <a:avLst/>
          </a:prstGeom>
        </p:spPr>
      </p:pic>
      <p:pic>
        <p:nvPicPr>
          <p:cNvPr id="97" name="Inhaltsplatzhalter 96"/>
          <p:cNvPicPr>
            <a:picLocks noGrp="1" noChangeAspect="1"/>
          </p:cNvPicPr>
          <p:nvPr>
            <p:ph sz="quarter" idx="6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83" y="1489599"/>
            <a:ext cx="802821" cy="107950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3818"/>
            <a:ext cx="6858000" cy="45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platzhalter 51"/>
          <p:cNvSpPr>
            <a:spLocks noGrp="1"/>
          </p:cNvSpPr>
          <p:nvPr>
            <p:ph type="body" sz="quarter" idx="17"/>
          </p:nvPr>
        </p:nvSpPr>
        <p:spPr>
          <a:xfrm>
            <a:off x="4772709" y="135465"/>
            <a:ext cx="1800000" cy="6480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Spritz-</a:t>
            </a:r>
            <a:br>
              <a:rPr lang="de-DE" sz="2000" dirty="0" smtClean="0"/>
            </a:br>
            <a:r>
              <a:rPr lang="de-DE" sz="2000" dirty="0" smtClean="0"/>
              <a:t>Flasche</a:t>
            </a:r>
            <a:endParaRPr lang="de-DE" sz="2000" dirty="0"/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18"/>
          </p:nvPr>
        </p:nvSpPr>
        <p:spPr>
          <a:xfrm>
            <a:off x="4772709" y="777066"/>
            <a:ext cx="1800000" cy="540000"/>
          </a:xfrm>
        </p:spPr>
        <p:txBody>
          <a:bodyPr/>
          <a:lstStyle/>
          <a:p>
            <a:r>
              <a:rPr lang="de-DE" sz="2000" dirty="0" err="1"/>
              <a:t>w</a:t>
            </a:r>
            <a:r>
              <a:rPr lang="de-DE" sz="2000" dirty="0" err="1" smtClean="0"/>
              <a:t>ash</a:t>
            </a:r>
            <a:r>
              <a:rPr lang="de-DE" sz="2000" dirty="0" smtClean="0"/>
              <a:t> </a:t>
            </a:r>
            <a:r>
              <a:rPr lang="de-DE" sz="2000" dirty="0" err="1" smtClean="0"/>
              <a:t>bottle</a:t>
            </a:r>
            <a:endParaRPr lang="de-DE" sz="2000" dirty="0"/>
          </a:p>
        </p:txBody>
      </p:sp>
      <p:sp>
        <p:nvSpPr>
          <p:cNvPr id="56" name="Textplatzhalter 55"/>
          <p:cNvSpPr>
            <a:spLocks noGrp="1"/>
          </p:cNvSpPr>
          <p:nvPr>
            <p:ph type="body" sz="quarter" idx="23"/>
          </p:nvPr>
        </p:nvSpPr>
        <p:spPr>
          <a:xfrm>
            <a:off x="4772709" y="1361287"/>
            <a:ext cx="1800000" cy="540000"/>
          </a:xfrm>
        </p:spPr>
        <p:txBody>
          <a:bodyPr/>
          <a:lstStyle/>
          <a:p>
            <a:r>
              <a:rPr lang="de-DE" sz="2000" dirty="0" smtClean="0"/>
              <a:t>Schutzbrille</a:t>
            </a:r>
            <a:endParaRPr lang="de-DE" sz="2000" dirty="0"/>
          </a:p>
        </p:txBody>
      </p:sp>
      <p:sp>
        <p:nvSpPr>
          <p:cNvPr id="57" name="Textplatzhalter 56"/>
          <p:cNvSpPr>
            <a:spLocks noGrp="1"/>
          </p:cNvSpPr>
          <p:nvPr>
            <p:ph type="body" sz="quarter" idx="24"/>
          </p:nvPr>
        </p:nvSpPr>
        <p:spPr>
          <a:xfrm>
            <a:off x="4772709" y="1901287"/>
            <a:ext cx="1800000" cy="648000"/>
          </a:xfrm>
        </p:spPr>
        <p:txBody>
          <a:bodyPr>
            <a:normAutofit/>
          </a:bodyPr>
          <a:lstStyle/>
          <a:p>
            <a:r>
              <a:rPr lang="de-DE" sz="2000" dirty="0" err="1"/>
              <a:t>s</a:t>
            </a:r>
            <a:r>
              <a:rPr lang="de-DE" sz="2000" dirty="0" err="1" smtClean="0"/>
              <a:t>afety</a:t>
            </a:r>
            <a:r>
              <a:rPr lang="de-DE" sz="2000" dirty="0" smtClean="0"/>
              <a:t> </a:t>
            </a:r>
            <a:r>
              <a:rPr lang="de-DE" sz="2000" dirty="0" err="1" smtClean="0"/>
              <a:t>goggles</a:t>
            </a:r>
            <a:endParaRPr lang="de-DE" sz="2000" dirty="0"/>
          </a:p>
        </p:txBody>
      </p:sp>
      <p:sp>
        <p:nvSpPr>
          <p:cNvPr id="60" name="Textplatzhalter 59"/>
          <p:cNvSpPr>
            <a:spLocks noGrp="1"/>
          </p:cNvSpPr>
          <p:nvPr>
            <p:ph type="body" sz="quarter" idx="29"/>
          </p:nvPr>
        </p:nvSpPr>
        <p:spPr>
          <a:xfrm>
            <a:off x="4772709" y="2711287"/>
            <a:ext cx="1800000" cy="540000"/>
          </a:xfrm>
        </p:spPr>
        <p:txBody>
          <a:bodyPr/>
          <a:lstStyle/>
          <a:p>
            <a:r>
              <a:rPr lang="de-DE" sz="2000" dirty="0" smtClean="0"/>
              <a:t>Spatel</a:t>
            </a:r>
            <a:endParaRPr lang="de-DE" sz="2000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sz="quarter" idx="30"/>
          </p:nvPr>
        </p:nvSpPr>
        <p:spPr>
          <a:xfrm>
            <a:off x="4772709" y="3251287"/>
            <a:ext cx="1800000" cy="540000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spatula</a:t>
            </a:r>
            <a:endParaRPr lang="de-DE" sz="2000" dirty="0"/>
          </a:p>
        </p:txBody>
      </p:sp>
      <p:sp>
        <p:nvSpPr>
          <p:cNvPr id="74" name="Textplatzhalter 73"/>
          <p:cNvSpPr>
            <a:spLocks noGrp="1"/>
          </p:cNvSpPr>
          <p:nvPr>
            <p:ph type="body" sz="quarter" idx="50"/>
          </p:nvPr>
        </p:nvSpPr>
        <p:spPr>
          <a:xfrm>
            <a:off x="1456986" y="140199"/>
            <a:ext cx="1800000" cy="540000"/>
          </a:xfrm>
        </p:spPr>
        <p:txBody>
          <a:bodyPr/>
          <a:lstStyle/>
          <a:p>
            <a:r>
              <a:rPr lang="de-DE" sz="2000" dirty="0" smtClean="0"/>
              <a:t>Tropf-Flasche</a:t>
            </a:r>
            <a:endParaRPr lang="de-DE" sz="2000" dirty="0"/>
          </a:p>
        </p:txBody>
      </p:sp>
      <p:sp>
        <p:nvSpPr>
          <p:cNvPr id="75" name="Textplatzhalter 74"/>
          <p:cNvSpPr>
            <a:spLocks noGrp="1"/>
          </p:cNvSpPr>
          <p:nvPr>
            <p:ph type="body" sz="quarter" idx="51"/>
          </p:nvPr>
        </p:nvSpPr>
        <p:spPr>
          <a:xfrm>
            <a:off x="1456986" y="680199"/>
            <a:ext cx="1800000" cy="648000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dropping</a:t>
            </a:r>
            <a:r>
              <a:rPr lang="de-DE" sz="2000" dirty="0" smtClean="0"/>
              <a:t> </a:t>
            </a:r>
            <a:r>
              <a:rPr lang="de-DE" sz="2000" dirty="0" err="1" smtClean="0"/>
              <a:t>bottle</a:t>
            </a:r>
            <a:endParaRPr lang="de-DE" sz="2000" dirty="0"/>
          </a:p>
        </p:txBody>
      </p:sp>
      <p:pic>
        <p:nvPicPr>
          <p:cNvPr id="98" name="Inhaltsplatzhalter 97"/>
          <p:cNvPicPr>
            <a:picLocks noGrp="1" noChangeAspect="1"/>
          </p:cNvPicPr>
          <p:nvPr>
            <p:ph sz="quarter" idx="6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0" y="140926"/>
            <a:ext cx="386128" cy="1079500"/>
          </a:xfrm>
          <a:prstGeom prst="rect">
            <a:avLst/>
          </a:prstGeom>
        </p:spPr>
      </p:pic>
      <p:pic>
        <p:nvPicPr>
          <p:cNvPr id="102" name="Inhaltsplatzhalter 101"/>
          <p:cNvPicPr>
            <a:picLocks noGrp="1" noChangeAspect="1"/>
          </p:cNvPicPr>
          <p:nvPr>
            <p:ph sz="quarter" idx="6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1544047"/>
            <a:ext cx="1079500" cy="714668"/>
          </a:xfrm>
          <a:prstGeom prst="rect">
            <a:avLst/>
          </a:prstGeom>
        </p:spPr>
      </p:pic>
      <p:pic>
        <p:nvPicPr>
          <p:cNvPr id="103" name="Inhaltsplatzhalter 102"/>
          <p:cNvPicPr>
            <a:picLocks noGrp="1" noChangeAspect="1"/>
          </p:cNvPicPr>
          <p:nvPr>
            <p:ph sz="quarter" idx="6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659" y="2711800"/>
            <a:ext cx="424257" cy="1079500"/>
          </a:xfrm>
          <a:prstGeom prst="rect">
            <a:avLst/>
          </a:prstGeom>
        </p:spPr>
      </p:pic>
      <p:pic>
        <p:nvPicPr>
          <p:cNvPr id="101" name="Inhaltsplatzhalter 100"/>
          <p:cNvPicPr>
            <a:picLocks noGrp="1" noChangeAspect="1"/>
          </p:cNvPicPr>
          <p:nvPr>
            <p:ph sz="quarter" idx="6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972" y="135641"/>
            <a:ext cx="457631" cy="10795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9149"/>
            <a:ext cx="6842156" cy="4560150"/>
          </a:xfrm>
          <a:prstGeom prst="rect">
            <a:avLst/>
          </a:prstGeom>
        </p:spPr>
      </p:pic>
      <p:cxnSp>
        <p:nvCxnSpPr>
          <p:cNvPr id="15" name="Gerader Verbinder 14"/>
          <p:cNvCxnSpPr/>
          <p:nvPr/>
        </p:nvCxnSpPr>
        <p:spPr>
          <a:xfrm>
            <a:off x="5195944" y="4077148"/>
            <a:ext cx="21515" cy="421699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4442908" y="8412480"/>
            <a:ext cx="53788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1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platzhalter 63"/>
          <p:cNvSpPr>
            <a:spLocks noGrp="1"/>
          </p:cNvSpPr>
          <p:nvPr>
            <p:ph type="body" sz="quarter" idx="35"/>
          </p:nvPr>
        </p:nvSpPr>
        <p:spPr>
          <a:xfrm>
            <a:off x="4772709" y="142065"/>
            <a:ext cx="1800000" cy="540000"/>
          </a:xfrm>
        </p:spPr>
        <p:txBody>
          <a:bodyPr/>
          <a:lstStyle/>
          <a:p>
            <a:r>
              <a:rPr lang="de-DE" sz="2000" dirty="0" smtClean="0"/>
              <a:t>Tiegelzange</a:t>
            </a:r>
            <a:endParaRPr lang="de-DE" sz="2000" dirty="0"/>
          </a:p>
        </p:txBody>
      </p:sp>
      <p:sp>
        <p:nvSpPr>
          <p:cNvPr id="65" name="Textplatzhalter 64"/>
          <p:cNvSpPr>
            <a:spLocks noGrp="1"/>
          </p:cNvSpPr>
          <p:nvPr>
            <p:ph type="body" sz="quarter" idx="36"/>
          </p:nvPr>
        </p:nvSpPr>
        <p:spPr>
          <a:xfrm>
            <a:off x="4772709" y="682065"/>
            <a:ext cx="1800000" cy="540000"/>
          </a:xfrm>
        </p:spPr>
        <p:txBody>
          <a:bodyPr>
            <a:normAutofit fontScale="92500"/>
          </a:bodyPr>
          <a:lstStyle/>
          <a:p>
            <a:r>
              <a:rPr lang="de-DE" sz="2000" dirty="0" err="1" smtClean="0"/>
              <a:t>Crucible</a:t>
            </a:r>
            <a:r>
              <a:rPr lang="de-DE" sz="2000" dirty="0" smtClean="0"/>
              <a:t> </a:t>
            </a:r>
            <a:r>
              <a:rPr lang="de-DE" sz="2000" dirty="0" err="1" smtClean="0"/>
              <a:t>tongs</a:t>
            </a:r>
            <a:endParaRPr lang="de-DE" sz="2000" dirty="0"/>
          </a:p>
        </p:txBody>
      </p:sp>
      <p:sp>
        <p:nvSpPr>
          <p:cNvPr id="68" name="Textplatzhalter 67"/>
          <p:cNvSpPr>
            <a:spLocks noGrp="1"/>
          </p:cNvSpPr>
          <p:nvPr>
            <p:ph type="body" sz="quarter" idx="41"/>
          </p:nvPr>
        </p:nvSpPr>
        <p:spPr>
          <a:xfrm>
            <a:off x="4772709" y="1492065"/>
            <a:ext cx="1800000" cy="540000"/>
          </a:xfrm>
        </p:spPr>
        <p:txBody>
          <a:bodyPr/>
          <a:lstStyle/>
          <a:p>
            <a:r>
              <a:rPr lang="de-DE" sz="2000" dirty="0" smtClean="0"/>
              <a:t>Tiegel</a:t>
            </a:r>
            <a:endParaRPr lang="de-DE" sz="2000" dirty="0"/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42"/>
          </p:nvPr>
        </p:nvSpPr>
        <p:spPr>
          <a:xfrm>
            <a:off x="4772709" y="2032065"/>
            <a:ext cx="1800000" cy="540000"/>
          </a:xfrm>
        </p:spPr>
        <p:txBody>
          <a:bodyPr/>
          <a:lstStyle/>
          <a:p>
            <a:r>
              <a:rPr lang="de-DE" sz="2000" dirty="0" err="1" smtClean="0"/>
              <a:t>crucible</a:t>
            </a:r>
            <a:endParaRPr lang="de-DE" sz="2000" dirty="0"/>
          </a:p>
        </p:txBody>
      </p:sp>
      <p:sp>
        <p:nvSpPr>
          <p:cNvPr id="72" name="Textplatzhalter 71"/>
          <p:cNvSpPr>
            <a:spLocks noGrp="1"/>
          </p:cNvSpPr>
          <p:nvPr>
            <p:ph type="body" sz="quarter" idx="47"/>
          </p:nvPr>
        </p:nvSpPr>
        <p:spPr>
          <a:xfrm>
            <a:off x="4772709" y="2740464"/>
            <a:ext cx="1800000" cy="6480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Reagenzglas-Klammer</a:t>
            </a:r>
            <a:endParaRPr lang="de-DE" sz="2000" dirty="0"/>
          </a:p>
        </p:txBody>
      </p:sp>
      <p:sp>
        <p:nvSpPr>
          <p:cNvPr id="73" name="Textplatzhalter 72"/>
          <p:cNvSpPr>
            <a:spLocks noGrp="1"/>
          </p:cNvSpPr>
          <p:nvPr>
            <p:ph type="body" sz="quarter" idx="48"/>
          </p:nvPr>
        </p:nvSpPr>
        <p:spPr>
          <a:xfrm>
            <a:off x="4772709" y="3382065"/>
            <a:ext cx="1800000" cy="648000"/>
          </a:xfrm>
        </p:spPr>
        <p:txBody>
          <a:bodyPr>
            <a:normAutofit/>
          </a:bodyPr>
          <a:lstStyle/>
          <a:p>
            <a:r>
              <a:rPr lang="de-DE" sz="2000" dirty="0" err="1"/>
              <a:t>t</a:t>
            </a:r>
            <a:r>
              <a:rPr lang="de-DE" sz="2000" dirty="0" err="1" smtClean="0"/>
              <a:t>est</a:t>
            </a:r>
            <a:r>
              <a:rPr lang="de-DE" sz="2000" dirty="0" smtClean="0"/>
              <a:t> </a:t>
            </a:r>
            <a:r>
              <a:rPr lang="de-DE" sz="2000" dirty="0" err="1" smtClean="0"/>
              <a:t>tube</a:t>
            </a:r>
            <a:r>
              <a:rPr lang="de-DE" sz="2000" dirty="0" smtClean="0"/>
              <a:t> holder</a:t>
            </a:r>
            <a:endParaRPr lang="de-DE" sz="2000" dirty="0"/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53"/>
          </p:nvPr>
        </p:nvSpPr>
        <p:spPr>
          <a:xfrm>
            <a:off x="4772709" y="4190939"/>
            <a:ext cx="1800000" cy="540000"/>
          </a:xfrm>
        </p:spPr>
        <p:txBody>
          <a:bodyPr/>
          <a:lstStyle/>
          <a:p>
            <a:r>
              <a:rPr lang="de-DE" sz="2000" dirty="0" smtClean="0"/>
              <a:t>Teclu-Brenner</a:t>
            </a:r>
            <a:endParaRPr lang="de-DE" sz="2000" dirty="0"/>
          </a:p>
        </p:txBody>
      </p:sp>
      <p:sp>
        <p:nvSpPr>
          <p:cNvPr id="77" name="Textplatzhalter 76"/>
          <p:cNvSpPr>
            <a:spLocks noGrp="1"/>
          </p:cNvSpPr>
          <p:nvPr>
            <p:ph type="body" sz="quarter" idx="54"/>
          </p:nvPr>
        </p:nvSpPr>
        <p:spPr>
          <a:xfrm>
            <a:off x="4772709" y="4730939"/>
            <a:ext cx="1800000" cy="540000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Teclu</a:t>
            </a:r>
            <a:r>
              <a:rPr lang="de-DE" sz="2000" dirty="0" smtClean="0"/>
              <a:t> </a:t>
            </a:r>
            <a:r>
              <a:rPr lang="de-DE" sz="2000" dirty="0" err="1" smtClean="0"/>
              <a:t>burner</a:t>
            </a:r>
            <a:endParaRPr lang="de-DE" sz="2000" dirty="0"/>
          </a:p>
        </p:txBody>
      </p:sp>
      <p:pic>
        <p:nvPicPr>
          <p:cNvPr id="104" name="Inhaltsplatzhalter 103"/>
          <p:cNvPicPr>
            <a:picLocks noGrp="1" noChangeAspect="1"/>
          </p:cNvPicPr>
          <p:nvPr>
            <p:ph sz="quarter" idx="6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294240"/>
            <a:ext cx="1079500" cy="774926"/>
          </a:xfrm>
          <a:prstGeom prst="rect">
            <a:avLst/>
          </a:prstGeom>
        </p:spPr>
      </p:pic>
      <p:pic>
        <p:nvPicPr>
          <p:cNvPr id="105" name="Inhaltsplatzhalter 104"/>
          <p:cNvPicPr>
            <a:picLocks noGrp="1" noChangeAspect="1"/>
          </p:cNvPicPr>
          <p:nvPr>
            <p:ph sz="quarter" idx="6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352" y="1653872"/>
            <a:ext cx="718990" cy="756000"/>
          </a:xfrm>
          <a:prstGeom prst="rect">
            <a:avLst/>
          </a:prstGeom>
        </p:spPr>
      </p:pic>
      <p:pic>
        <p:nvPicPr>
          <p:cNvPr id="106" name="Inhaltsplatzhalter 105"/>
          <p:cNvPicPr>
            <a:picLocks noGrp="1" noChangeAspect="1"/>
          </p:cNvPicPr>
          <p:nvPr>
            <p:ph sz="quarter" idx="67"/>
          </p:nvPr>
        </p:nvPicPr>
        <p:blipFill>
          <a:blip r:embed="rId4"/>
          <a:stretch>
            <a:fillRect/>
          </a:stretch>
        </p:blipFill>
        <p:spPr>
          <a:xfrm>
            <a:off x="3475038" y="2901039"/>
            <a:ext cx="1079500" cy="962003"/>
          </a:xfrm>
          <a:prstGeom prst="rect">
            <a:avLst/>
          </a:prstGeom>
        </p:spPr>
      </p:pic>
      <p:pic>
        <p:nvPicPr>
          <p:cNvPr id="107" name="Inhaltsplatzhalter 106"/>
          <p:cNvPicPr>
            <a:picLocks noGrp="1" noChangeAspect="1"/>
          </p:cNvPicPr>
          <p:nvPr>
            <p:ph sz="quarter" idx="6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479" y="4190078"/>
            <a:ext cx="506618" cy="108108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3553"/>
            <a:ext cx="6858000" cy="45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456985" y="126166"/>
            <a:ext cx="2437681" cy="540000"/>
          </a:xfrm>
        </p:spPr>
        <p:txBody>
          <a:bodyPr>
            <a:normAutofit fontScale="92500"/>
          </a:bodyPr>
          <a:lstStyle/>
          <a:p>
            <a:r>
              <a:rPr lang="de-DE" sz="2000" dirty="0" smtClean="0"/>
              <a:t>Reagenzglas-Gestell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456985" y="666166"/>
            <a:ext cx="2437681" cy="540000"/>
          </a:xfrm>
        </p:spPr>
        <p:txBody>
          <a:bodyPr/>
          <a:lstStyle/>
          <a:p>
            <a:r>
              <a:rPr lang="de-DE" sz="2000" dirty="0" err="1" smtClean="0"/>
              <a:t>rack</a:t>
            </a:r>
            <a:endParaRPr lang="de-DE" sz="20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1456985" y="1476166"/>
            <a:ext cx="2437681" cy="540000"/>
          </a:xfrm>
        </p:spPr>
        <p:txBody>
          <a:bodyPr/>
          <a:lstStyle/>
          <a:p>
            <a:r>
              <a:rPr lang="de-DE" sz="2000" dirty="0" smtClean="0"/>
              <a:t>Reagenzglas</a:t>
            </a:r>
            <a:endParaRPr lang="de-DE" sz="20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1456985" y="2016166"/>
            <a:ext cx="2437681" cy="648000"/>
          </a:xfrm>
        </p:spPr>
        <p:txBody>
          <a:bodyPr>
            <a:noAutofit/>
          </a:bodyPr>
          <a:lstStyle/>
          <a:p>
            <a:r>
              <a:rPr lang="de-DE" sz="2000" dirty="0" smtClean="0"/>
              <a:t>Test </a:t>
            </a:r>
            <a:r>
              <a:rPr lang="de-DE" sz="2000" dirty="0" err="1" smtClean="0"/>
              <a:t>tube</a:t>
            </a:r>
            <a:r>
              <a:rPr lang="de-DE" sz="2000" dirty="0" smtClean="0"/>
              <a:t> </a:t>
            </a:r>
          </a:p>
          <a:p>
            <a:r>
              <a:rPr lang="de-DE" sz="2000" dirty="0" err="1"/>
              <a:t>t</a:t>
            </a:r>
            <a:r>
              <a:rPr lang="de-DE" sz="2000" dirty="0" err="1" smtClean="0"/>
              <a:t>est</a:t>
            </a:r>
            <a:r>
              <a:rPr lang="de-DE" sz="2000" dirty="0" smtClean="0"/>
              <a:t> </a:t>
            </a:r>
            <a:r>
              <a:rPr lang="de-DE" sz="2000" dirty="0" err="1" smtClean="0"/>
              <a:t>tube</a:t>
            </a:r>
            <a:r>
              <a:rPr lang="de-DE" sz="2000" dirty="0" smtClean="0"/>
              <a:t> holder</a:t>
            </a:r>
            <a:endParaRPr lang="de-DE" sz="2000" dirty="0"/>
          </a:p>
        </p:txBody>
      </p:sp>
      <p:pic>
        <p:nvPicPr>
          <p:cNvPr id="44" name="Inhaltsplatzhalter 43"/>
          <p:cNvPicPr>
            <a:picLocks noGrp="1" noChangeAspect="1"/>
          </p:cNvPicPr>
          <p:nvPr>
            <p:ph sz="quarter" idx="5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" y="247758"/>
            <a:ext cx="1081088" cy="836668"/>
          </a:xfrm>
          <a:prstGeom prst="rect">
            <a:avLst/>
          </a:prstGeom>
        </p:spPr>
      </p:pic>
      <p:pic>
        <p:nvPicPr>
          <p:cNvPr id="45" name="Inhaltsplatzhalter 44"/>
          <p:cNvPicPr>
            <a:picLocks noGrp="1" noChangeAspect="1"/>
          </p:cNvPicPr>
          <p:nvPr>
            <p:ph sz="quarter" idx="5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29" y="1475717"/>
            <a:ext cx="196329" cy="1081087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084"/>
            <a:ext cx="6884208" cy="45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4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26"/>
          </p:nvPr>
        </p:nvSpPr>
        <p:spPr>
          <a:xfrm>
            <a:off x="1456986" y="136754"/>
            <a:ext cx="1800000" cy="5400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Stopfen</a:t>
            </a:r>
            <a:endParaRPr lang="de-DE" sz="20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1456986" y="676754"/>
            <a:ext cx="1800000" cy="540000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stopper</a:t>
            </a:r>
            <a:endParaRPr lang="de-DE" sz="2000" dirty="0"/>
          </a:p>
        </p:txBody>
      </p:sp>
      <p:pic>
        <p:nvPicPr>
          <p:cNvPr id="46" name="Inhaltsplatzhalter 45"/>
          <p:cNvPicPr>
            <a:picLocks noGrp="1" noChangeAspect="1"/>
          </p:cNvPicPr>
          <p:nvPr>
            <p:ph sz="quarter" idx="5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35" y="425017"/>
            <a:ext cx="596688" cy="504000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0048"/>
            <a:ext cx="6858000" cy="45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32"/>
          </p:nvPr>
        </p:nvSpPr>
        <p:spPr>
          <a:xfrm>
            <a:off x="1456985" y="131288"/>
            <a:ext cx="3408525" cy="540000"/>
          </a:xfrm>
        </p:spPr>
        <p:txBody>
          <a:bodyPr anchor="ctr">
            <a:normAutofit/>
          </a:bodyPr>
          <a:lstStyle/>
          <a:p>
            <a:r>
              <a:rPr lang="de-DE" sz="2000" dirty="0" smtClean="0"/>
              <a:t>Pasteur-Pipette </a:t>
            </a:r>
            <a:r>
              <a:rPr lang="de-DE" sz="2000" dirty="0" smtClean="0"/>
              <a:t>mit Hütchen</a:t>
            </a:r>
            <a:endParaRPr lang="de-DE" sz="200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3"/>
          </p:nvPr>
        </p:nvSpPr>
        <p:spPr>
          <a:xfrm>
            <a:off x="1456985" y="671288"/>
            <a:ext cx="3408525" cy="540000"/>
          </a:xfrm>
        </p:spPr>
        <p:txBody>
          <a:bodyPr anchor="ctr"/>
          <a:lstStyle/>
          <a:p>
            <a:r>
              <a:rPr lang="de-DE" sz="2000" dirty="0" err="1"/>
              <a:t>t</a:t>
            </a:r>
            <a:r>
              <a:rPr lang="de-DE" sz="2000" dirty="0" err="1" smtClean="0"/>
              <a:t>eat</a:t>
            </a:r>
            <a:r>
              <a:rPr lang="de-DE" sz="2000" dirty="0" smtClean="0"/>
              <a:t> </a:t>
            </a:r>
            <a:r>
              <a:rPr lang="de-DE" sz="2000" dirty="0" err="1" smtClean="0"/>
              <a:t>pipette</a:t>
            </a:r>
            <a:endParaRPr lang="de-DE" sz="20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8"/>
          </p:nvPr>
        </p:nvSpPr>
        <p:spPr>
          <a:xfrm>
            <a:off x="1456985" y="1481288"/>
            <a:ext cx="3408525" cy="540000"/>
          </a:xfrm>
        </p:spPr>
        <p:txBody>
          <a:bodyPr anchor="ctr"/>
          <a:lstStyle/>
          <a:p>
            <a:r>
              <a:rPr lang="de-DE" sz="2000" dirty="0" smtClean="0"/>
              <a:t>Voll-Pipette</a:t>
            </a:r>
            <a:endParaRPr lang="de-DE" sz="2000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39"/>
          </p:nvPr>
        </p:nvSpPr>
        <p:spPr>
          <a:xfrm>
            <a:off x="1456985" y="2021288"/>
            <a:ext cx="3408525" cy="648000"/>
          </a:xfrm>
        </p:spPr>
        <p:txBody>
          <a:bodyPr anchor="ctr">
            <a:normAutofit/>
          </a:bodyPr>
          <a:lstStyle/>
          <a:p>
            <a:r>
              <a:rPr lang="de-DE" sz="2000" dirty="0" err="1" smtClean="0"/>
              <a:t>volumetric</a:t>
            </a:r>
            <a:r>
              <a:rPr lang="de-DE" sz="2000" dirty="0" smtClean="0"/>
              <a:t> </a:t>
            </a:r>
            <a:r>
              <a:rPr lang="de-DE" sz="2000" dirty="0" err="1" smtClean="0"/>
              <a:t>pipette</a:t>
            </a:r>
            <a:endParaRPr lang="de-DE" sz="2000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44"/>
          </p:nvPr>
        </p:nvSpPr>
        <p:spPr>
          <a:xfrm>
            <a:off x="1456985" y="2831288"/>
            <a:ext cx="3408525" cy="540000"/>
          </a:xfrm>
        </p:spPr>
        <p:txBody>
          <a:bodyPr anchor="ctr"/>
          <a:lstStyle/>
          <a:p>
            <a:r>
              <a:rPr lang="de-DE" sz="2000" dirty="0" smtClean="0"/>
              <a:t>Mess-Pipette</a:t>
            </a:r>
            <a:endParaRPr lang="de-DE" sz="200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45"/>
          </p:nvPr>
        </p:nvSpPr>
        <p:spPr>
          <a:xfrm>
            <a:off x="1456985" y="3371288"/>
            <a:ext cx="3408525" cy="648000"/>
          </a:xfrm>
        </p:spPr>
        <p:txBody>
          <a:bodyPr anchor="ctr">
            <a:noAutofit/>
          </a:bodyPr>
          <a:lstStyle/>
          <a:p>
            <a:r>
              <a:rPr lang="de-DE" sz="2000" dirty="0" err="1" smtClean="0"/>
              <a:t>graduated</a:t>
            </a:r>
            <a:r>
              <a:rPr lang="de-DE" sz="2000" dirty="0" smtClean="0"/>
              <a:t> </a:t>
            </a:r>
            <a:r>
              <a:rPr lang="de-DE" sz="2000" dirty="0" err="1" smtClean="0"/>
              <a:t>pipette</a:t>
            </a:r>
            <a:endParaRPr lang="de-DE" sz="2000" dirty="0"/>
          </a:p>
        </p:txBody>
      </p:sp>
      <p:pic>
        <p:nvPicPr>
          <p:cNvPr id="47" name="Inhaltsplatzhalter 46"/>
          <p:cNvPicPr>
            <a:picLocks noGrp="1" noChangeAspect="1"/>
          </p:cNvPicPr>
          <p:nvPr>
            <p:ph sz="quarter" idx="5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71" y="131176"/>
            <a:ext cx="320846" cy="1079500"/>
          </a:xfrm>
          <a:prstGeom prst="rect">
            <a:avLst/>
          </a:prstGeom>
        </p:spPr>
      </p:pic>
      <p:pic>
        <p:nvPicPr>
          <p:cNvPr id="48" name="Inhaltsplatzhalter 47"/>
          <p:cNvPicPr>
            <a:picLocks noGrp="1" noChangeAspect="1"/>
          </p:cNvPicPr>
          <p:nvPr>
            <p:ph sz="quarter" idx="5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71" y="1480551"/>
            <a:ext cx="491846" cy="1081088"/>
          </a:xfrm>
          <a:prstGeom prst="rect">
            <a:avLst/>
          </a:prstGeom>
        </p:spPr>
      </p:pic>
      <p:pic>
        <p:nvPicPr>
          <p:cNvPr id="49" name="Inhaltsplatzhalter 48"/>
          <p:cNvPicPr>
            <a:picLocks noGrp="1" noChangeAspect="1"/>
          </p:cNvPicPr>
          <p:nvPr>
            <p:ph sz="quarter" idx="6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94" y="2831514"/>
            <a:ext cx="650799" cy="107950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18" y="4043907"/>
            <a:ext cx="3912772" cy="58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egina">
      <a:dk1>
        <a:srgbClr val="000000"/>
      </a:dk1>
      <a:lt1>
        <a:srgbClr val="FFFFFF"/>
      </a:lt1>
      <a:dk2>
        <a:srgbClr val="0000FF"/>
      </a:dk2>
      <a:lt2>
        <a:srgbClr val="00FF00"/>
      </a:lt2>
      <a:accent1>
        <a:srgbClr val="FF0000"/>
      </a:accent1>
      <a:accent2>
        <a:srgbClr val="FF00FF"/>
      </a:accent2>
      <a:accent3>
        <a:srgbClr val="9966FF"/>
      </a:accent3>
      <a:accent4>
        <a:srgbClr val="00FFFF"/>
      </a:accent4>
      <a:accent5>
        <a:srgbClr val="FFFF00"/>
      </a:accent5>
      <a:accent6>
        <a:srgbClr val="A50021"/>
      </a:accent6>
      <a:hlink>
        <a:srgbClr val="0000FF"/>
      </a:hlink>
      <a:folHlink>
        <a:srgbClr val="00CC66"/>
      </a:folHlink>
    </a:clrScheme>
    <a:fontScheme name="Reg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A4-Papier (210 x 297 mm)</PresentationFormat>
  <Paragraphs>82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Regina</dc:creator>
  <cp:lastModifiedBy>Walter Wagner</cp:lastModifiedBy>
  <cp:revision>29</cp:revision>
  <dcterms:created xsi:type="dcterms:W3CDTF">2019-10-23T09:07:00Z</dcterms:created>
  <dcterms:modified xsi:type="dcterms:W3CDTF">2021-10-29T08:24:00Z</dcterms:modified>
</cp:coreProperties>
</file>