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>
        <p:scale>
          <a:sx n="78" d="100"/>
          <a:sy n="78" d="100"/>
        </p:scale>
        <p:origin x="27" y="282"/>
      </p:cViewPr>
      <p:guideLst>
        <p:guide orient="horz" pos="392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95EFE-13E5-4A6A-B23A-54A4206C3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695C4F-AB35-43A1-8DC5-054E20FCD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431F95-2BEE-4CE7-8956-7DFBA348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8D5072-5C74-4F49-A6DD-164DABE6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597480-31FF-4C7A-A8CA-05EF2F6CD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27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16214-B2F9-4EC8-A327-104C38ED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5137BF-11E0-42E9-B36C-0617D7958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5D5B3F-6105-4EB8-856F-B1970B8C2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ED3EA3-18CD-4E4D-BE6B-F7922E639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174E45-D657-4920-A0BC-AA05178E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26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D5C2AF6-981C-44F0-9DBC-1EABA0F62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6870D4-06B1-4840-81C1-5594D5E0A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692F2E-E5B3-4639-90E2-9EEF56A9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EBFEDA-6B94-4F46-91F1-67A152B4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9088FD-8BFC-4DD3-B9AA-9B19610F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53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63A9D-74E1-40A3-9F08-54E6B220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DEADAE-4614-4566-8713-F89400A5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6C41DF-CBC7-4DAC-A038-B8C6C7A3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462978-408E-478E-AD22-A10E3E00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7E5D81-7CAE-4199-8EEE-4C36E494E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02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262BB-6FFF-46F7-BA83-2172DDAE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FDDD20-9E38-45B2-B4DC-E57316C64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363F6C-09ED-4848-8F10-7DA7B3F1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453FC1-097A-40CA-A467-0B0CA381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2BBF25-A4AD-46B3-8DA3-C9BCF9C9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48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002B3-132C-4CF3-AE16-851A953B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E82440-4933-473E-8524-FC6A37AC8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A9016D-5565-4C14-9634-ED92A1CD2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FB9A8E-0D97-4187-82E0-6E01036C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408527-B8D9-487B-A712-2ACFE996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E80DF3-5EAB-4DF8-B631-686A3739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EF190-5EA8-4B81-9504-B74E372A3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D52C2E-1A7A-46C0-B0C9-1A6823D74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FC2C2C-1555-453E-89CD-58219A18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F235DD-3F6A-4ABA-8552-C8D6AC30D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56E54A-6C68-4955-9407-946A621E6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BFC141-C1D7-4AEA-A109-2DAF41A5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EA38073-A1F6-4184-A71C-25784E07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8FF460-020A-4737-87B7-8D2755E6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7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0D5FD-0BC8-41E6-BC3E-623FEEDC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E1B98B5-5CA6-4D14-B675-F4F0B9B8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D15CCE-937B-49AD-B9B2-F7590647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630503-F4A0-435C-9B04-CD3242B3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09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7B2349-8872-4A8D-B35B-521CCDBD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71E5F1-B445-4B15-93AC-0A1BCCBB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23260C-FF5A-4207-9A3F-7A17E2BEE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86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5C8F0-9FD5-4FCC-A682-41A01A5D8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9551FE-4573-4250-B2E6-9DED77829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A6E351-0871-4F75-8699-348F8471D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BFA969-B1DC-401F-894A-82FE83A4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0C77CA-1426-45A3-A7F9-FEDA7007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CDDFD3-622F-49C3-91EF-2F3DA5AC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4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1EA5D-C084-4F4A-93CC-31EE7D3E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522BF62-5FCF-43BF-9A17-884EA9FBE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59A6D9-FD23-464A-B73F-CD2D3A97E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7479D6-438C-4C6B-B073-FAEA1289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8ED7FC-39A7-4025-9D40-81F92FFF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2CB05C-6AA7-4828-A245-4316FA5B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22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5CDF903-19D4-4A0B-9836-8F91ACFF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A4431C-E17E-402B-9B09-5E66D10C3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13E4A0-02C9-41FD-83CE-CF1CD6204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1BE9-4DA7-47B0-BDAD-6B76B0907CFB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6E8E09-E812-452A-9CFC-180B93AFA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4ADFA-DDC0-444C-8D51-A9D0220A8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10AC-A465-4B1B-AE95-82DDC2F5F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38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6AA129A6-DA5B-4109-BA76-9EAD83B3E610}"/>
              </a:ext>
            </a:extLst>
          </p:cNvPr>
          <p:cNvGrpSpPr>
            <a:grpSpLocks noChangeAspect="1"/>
          </p:cNvGrpSpPr>
          <p:nvPr/>
        </p:nvGrpSpPr>
        <p:grpSpPr>
          <a:xfrm>
            <a:off x="990600" y="1698172"/>
            <a:ext cx="3874724" cy="2383972"/>
            <a:chOff x="2389415" y="2030186"/>
            <a:chExt cx="6847114" cy="4212772"/>
          </a:xfrm>
        </p:grpSpPr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675DCAC5-4C13-45B3-9E84-77831CF17676}"/>
                </a:ext>
              </a:extLst>
            </p:cNvPr>
            <p:cNvSpPr/>
            <p:nvPr/>
          </p:nvSpPr>
          <p:spPr>
            <a:xfrm>
              <a:off x="2442480" y="2171698"/>
              <a:ext cx="6740980" cy="4027716"/>
            </a:xfrm>
            <a:custGeom>
              <a:avLst/>
              <a:gdLst>
                <a:gd name="connsiteX0" fmla="*/ 0 w 6740980"/>
                <a:gd name="connsiteY0" fmla="*/ 0 h 4027716"/>
                <a:gd name="connsiteX1" fmla="*/ 6740979 w 6740980"/>
                <a:gd name="connsiteY1" fmla="*/ 0 h 4027716"/>
                <a:gd name="connsiteX2" fmla="*/ 6740979 w 6740980"/>
                <a:gd name="connsiteY2" fmla="*/ 206850 h 4027716"/>
                <a:gd name="connsiteX3" fmla="*/ 6740980 w 6740980"/>
                <a:gd name="connsiteY3" fmla="*/ 206855 h 4027716"/>
                <a:gd name="connsiteX4" fmla="*/ 6740980 w 6740980"/>
                <a:gd name="connsiteY4" fmla="*/ 3864405 h 4027716"/>
                <a:gd name="connsiteX5" fmla="*/ 6577669 w 6740980"/>
                <a:gd name="connsiteY5" fmla="*/ 4027716 h 4027716"/>
                <a:gd name="connsiteX6" fmla="*/ 163312 w 6740980"/>
                <a:gd name="connsiteY6" fmla="*/ 4027716 h 4027716"/>
                <a:gd name="connsiteX7" fmla="*/ 1 w 6740980"/>
                <a:gd name="connsiteY7" fmla="*/ 3864405 h 4027716"/>
                <a:gd name="connsiteX8" fmla="*/ 1 w 6740980"/>
                <a:gd name="connsiteY8" fmla="*/ 2960915 h 4027716"/>
                <a:gd name="connsiteX9" fmla="*/ 0 w 6740980"/>
                <a:gd name="connsiteY9" fmla="*/ 2960915 h 4027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40980" h="4027716">
                  <a:moveTo>
                    <a:pt x="0" y="0"/>
                  </a:moveTo>
                  <a:lnTo>
                    <a:pt x="6740979" y="0"/>
                  </a:lnTo>
                  <a:lnTo>
                    <a:pt x="6740979" y="206850"/>
                  </a:lnTo>
                  <a:lnTo>
                    <a:pt x="6740980" y="206855"/>
                  </a:lnTo>
                  <a:lnTo>
                    <a:pt x="6740980" y="3864405"/>
                  </a:lnTo>
                  <a:cubicBezTo>
                    <a:pt x="6740980" y="3954599"/>
                    <a:pt x="6667863" y="4027716"/>
                    <a:pt x="6577669" y="4027716"/>
                  </a:cubicBezTo>
                  <a:lnTo>
                    <a:pt x="163312" y="4027716"/>
                  </a:lnTo>
                  <a:cubicBezTo>
                    <a:pt x="73118" y="4027716"/>
                    <a:pt x="1" y="3954599"/>
                    <a:pt x="1" y="3864405"/>
                  </a:cubicBezTo>
                  <a:lnTo>
                    <a:pt x="1" y="2960915"/>
                  </a:lnTo>
                  <a:lnTo>
                    <a:pt x="0" y="2960915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F2E7BA5-C18E-4939-BD66-2938471A41A6}"/>
                </a:ext>
              </a:extLst>
            </p:cNvPr>
            <p:cNvSpPr/>
            <p:nvPr/>
          </p:nvSpPr>
          <p:spPr>
            <a:xfrm>
              <a:off x="2389415" y="2030186"/>
              <a:ext cx="6847114" cy="4212772"/>
            </a:xfrm>
            <a:custGeom>
              <a:avLst/>
              <a:gdLst>
                <a:gd name="connsiteX0" fmla="*/ 0 w 6847114"/>
                <a:gd name="connsiteY0" fmla="*/ 0 h 4212772"/>
                <a:gd name="connsiteX1" fmla="*/ 102053 w 6847114"/>
                <a:gd name="connsiteY1" fmla="*/ 0 h 4212772"/>
                <a:gd name="connsiteX2" fmla="*/ 102053 w 6847114"/>
                <a:gd name="connsiteY2" fmla="*/ 3897963 h 4212772"/>
                <a:gd name="connsiteX3" fmla="*/ 324333 w 6847114"/>
                <a:gd name="connsiteY3" fmla="*/ 4120243 h 4212772"/>
                <a:gd name="connsiteX4" fmla="*/ 6522780 w 6847114"/>
                <a:gd name="connsiteY4" fmla="*/ 4120243 h 4212772"/>
                <a:gd name="connsiteX5" fmla="*/ 6745060 w 6847114"/>
                <a:gd name="connsiteY5" fmla="*/ 3897963 h 4212772"/>
                <a:gd name="connsiteX6" fmla="*/ 6745060 w 6847114"/>
                <a:gd name="connsiteY6" fmla="*/ 0 h 4212772"/>
                <a:gd name="connsiteX7" fmla="*/ 6847114 w 6847114"/>
                <a:gd name="connsiteY7" fmla="*/ 0 h 4212772"/>
                <a:gd name="connsiteX8" fmla="*/ 6847114 w 6847114"/>
                <a:gd name="connsiteY8" fmla="*/ 3990492 h 4212772"/>
                <a:gd name="connsiteX9" fmla="*/ 6624834 w 6847114"/>
                <a:gd name="connsiteY9" fmla="*/ 4212772 h 4212772"/>
                <a:gd name="connsiteX10" fmla="*/ 222280 w 6847114"/>
                <a:gd name="connsiteY10" fmla="*/ 4212772 h 4212772"/>
                <a:gd name="connsiteX11" fmla="*/ 0 w 6847114"/>
                <a:gd name="connsiteY11" fmla="*/ 3990492 h 421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47114" h="4212772">
                  <a:moveTo>
                    <a:pt x="0" y="0"/>
                  </a:moveTo>
                  <a:lnTo>
                    <a:pt x="102053" y="0"/>
                  </a:lnTo>
                  <a:lnTo>
                    <a:pt x="102053" y="3897963"/>
                  </a:lnTo>
                  <a:cubicBezTo>
                    <a:pt x="102053" y="4020725"/>
                    <a:pt x="201571" y="4120243"/>
                    <a:pt x="324333" y="4120243"/>
                  </a:cubicBezTo>
                  <a:lnTo>
                    <a:pt x="6522780" y="4120243"/>
                  </a:lnTo>
                  <a:cubicBezTo>
                    <a:pt x="6645542" y="4120243"/>
                    <a:pt x="6745060" y="4020725"/>
                    <a:pt x="6745060" y="3897963"/>
                  </a:cubicBezTo>
                  <a:lnTo>
                    <a:pt x="6745060" y="0"/>
                  </a:lnTo>
                  <a:lnTo>
                    <a:pt x="6847114" y="0"/>
                  </a:lnTo>
                  <a:lnTo>
                    <a:pt x="6847114" y="3990492"/>
                  </a:lnTo>
                  <a:cubicBezTo>
                    <a:pt x="6847114" y="4113254"/>
                    <a:pt x="6747596" y="4212772"/>
                    <a:pt x="6624834" y="4212772"/>
                  </a:cubicBezTo>
                  <a:lnTo>
                    <a:pt x="222280" y="4212772"/>
                  </a:lnTo>
                  <a:cubicBezTo>
                    <a:pt x="99518" y="4212772"/>
                    <a:pt x="0" y="4113254"/>
                    <a:pt x="0" y="3990492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05BD35F1-F378-47DE-93F2-44F04BCBBC0E}"/>
                </a:ext>
              </a:extLst>
            </p:cNvPr>
            <p:cNvSpPr/>
            <p:nvPr/>
          </p:nvSpPr>
          <p:spPr>
            <a:xfrm>
              <a:off x="5097232" y="4234543"/>
              <a:ext cx="1431476" cy="1914524"/>
            </a:xfrm>
            <a:custGeom>
              <a:avLst/>
              <a:gdLst>
                <a:gd name="connsiteX0" fmla="*/ 1000566 w 2596244"/>
                <a:gd name="connsiteY0" fmla="*/ 0 h 3954236"/>
                <a:gd name="connsiteX1" fmla="*/ 1595683 w 2596244"/>
                <a:gd name="connsiteY1" fmla="*/ 0 h 3954236"/>
                <a:gd name="connsiteX2" fmla="*/ 1643746 w 2596244"/>
                <a:gd name="connsiteY2" fmla="*/ 134196 h 3954236"/>
                <a:gd name="connsiteX3" fmla="*/ 1643746 w 2596244"/>
                <a:gd name="connsiteY3" fmla="*/ 756571 h 3954236"/>
                <a:gd name="connsiteX4" fmla="*/ 2596244 w 2596244"/>
                <a:gd name="connsiteY4" fmla="*/ 2411189 h 3954236"/>
                <a:gd name="connsiteX5" fmla="*/ 2596243 w 2596244"/>
                <a:gd name="connsiteY5" fmla="*/ 2411189 h 3954236"/>
                <a:gd name="connsiteX6" fmla="*/ 2596243 w 2596244"/>
                <a:gd name="connsiteY6" fmla="*/ 3773716 h 3954236"/>
                <a:gd name="connsiteX7" fmla="*/ 2415723 w 2596244"/>
                <a:gd name="connsiteY7" fmla="*/ 3954236 h 3954236"/>
                <a:gd name="connsiteX8" fmla="*/ 180520 w 2596244"/>
                <a:gd name="connsiteY8" fmla="*/ 3954236 h 3954236"/>
                <a:gd name="connsiteX9" fmla="*/ 0 w 2596244"/>
                <a:gd name="connsiteY9" fmla="*/ 3773716 h 3954236"/>
                <a:gd name="connsiteX10" fmla="*/ 0 w 2596244"/>
                <a:gd name="connsiteY10" fmla="*/ 2411189 h 3954236"/>
                <a:gd name="connsiteX11" fmla="*/ 1 w 2596244"/>
                <a:gd name="connsiteY11" fmla="*/ 2411189 h 3954236"/>
                <a:gd name="connsiteX12" fmla="*/ 952503 w 2596244"/>
                <a:gd name="connsiteY12" fmla="*/ 756564 h 3954236"/>
                <a:gd name="connsiteX13" fmla="*/ 952503 w 2596244"/>
                <a:gd name="connsiteY13" fmla="*/ 134196 h 3954236"/>
                <a:gd name="connsiteX14" fmla="*/ 1000566 w 2596244"/>
                <a:gd name="connsiteY14" fmla="*/ 0 h 395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96244" h="3954236">
                  <a:moveTo>
                    <a:pt x="1000566" y="0"/>
                  </a:moveTo>
                  <a:lnTo>
                    <a:pt x="1595683" y="0"/>
                  </a:lnTo>
                  <a:cubicBezTo>
                    <a:pt x="1622227" y="0"/>
                    <a:pt x="1643746" y="60082"/>
                    <a:pt x="1643746" y="134196"/>
                  </a:cubicBezTo>
                  <a:lnTo>
                    <a:pt x="1643746" y="756571"/>
                  </a:lnTo>
                  <a:lnTo>
                    <a:pt x="2596244" y="2411189"/>
                  </a:lnTo>
                  <a:lnTo>
                    <a:pt x="2596243" y="2411189"/>
                  </a:lnTo>
                  <a:lnTo>
                    <a:pt x="2596243" y="3773716"/>
                  </a:lnTo>
                  <a:cubicBezTo>
                    <a:pt x="2596243" y="3873414"/>
                    <a:pt x="2515421" y="3954236"/>
                    <a:pt x="2415723" y="3954236"/>
                  </a:cubicBezTo>
                  <a:lnTo>
                    <a:pt x="180520" y="3954236"/>
                  </a:lnTo>
                  <a:cubicBezTo>
                    <a:pt x="80822" y="3954236"/>
                    <a:pt x="0" y="3873414"/>
                    <a:pt x="0" y="3773716"/>
                  </a:cubicBezTo>
                  <a:lnTo>
                    <a:pt x="0" y="2411189"/>
                  </a:lnTo>
                  <a:lnTo>
                    <a:pt x="1" y="2411189"/>
                  </a:lnTo>
                  <a:lnTo>
                    <a:pt x="952503" y="756564"/>
                  </a:lnTo>
                  <a:lnTo>
                    <a:pt x="952503" y="134196"/>
                  </a:lnTo>
                  <a:cubicBezTo>
                    <a:pt x="952503" y="60082"/>
                    <a:pt x="974022" y="0"/>
                    <a:pt x="1000566" y="0"/>
                  </a:cubicBezTo>
                  <a:close/>
                </a:path>
              </a:pathLst>
            </a:custGeom>
            <a:solidFill>
              <a:srgbClr val="FFCC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3D472712-CE4C-43CD-9323-7F06B55D4BAF}"/>
              </a:ext>
            </a:extLst>
          </p:cNvPr>
          <p:cNvSpPr/>
          <p:nvPr/>
        </p:nvSpPr>
        <p:spPr>
          <a:xfrm>
            <a:off x="7067644" y="1778252"/>
            <a:ext cx="3814664" cy="2279250"/>
          </a:xfrm>
          <a:custGeom>
            <a:avLst/>
            <a:gdLst>
              <a:gd name="connsiteX0" fmla="*/ 0 w 6740980"/>
              <a:gd name="connsiteY0" fmla="*/ 0 h 4027716"/>
              <a:gd name="connsiteX1" fmla="*/ 6740979 w 6740980"/>
              <a:gd name="connsiteY1" fmla="*/ 0 h 4027716"/>
              <a:gd name="connsiteX2" fmla="*/ 6740979 w 6740980"/>
              <a:gd name="connsiteY2" fmla="*/ 206850 h 4027716"/>
              <a:gd name="connsiteX3" fmla="*/ 6740980 w 6740980"/>
              <a:gd name="connsiteY3" fmla="*/ 206855 h 4027716"/>
              <a:gd name="connsiteX4" fmla="*/ 6740980 w 6740980"/>
              <a:gd name="connsiteY4" fmla="*/ 3864405 h 4027716"/>
              <a:gd name="connsiteX5" fmla="*/ 6577669 w 6740980"/>
              <a:gd name="connsiteY5" fmla="*/ 4027716 h 4027716"/>
              <a:gd name="connsiteX6" fmla="*/ 163312 w 6740980"/>
              <a:gd name="connsiteY6" fmla="*/ 4027716 h 4027716"/>
              <a:gd name="connsiteX7" fmla="*/ 1 w 6740980"/>
              <a:gd name="connsiteY7" fmla="*/ 3864405 h 4027716"/>
              <a:gd name="connsiteX8" fmla="*/ 1 w 6740980"/>
              <a:gd name="connsiteY8" fmla="*/ 2960915 h 4027716"/>
              <a:gd name="connsiteX9" fmla="*/ 0 w 6740980"/>
              <a:gd name="connsiteY9" fmla="*/ 2960915 h 402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0980" h="4027716">
                <a:moveTo>
                  <a:pt x="0" y="0"/>
                </a:moveTo>
                <a:lnTo>
                  <a:pt x="6740979" y="0"/>
                </a:lnTo>
                <a:lnTo>
                  <a:pt x="6740979" y="206850"/>
                </a:lnTo>
                <a:lnTo>
                  <a:pt x="6740980" y="206855"/>
                </a:lnTo>
                <a:lnTo>
                  <a:pt x="6740980" y="3864405"/>
                </a:lnTo>
                <a:cubicBezTo>
                  <a:pt x="6740980" y="3954599"/>
                  <a:pt x="6667863" y="4027716"/>
                  <a:pt x="6577669" y="4027716"/>
                </a:cubicBezTo>
                <a:lnTo>
                  <a:pt x="163312" y="4027716"/>
                </a:lnTo>
                <a:cubicBezTo>
                  <a:pt x="73118" y="4027716"/>
                  <a:pt x="1" y="3954599"/>
                  <a:pt x="1" y="3864405"/>
                </a:cubicBezTo>
                <a:lnTo>
                  <a:pt x="1" y="2960915"/>
                </a:lnTo>
                <a:lnTo>
                  <a:pt x="0" y="2960915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9CD81A47-C1E5-4301-9A12-07277528DC7B}"/>
              </a:ext>
            </a:extLst>
          </p:cNvPr>
          <p:cNvSpPr/>
          <p:nvPr/>
        </p:nvSpPr>
        <p:spPr>
          <a:xfrm>
            <a:off x="7037615" y="1698172"/>
            <a:ext cx="3874724" cy="2383972"/>
          </a:xfrm>
          <a:custGeom>
            <a:avLst/>
            <a:gdLst>
              <a:gd name="connsiteX0" fmla="*/ 0 w 6847114"/>
              <a:gd name="connsiteY0" fmla="*/ 0 h 4212772"/>
              <a:gd name="connsiteX1" fmla="*/ 102053 w 6847114"/>
              <a:gd name="connsiteY1" fmla="*/ 0 h 4212772"/>
              <a:gd name="connsiteX2" fmla="*/ 102053 w 6847114"/>
              <a:gd name="connsiteY2" fmla="*/ 3897963 h 4212772"/>
              <a:gd name="connsiteX3" fmla="*/ 324333 w 6847114"/>
              <a:gd name="connsiteY3" fmla="*/ 4120243 h 4212772"/>
              <a:gd name="connsiteX4" fmla="*/ 6522780 w 6847114"/>
              <a:gd name="connsiteY4" fmla="*/ 4120243 h 4212772"/>
              <a:gd name="connsiteX5" fmla="*/ 6745060 w 6847114"/>
              <a:gd name="connsiteY5" fmla="*/ 3897963 h 4212772"/>
              <a:gd name="connsiteX6" fmla="*/ 6745060 w 6847114"/>
              <a:gd name="connsiteY6" fmla="*/ 0 h 4212772"/>
              <a:gd name="connsiteX7" fmla="*/ 6847114 w 6847114"/>
              <a:gd name="connsiteY7" fmla="*/ 0 h 4212772"/>
              <a:gd name="connsiteX8" fmla="*/ 6847114 w 6847114"/>
              <a:gd name="connsiteY8" fmla="*/ 3990492 h 4212772"/>
              <a:gd name="connsiteX9" fmla="*/ 6624834 w 6847114"/>
              <a:gd name="connsiteY9" fmla="*/ 4212772 h 4212772"/>
              <a:gd name="connsiteX10" fmla="*/ 222280 w 6847114"/>
              <a:gd name="connsiteY10" fmla="*/ 4212772 h 4212772"/>
              <a:gd name="connsiteX11" fmla="*/ 0 w 6847114"/>
              <a:gd name="connsiteY11" fmla="*/ 3990492 h 421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47114" h="4212772">
                <a:moveTo>
                  <a:pt x="0" y="0"/>
                </a:moveTo>
                <a:lnTo>
                  <a:pt x="102053" y="0"/>
                </a:lnTo>
                <a:lnTo>
                  <a:pt x="102053" y="3897963"/>
                </a:lnTo>
                <a:cubicBezTo>
                  <a:pt x="102053" y="4020725"/>
                  <a:pt x="201571" y="4120243"/>
                  <a:pt x="324333" y="4120243"/>
                </a:cubicBezTo>
                <a:lnTo>
                  <a:pt x="6522780" y="4120243"/>
                </a:lnTo>
                <a:cubicBezTo>
                  <a:pt x="6645542" y="4120243"/>
                  <a:pt x="6745060" y="4020725"/>
                  <a:pt x="6745060" y="3897963"/>
                </a:cubicBezTo>
                <a:lnTo>
                  <a:pt x="6745060" y="0"/>
                </a:lnTo>
                <a:lnTo>
                  <a:pt x="6847114" y="0"/>
                </a:lnTo>
                <a:lnTo>
                  <a:pt x="6847114" y="3990492"/>
                </a:lnTo>
                <a:cubicBezTo>
                  <a:pt x="6847114" y="4113254"/>
                  <a:pt x="6747596" y="4212772"/>
                  <a:pt x="6624834" y="4212772"/>
                </a:cubicBezTo>
                <a:lnTo>
                  <a:pt x="222280" y="4212772"/>
                </a:lnTo>
                <a:cubicBezTo>
                  <a:pt x="99518" y="4212772"/>
                  <a:pt x="0" y="4113254"/>
                  <a:pt x="0" y="3990492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Freihandform: Form 31">
            <a:extLst>
              <a:ext uri="{FF2B5EF4-FFF2-40B4-BE49-F238E27FC236}">
                <a16:creationId xmlns:a16="http://schemas.microsoft.com/office/drawing/2014/main" id="{90675F2B-583C-49D3-8581-461B993B56EF}"/>
              </a:ext>
            </a:extLst>
          </p:cNvPr>
          <p:cNvSpPr/>
          <p:nvPr/>
        </p:nvSpPr>
        <p:spPr>
          <a:xfrm>
            <a:off x="8488625" y="1895482"/>
            <a:ext cx="1059619" cy="1050117"/>
          </a:xfrm>
          <a:custGeom>
            <a:avLst/>
            <a:gdLst>
              <a:gd name="connsiteX0" fmla="*/ 528278 w 1398541"/>
              <a:gd name="connsiteY0" fmla="*/ 1021949 h 1050117"/>
              <a:gd name="connsiteX1" fmla="*/ 480616 w 1398541"/>
              <a:gd name="connsiteY1" fmla="*/ 831302 h 1050117"/>
              <a:gd name="connsiteX2" fmla="*/ 399415 w 1398541"/>
              <a:gd name="connsiteY2" fmla="*/ 645950 h 1050117"/>
              <a:gd name="connsiteX3" fmla="*/ 237012 w 1398541"/>
              <a:gd name="connsiteY3" fmla="*/ 416468 h 1050117"/>
              <a:gd name="connsiteX4" fmla="*/ 11060 w 1398541"/>
              <a:gd name="connsiteY4" fmla="*/ 239943 h 1050117"/>
              <a:gd name="connsiteX5" fmla="*/ 49895 w 1398541"/>
              <a:gd name="connsiteY5" fmla="*/ 123436 h 1050117"/>
              <a:gd name="connsiteX6" fmla="*/ 180524 w 1398541"/>
              <a:gd name="connsiteY6" fmla="*/ 75774 h 1050117"/>
              <a:gd name="connsiteX7" fmla="*/ 410006 w 1398541"/>
              <a:gd name="connsiteY7" fmla="*/ 132262 h 1050117"/>
              <a:gd name="connsiteX8" fmla="*/ 664202 w 1398541"/>
              <a:gd name="connsiteY8" fmla="*/ 22817 h 1050117"/>
              <a:gd name="connsiteX9" fmla="*/ 1034905 w 1398541"/>
              <a:gd name="connsiteY9" fmla="*/ 6930 h 1050117"/>
              <a:gd name="connsiteX10" fmla="*/ 1326172 w 1398541"/>
              <a:gd name="connsiteY10" fmla="*/ 109314 h 1050117"/>
              <a:gd name="connsiteX11" fmla="*/ 1389721 w 1398541"/>
              <a:gd name="connsiteY11" fmla="*/ 247004 h 1050117"/>
              <a:gd name="connsiteX12" fmla="*/ 1177890 w 1398541"/>
              <a:gd name="connsiteY12" fmla="*/ 303492 h 1050117"/>
              <a:gd name="connsiteX13" fmla="*/ 953704 w 1398541"/>
              <a:gd name="connsiteY13" fmla="*/ 208168 h 1050117"/>
              <a:gd name="connsiteX14" fmla="*/ 741873 w 1398541"/>
              <a:gd name="connsiteY14" fmla="*/ 301726 h 1050117"/>
              <a:gd name="connsiteX15" fmla="*/ 703038 w 1398541"/>
              <a:gd name="connsiteY15" fmla="*/ 478252 h 1050117"/>
              <a:gd name="connsiteX16" fmla="*/ 789535 w 1398541"/>
              <a:gd name="connsiteY16" fmla="*/ 603584 h 1050117"/>
              <a:gd name="connsiteX17" fmla="*/ 683620 w 1398541"/>
              <a:gd name="connsiteY17" fmla="*/ 820710 h 1050117"/>
              <a:gd name="connsiteX18" fmla="*/ 699507 w 1398541"/>
              <a:gd name="connsiteY18" fmla="*/ 995470 h 1050117"/>
              <a:gd name="connsiteX19" fmla="*/ 616541 w 1398541"/>
              <a:gd name="connsiteY19" fmla="*/ 1046662 h 1050117"/>
              <a:gd name="connsiteX20" fmla="*/ 528278 w 1398541"/>
              <a:gd name="connsiteY20" fmla="*/ 1021949 h 1050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98541" h="1050117">
                <a:moveTo>
                  <a:pt x="528278" y="1021949"/>
                </a:moveTo>
                <a:cubicBezTo>
                  <a:pt x="505624" y="986056"/>
                  <a:pt x="502093" y="893968"/>
                  <a:pt x="480616" y="831302"/>
                </a:cubicBezTo>
                <a:cubicBezTo>
                  <a:pt x="459139" y="768636"/>
                  <a:pt x="440016" y="715089"/>
                  <a:pt x="399415" y="645950"/>
                </a:cubicBezTo>
                <a:cubicBezTo>
                  <a:pt x="358814" y="576811"/>
                  <a:pt x="301738" y="484136"/>
                  <a:pt x="237012" y="416468"/>
                </a:cubicBezTo>
                <a:cubicBezTo>
                  <a:pt x="172286" y="348800"/>
                  <a:pt x="42246" y="288782"/>
                  <a:pt x="11060" y="239943"/>
                </a:cubicBezTo>
                <a:cubicBezTo>
                  <a:pt x="-20126" y="191104"/>
                  <a:pt x="21651" y="150797"/>
                  <a:pt x="49895" y="123436"/>
                </a:cubicBezTo>
                <a:cubicBezTo>
                  <a:pt x="78139" y="96075"/>
                  <a:pt x="120506" y="74303"/>
                  <a:pt x="180524" y="75774"/>
                </a:cubicBezTo>
                <a:cubicBezTo>
                  <a:pt x="240542" y="77245"/>
                  <a:pt x="329393" y="141088"/>
                  <a:pt x="410006" y="132262"/>
                </a:cubicBezTo>
                <a:cubicBezTo>
                  <a:pt x="490619" y="123436"/>
                  <a:pt x="560052" y="43706"/>
                  <a:pt x="664202" y="22817"/>
                </a:cubicBezTo>
                <a:cubicBezTo>
                  <a:pt x="768352" y="1928"/>
                  <a:pt x="924577" y="-7486"/>
                  <a:pt x="1034905" y="6930"/>
                </a:cubicBezTo>
                <a:cubicBezTo>
                  <a:pt x="1145233" y="21346"/>
                  <a:pt x="1267036" y="69302"/>
                  <a:pt x="1326172" y="109314"/>
                </a:cubicBezTo>
                <a:cubicBezTo>
                  <a:pt x="1385308" y="149326"/>
                  <a:pt x="1414435" y="214641"/>
                  <a:pt x="1389721" y="247004"/>
                </a:cubicBezTo>
                <a:cubicBezTo>
                  <a:pt x="1365007" y="279367"/>
                  <a:pt x="1250559" y="309965"/>
                  <a:pt x="1177890" y="303492"/>
                </a:cubicBezTo>
                <a:cubicBezTo>
                  <a:pt x="1105221" y="297019"/>
                  <a:pt x="1026373" y="208462"/>
                  <a:pt x="953704" y="208168"/>
                </a:cubicBezTo>
                <a:cubicBezTo>
                  <a:pt x="881035" y="207874"/>
                  <a:pt x="783651" y="256712"/>
                  <a:pt x="741873" y="301726"/>
                </a:cubicBezTo>
                <a:cubicBezTo>
                  <a:pt x="700095" y="346740"/>
                  <a:pt x="695094" y="427943"/>
                  <a:pt x="703038" y="478252"/>
                </a:cubicBezTo>
                <a:cubicBezTo>
                  <a:pt x="710982" y="528561"/>
                  <a:pt x="792771" y="546508"/>
                  <a:pt x="789535" y="603584"/>
                </a:cubicBezTo>
                <a:cubicBezTo>
                  <a:pt x="786299" y="660660"/>
                  <a:pt x="698625" y="755396"/>
                  <a:pt x="683620" y="820710"/>
                </a:cubicBezTo>
                <a:cubicBezTo>
                  <a:pt x="668615" y="886024"/>
                  <a:pt x="710687" y="957812"/>
                  <a:pt x="699507" y="995470"/>
                </a:cubicBezTo>
                <a:cubicBezTo>
                  <a:pt x="688327" y="1033128"/>
                  <a:pt x="642726" y="1042543"/>
                  <a:pt x="616541" y="1046662"/>
                </a:cubicBezTo>
                <a:cubicBezTo>
                  <a:pt x="590356" y="1050781"/>
                  <a:pt x="550932" y="1057842"/>
                  <a:pt x="528278" y="1021949"/>
                </a:cubicBezTo>
                <a:close/>
              </a:path>
            </a:pathLst>
          </a:cu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5FA36264-DBD9-4AF2-8257-4D5D6476B351}"/>
              </a:ext>
            </a:extLst>
          </p:cNvPr>
          <p:cNvSpPr/>
          <p:nvPr/>
        </p:nvSpPr>
        <p:spPr>
          <a:xfrm>
            <a:off x="8569946" y="2945599"/>
            <a:ext cx="810060" cy="1083413"/>
          </a:xfrm>
          <a:custGeom>
            <a:avLst/>
            <a:gdLst>
              <a:gd name="connsiteX0" fmla="*/ 1000566 w 2596244"/>
              <a:gd name="connsiteY0" fmla="*/ 0 h 3954236"/>
              <a:gd name="connsiteX1" fmla="*/ 1595683 w 2596244"/>
              <a:gd name="connsiteY1" fmla="*/ 0 h 3954236"/>
              <a:gd name="connsiteX2" fmla="*/ 1643746 w 2596244"/>
              <a:gd name="connsiteY2" fmla="*/ 134196 h 3954236"/>
              <a:gd name="connsiteX3" fmla="*/ 1643746 w 2596244"/>
              <a:gd name="connsiteY3" fmla="*/ 756571 h 3954236"/>
              <a:gd name="connsiteX4" fmla="*/ 2596244 w 2596244"/>
              <a:gd name="connsiteY4" fmla="*/ 2411189 h 3954236"/>
              <a:gd name="connsiteX5" fmla="*/ 2596243 w 2596244"/>
              <a:gd name="connsiteY5" fmla="*/ 2411189 h 3954236"/>
              <a:gd name="connsiteX6" fmla="*/ 2596243 w 2596244"/>
              <a:gd name="connsiteY6" fmla="*/ 3773716 h 3954236"/>
              <a:gd name="connsiteX7" fmla="*/ 2415723 w 2596244"/>
              <a:gd name="connsiteY7" fmla="*/ 3954236 h 3954236"/>
              <a:gd name="connsiteX8" fmla="*/ 180520 w 2596244"/>
              <a:gd name="connsiteY8" fmla="*/ 3954236 h 3954236"/>
              <a:gd name="connsiteX9" fmla="*/ 0 w 2596244"/>
              <a:gd name="connsiteY9" fmla="*/ 3773716 h 3954236"/>
              <a:gd name="connsiteX10" fmla="*/ 0 w 2596244"/>
              <a:gd name="connsiteY10" fmla="*/ 2411189 h 3954236"/>
              <a:gd name="connsiteX11" fmla="*/ 1 w 2596244"/>
              <a:gd name="connsiteY11" fmla="*/ 2411189 h 3954236"/>
              <a:gd name="connsiteX12" fmla="*/ 952503 w 2596244"/>
              <a:gd name="connsiteY12" fmla="*/ 756564 h 3954236"/>
              <a:gd name="connsiteX13" fmla="*/ 952503 w 2596244"/>
              <a:gd name="connsiteY13" fmla="*/ 134196 h 3954236"/>
              <a:gd name="connsiteX14" fmla="*/ 1000566 w 2596244"/>
              <a:gd name="connsiteY14" fmla="*/ 0 h 39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96244" h="3954236">
                <a:moveTo>
                  <a:pt x="1000566" y="0"/>
                </a:moveTo>
                <a:lnTo>
                  <a:pt x="1595683" y="0"/>
                </a:lnTo>
                <a:cubicBezTo>
                  <a:pt x="1622227" y="0"/>
                  <a:pt x="1643746" y="60082"/>
                  <a:pt x="1643746" y="134196"/>
                </a:cubicBezTo>
                <a:lnTo>
                  <a:pt x="1643746" y="756571"/>
                </a:lnTo>
                <a:lnTo>
                  <a:pt x="2596244" y="2411189"/>
                </a:lnTo>
                <a:lnTo>
                  <a:pt x="2596243" y="2411189"/>
                </a:lnTo>
                <a:lnTo>
                  <a:pt x="2596243" y="3773716"/>
                </a:lnTo>
                <a:cubicBezTo>
                  <a:pt x="2596243" y="3873414"/>
                  <a:pt x="2515421" y="3954236"/>
                  <a:pt x="2415723" y="3954236"/>
                </a:cubicBezTo>
                <a:lnTo>
                  <a:pt x="180520" y="3954236"/>
                </a:lnTo>
                <a:cubicBezTo>
                  <a:pt x="80822" y="3954236"/>
                  <a:pt x="0" y="3873414"/>
                  <a:pt x="0" y="3773716"/>
                </a:cubicBezTo>
                <a:lnTo>
                  <a:pt x="0" y="2411189"/>
                </a:lnTo>
                <a:lnTo>
                  <a:pt x="1" y="2411189"/>
                </a:lnTo>
                <a:lnTo>
                  <a:pt x="952503" y="756564"/>
                </a:lnTo>
                <a:lnTo>
                  <a:pt x="952503" y="134196"/>
                </a:lnTo>
                <a:cubicBezTo>
                  <a:pt x="952503" y="60082"/>
                  <a:pt x="974022" y="0"/>
                  <a:pt x="1000566" y="0"/>
                </a:cubicBezTo>
                <a:close/>
              </a:path>
            </a:pathLst>
          </a:cu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EF18745E-3DC9-4DEF-9E85-956F456ABF95}"/>
              </a:ext>
            </a:extLst>
          </p:cNvPr>
          <p:cNvSpPr/>
          <p:nvPr/>
        </p:nvSpPr>
        <p:spPr>
          <a:xfrm>
            <a:off x="8671702" y="2942890"/>
            <a:ext cx="682689" cy="1083412"/>
          </a:xfrm>
          <a:custGeom>
            <a:avLst/>
            <a:gdLst>
              <a:gd name="connsiteX0" fmla="*/ 336374 w 682689"/>
              <a:gd name="connsiteY0" fmla="*/ 894766 h 991728"/>
              <a:gd name="connsiteX1" fmla="*/ 60995 w 682689"/>
              <a:gd name="connsiteY1" fmla="*/ 921244 h 991728"/>
              <a:gd name="connsiteX2" fmla="*/ 9802 w 682689"/>
              <a:gd name="connsiteY2" fmla="*/ 988324 h 991728"/>
              <a:gd name="connsiteX3" fmla="*/ 203980 w 682689"/>
              <a:gd name="connsiteY3" fmla="*/ 975967 h 991728"/>
              <a:gd name="connsiteX4" fmla="*/ 375209 w 682689"/>
              <a:gd name="connsiteY4" fmla="*/ 986559 h 991728"/>
              <a:gd name="connsiteX5" fmla="*/ 534082 w 682689"/>
              <a:gd name="connsiteY5" fmla="*/ 983028 h 991728"/>
              <a:gd name="connsiteX6" fmla="*/ 648823 w 682689"/>
              <a:gd name="connsiteY6" fmla="*/ 887705 h 991728"/>
              <a:gd name="connsiteX7" fmla="*/ 678832 w 682689"/>
              <a:gd name="connsiteY7" fmla="*/ 700588 h 991728"/>
              <a:gd name="connsiteX8" fmla="*/ 576448 w 682689"/>
              <a:gd name="connsiteY8" fmla="*/ 531124 h 991728"/>
              <a:gd name="connsiteX9" fmla="*/ 470533 w 682689"/>
              <a:gd name="connsiteY9" fmla="*/ 366956 h 991728"/>
              <a:gd name="connsiteX10" fmla="*/ 380505 w 682689"/>
              <a:gd name="connsiteY10" fmla="*/ 204552 h 991728"/>
              <a:gd name="connsiteX11" fmla="*/ 376974 w 682689"/>
              <a:gd name="connsiteY11" fmla="*/ 102168 h 991728"/>
              <a:gd name="connsiteX12" fmla="*/ 387566 w 682689"/>
              <a:gd name="connsiteY12" fmla="*/ 15671 h 991728"/>
              <a:gd name="connsiteX13" fmla="*/ 364618 w 682689"/>
              <a:gd name="connsiteY13" fmla="*/ 1549 h 991728"/>
              <a:gd name="connsiteX14" fmla="*/ 338139 w 682689"/>
              <a:gd name="connsiteY14" fmla="*/ 35088 h 991728"/>
              <a:gd name="connsiteX15" fmla="*/ 338139 w 682689"/>
              <a:gd name="connsiteY15" fmla="*/ 160421 h 991728"/>
              <a:gd name="connsiteX16" fmla="*/ 378740 w 682689"/>
              <a:gd name="connsiteY16" fmla="*/ 289285 h 991728"/>
              <a:gd name="connsiteX17" fmla="*/ 511134 w 682689"/>
              <a:gd name="connsiteY17" fmla="*/ 518767 h 991728"/>
              <a:gd name="connsiteX18" fmla="*/ 620579 w 682689"/>
              <a:gd name="connsiteY18" fmla="*/ 645865 h 991728"/>
              <a:gd name="connsiteX19" fmla="*/ 631171 w 682689"/>
              <a:gd name="connsiteY19" fmla="*/ 790616 h 991728"/>
              <a:gd name="connsiteX20" fmla="*/ 511134 w 682689"/>
              <a:gd name="connsiteY20" fmla="*/ 848869 h 991728"/>
              <a:gd name="connsiteX21" fmla="*/ 428167 w 682689"/>
              <a:gd name="connsiteY21" fmla="*/ 900061 h 991728"/>
              <a:gd name="connsiteX22" fmla="*/ 336374 w 682689"/>
              <a:gd name="connsiteY22" fmla="*/ 894766 h 99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2689" h="991728">
                <a:moveTo>
                  <a:pt x="336374" y="894766"/>
                </a:moveTo>
                <a:cubicBezTo>
                  <a:pt x="275179" y="898296"/>
                  <a:pt x="115424" y="905651"/>
                  <a:pt x="60995" y="921244"/>
                </a:cubicBezTo>
                <a:cubicBezTo>
                  <a:pt x="6566" y="936837"/>
                  <a:pt x="-14029" y="979204"/>
                  <a:pt x="9802" y="988324"/>
                </a:cubicBezTo>
                <a:cubicBezTo>
                  <a:pt x="33633" y="997445"/>
                  <a:pt x="143079" y="976261"/>
                  <a:pt x="203980" y="975967"/>
                </a:cubicBezTo>
                <a:cubicBezTo>
                  <a:pt x="264881" y="975673"/>
                  <a:pt x="320192" y="985382"/>
                  <a:pt x="375209" y="986559"/>
                </a:cubicBezTo>
                <a:cubicBezTo>
                  <a:pt x="430226" y="987736"/>
                  <a:pt x="488480" y="999504"/>
                  <a:pt x="534082" y="983028"/>
                </a:cubicBezTo>
                <a:cubicBezTo>
                  <a:pt x="579684" y="966552"/>
                  <a:pt x="624698" y="934778"/>
                  <a:pt x="648823" y="887705"/>
                </a:cubicBezTo>
                <a:cubicBezTo>
                  <a:pt x="672948" y="840632"/>
                  <a:pt x="690894" y="760018"/>
                  <a:pt x="678832" y="700588"/>
                </a:cubicBezTo>
                <a:cubicBezTo>
                  <a:pt x="666770" y="641158"/>
                  <a:pt x="611165" y="586729"/>
                  <a:pt x="576448" y="531124"/>
                </a:cubicBezTo>
                <a:cubicBezTo>
                  <a:pt x="541731" y="475519"/>
                  <a:pt x="503190" y="421385"/>
                  <a:pt x="470533" y="366956"/>
                </a:cubicBezTo>
                <a:cubicBezTo>
                  <a:pt x="437876" y="312527"/>
                  <a:pt x="396098" y="248683"/>
                  <a:pt x="380505" y="204552"/>
                </a:cubicBezTo>
                <a:cubicBezTo>
                  <a:pt x="364912" y="160421"/>
                  <a:pt x="375797" y="133648"/>
                  <a:pt x="376974" y="102168"/>
                </a:cubicBezTo>
                <a:cubicBezTo>
                  <a:pt x="378151" y="70688"/>
                  <a:pt x="389625" y="32441"/>
                  <a:pt x="387566" y="15671"/>
                </a:cubicBezTo>
                <a:cubicBezTo>
                  <a:pt x="385507" y="-1099"/>
                  <a:pt x="372856" y="-1687"/>
                  <a:pt x="364618" y="1549"/>
                </a:cubicBezTo>
                <a:cubicBezTo>
                  <a:pt x="356380" y="4785"/>
                  <a:pt x="342552" y="8609"/>
                  <a:pt x="338139" y="35088"/>
                </a:cubicBezTo>
                <a:cubicBezTo>
                  <a:pt x="333726" y="61567"/>
                  <a:pt x="331372" y="118055"/>
                  <a:pt x="338139" y="160421"/>
                </a:cubicBezTo>
                <a:cubicBezTo>
                  <a:pt x="344906" y="202787"/>
                  <a:pt x="349908" y="229561"/>
                  <a:pt x="378740" y="289285"/>
                </a:cubicBezTo>
                <a:cubicBezTo>
                  <a:pt x="407572" y="349009"/>
                  <a:pt x="470828" y="459337"/>
                  <a:pt x="511134" y="518767"/>
                </a:cubicBezTo>
                <a:cubicBezTo>
                  <a:pt x="551441" y="578197"/>
                  <a:pt x="600573" y="600557"/>
                  <a:pt x="620579" y="645865"/>
                </a:cubicBezTo>
                <a:cubicBezTo>
                  <a:pt x="640585" y="691173"/>
                  <a:pt x="649412" y="756782"/>
                  <a:pt x="631171" y="790616"/>
                </a:cubicBezTo>
                <a:cubicBezTo>
                  <a:pt x="612930" y="824450"/>
                  <a:pt x="544968" y="830628"/>
                  <a:pt x="511134" y="848869"/>
                </a:cubicBezTo>
                <a:cubicBezTo>
                  <a:pt x="477300" y="867110"/>
                  <a:pt x="453469" y="893294"/>
                  <a:pt x="428167" y="900061"/>
                </a:cubicBezTo>
                <a:cubicBezTo>
                  <a:pt x="402865" y="906828"/>
                  <a:pt x="397569" y="891236"/>
                  <a:pt x="336374" y="894766"/>
                </a:cubicBezTo>
                <a:close/>
              </a:path>
            </a:pathLst>
          </a:cu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9FBD8E24-574A-40BA-AE33-1E23593A9816}"/>
              </a:ext>
            </a:extLst>
          </p:cNvPr>
          <p:cNvSpPr/>
          <p:nvPr/>
        </p:nvSpPr>
        <p:spPr>
          <a:xfrm>
            <a:off x="8569946" y="2948308"/>
            <a:ext cx="810060" cy="1083413"/>
          </a:xfrm>
          <a:custGeom>
            <a:avLst/>
            <a:gdLst>
              <a:gd name="connsiteX0" fmla="*/ 1000566 w 2596244"/>
              <a:gd name="connsiteY0" fmla="*/ 0 h 3954236"/>
              <a:gd name="connsiteX1" fmla="*/ 1595683 w 2596244"/>
              <a:gd name="connsiteY1" fmla="*/ 0 h 3954236"/>
              <a:gd name="connsiteX2" fmla="*/ 1643746 w 2596244"/>
              <a:gd name="connsiteY2" fmla="*/ 134196 h 3954236"/>
              <a:gd name="connsiteX3" fmla="*/ 1643746 w 2596244"/>
              <a:gd name="connsiteY3" fmla="*/ 756571 h 3954236"/>
              <a:gd name="connsiteX4" fmla="*/ 2596244 w 2596244"/>
              <a:gd name="connsiteY4" fmla="*/ 2411189 h 3954236"/>
              <a:gd name="connsiteX5" fmla="*/ 2596243 w 2596244"/>
              <a:gd name="connsiteY5" fmla="*/ 2411189 h 3954236"/>
              <a:gd name="connsiteX6" fmla="*/ 2596243 w 2596244"/>
              <a:gd name="connsiteY6" fmla="*/ 3773716 h 3954236"/>
              <a:gd name="connsiteX7" fmla="*/ 2415723 w 2596244"/>
              <a:gd name="connsiteY7" fmla="*/ 3954236 h 3954236"/>
              <a:gd name="connsiteX8" fmla="*/ 180520 w 2596244"/>
              <a:gd name="connsiteY8" fmla="*/ 3954236 h 3954236"/>
              <a:gd name="connsiteX9" fmla="*/ 0 w 2596244"/>
              <a:gd name="connsiteY9" fmla="*/ 3773716 h 3954236"/>
              <a:gd name="connsiteX10" fmla="*/ 0 w 2596244"/>
              <a:gd name="connsiteY10" fmla="*/ 2411189 h 3954236"/>
              <a:gd name="connsiteX11" fmla="*/ 1 w 2596244"/>
              <a:gd name="connsiteY11" fmla="*/ 2411189 h 3954236"/>
              <a:gd name="connsiteX12" fmla="*/ 952503 w 2596244"/>
              <a:gd name="connsiteY12" fmla="*/ 756564 h 3954236"/>
              <a:gd name="connsiteX13" fmla="*/ 952503 w 2596244"/>
              <a:gd name="connsiteY13" fmla="*/ 134196 h 3954236"/>
              <a:gd name="connsiteX14" fmla="*/ 1000566 w 2596244"/>
              <a:gd name="connsiteY14" fmla="*/ 0 h 39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96244" h="3954236">
                <a:moveTo>
                  <a:pt x="1000566" y="0"/>
                </a:moveTo>
                <a:lnTo>
                  <a:pt x="1595683" y="0"/>
                </a:lnTo>
                <a:cubicBezTo>
                  <a:pt x="1622227" y="0"/>
                  <a:pt x="1643746" y="60082"/>
                  <a:pt x="1643746" y="134196"/>
                </a:cubicBezTo>
                <a:lnTo>
                  <a:pt x="1643746" y="756571"/>
                </a:lnTo>
                <a:lnTo>
                  <a:pt x="2596244" y="2411189"/>
                </a:lnTo>
                <a:lnTo>
                  <a:pt x="2596243" y="2411189"/>
                </a:lnTo>
                <a:lnTo>
                  <a:pt x="2596243" y="3773716"/>
                </a:lnTo>
                <a:cubicBezTo>
                  <a:pt x="2596243" y="3873414"/>
                  <a:pt x="2515421" y="3954236"/>
                  <a:pt x="2415723" y="3954236"/>
                </a:cubicBezTo>
                <a:lnTo>
                  <a:pt x="180520" y="3954236"/>
                </a:lnTo>
                <a:cubicBezTo>
                  <a:pt x="80822" y="3954236"/>
                  <a:pt x="0" y="3873414"/>
                  <a:pt x="0" y="3773716"/>
                </a:cubicBezTo>
                <a:lnTo>
                  <a:pt x="0" y="2411189"/>
                </a:lnTo>
                <a:lnTo>
                  <a:pt x="1" y="2411189"/>
                </a:lnTo>
                <a:lnTo>
                  <a:pt x="952503" y="756564"/>
                </a:lnTo>
                <a:lnTo>
                  <a:pt x="952503" y="134196"/>
                </a:lnTo>
                <a:cubicBezTo>
                  <a:pt x="952503" y="60082"/>
                  <a:pt x="974022" y="0"/>
                  <a:pt x="1000566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F8FA13CE-C588-4E0F-93AF-85564A4AEC2F}"/>
              </a:ext>
            </a:extLst>
          </p:cNvPr>
          <p:cNvCxnSpPr/>
          <p:nvPr/>
        </p:nvCxnSpPr>
        <p:spPr>
          <a:xfrm>
            <a:off x="5097194" y="2917877"/>
            <a:ext cx="17397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0EAF9670-E1E1-42B0-8E1C-E5B4EAF2304E}"/>
              </a:ext>
            </a:extLst>
          </p:cNvPr>
          <p:cNvSpPr txBox="1"/>
          <p:nvPr/>
        </p:nvSpPr>
        <p:spPr>
          <a:xfrm>
            <a:off x="5154386" y="1998645"/>
            <a:ext cx="1568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Zugabe von Spülmittel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34A5C7F-CD5F-4D30-B283-62B9AD9FBEA7}"/>
              </a:ext>
            </a:extLst>
          </p:cNvPr>
          <p:cNvSpPr txBox="1"/>
          <p:nvPr/>
        </p:nvSpPr>
        <p:spPr>
          <a:xfrm flipH="1">
            <a:off x="3165948" y="4659765"/>
            <a:ext cx="189842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Verengtes Gefäß gefüllt mit Öl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66CCE9F-70DA-4F08-B8E2-8E8EFEA7A428}"/>
              </a:ext>
            </a:extLst>
          </p:cNvPr>
          <p:cNvSpPr txBox="1"/>
          <p:nvPr/>
        </p:nvSpPr>
        <p:spPr>
          <a:xfrm flipH="1">
            <a:off x="1020629" y="4659765"/>
            <a:ext cx="189842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Becherglas gefüllt mit Wasser</a:t>
            </a:r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73B04546-799D-41E9-8710-C825C0197C3E}"/>
              </a:ext>
            </a:extLst>
          </p:cNvPr>
          <p:cNvCxnSpPr>
            <a:stCxn id="41" idx="0"/>
          </p:cNvCxnSpPr>
          <p:nvPr/>
        </p:nvCxnSpPr>
        <p:spPr>
          <a:xfrm flipV="1">
            <a:off x="1969840" y="3720092"/>
            <a:ext cx="0" cy="9396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343BDA7A-5627-4D8B-ACE3-08B314661A15}"/>
              </a:ext>
            </a:extLst>
          </p:cNvPr>
          <p:cNvCxnSpPr>
            <a:cxnSpLocks/>
          </p:cNvCxnSpPr>
          <p:nvPr/>
        </p:nvCxnSpPr>
        <p:spPr>
          <a:xfrm flipH="1" flipV="1">
            <a:off x="3163498" y="3720092"/>
            <a:ext cx="951661" cy="939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93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ruppieren 308">
            <a:extLst>
              <a:ext uri="{FF2B5EF4-FFF2-40B4-BE49-F238E27FC236}">
                <a16:creationId xmlns:a16="http://schemas.microsoft.com/office/drawing/2014/main" id="{6CF628D7-77A0-4364-94C2-C0249253AF44}"/>
              </a:ext>
            </a:extLst>
          </p:cNvPr>
          <p:cNvGrpSpPr/>
          <p:nvPr/>
        </p:nvGrpSpPr>
        <p:grpSpPr>
          <a:xfrm>
            <a:off x="7629031" y="957771"/>
            <a:ext cx="2443843" cy="3516085"/>
            <a:chOff x="990600" y="1698172"/>
            <a:chExt cx="3874724" cy="2383972"/>
          </a:xfrm>
        </p:grpSpPr>
        <p:sp>
          <p:nvSpPr>
            <p:cNvPr id="310" name="Freihandform: Form 309">
              <a:extLst>
                <a:ext uri="{FF2B5EF4-FFF2-40B4-BE49-F238E27FC236}">
                  <a16:creationId xmlns:a16="http://schemas.microsoft.com/office/drawing/2014/main" id="{2E0E3240-2AC5-4142-A6FF-E25AA15FAFEB}"/>
                </a:ext>
              </a:extLst>
            </p:cNvPr>
            <p:cNvSpPr/>
            <p:nvPr/>
          </p:nvSpPr>
          <p:spPr>
            <a:xfrm>
              <a:off x="1020629" y="1778252"/>
              <a:ext cx="3814664" cy="2279250"/>
            </a:xfrm>
            <a:custGeom>
              <a:avLst/>
              <a:gdLst>
                <a:gd name="connsiteX0" fmla="*/ 0 w 6740980"/>
                <a:gd name="connsiteY0" fmla="*/ 0 h 4027716"/>
                <a:gd name="connsiteX1" fmla="*/ 6740979 w 6740980"/>
                <a:gd name="connsiteY1" fmla="*/ 0 h 4027716"/>
                <a:gd name="connsiteX2" fmla="*/ 6740979 w 6740980"/>
                <a:gd name="connsiteY2" fmla="*/ 206850 h 4027716"/>
                <a:gd name="connsiteX3" fmla="*/ 6740980 w 6740980"/>
                <a:gd name="connsiteY3" fmla="*/ 206855 h 4027716"/>
                <a:gd name="connsiteX4" fmla="*/ 6740980 w 6740980"/>
                <a:gd name="connsiteY4" fmla="*/ 3864405 h 4027716"/>
                <a:gd name="connsiteX5" fmla="*/ 6577669 w 6740980"/>
                <a:gd name="connsiteY5" fmla="*/ 4027716 h 4027716"/>
                <a:gd name="connsiteX6" fmla="*/ 163312 w 6740980"/>
                <a:gd name="connsiteY6" fmla="*/ 4027716 h 4027716"/>
                <a:gd name="connsiteX7" fmla="*/ 1 w 6740980"/>
                <a:gd name="connsiteY7" fmla="*/ 3864405 h 4027716"/>
                <a:gd name="connsiteX8" fmla="*/ 1 w 6740980"/>
                <a:gd name="connsiteY8" fmla="*/ 2960915 h 4027716"/>
                <a:gd name="connsiteX9" fmla="*/ 0 w 6740980"/>
                <a:gd name="connsiteY9" fmla="*/ 2960915 h 4027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40980" h="4027716">
                  <a:moveTo>
                    <a:pt x="0" y="0"/>
                  </a:moveTo>
                  <a:lnTo>
                    <a:pt x="6740979" y="0"/>
                  </a:lnTo>
                  <a:lnTo>
                    <a:pt x="6740979" y="206850"/>
                  </a:lnTo>
                  <a:lnTo>
                    <a:pt x="6740980" y="206855"/>
                  </a:lnTo>
                  <a:lnTo>
                    <a:pt x="6740980" y="3864405"/>
                  </a:lnTo>
                  <a:cubicBezTo>
                    <a:pt x="6740980" y="3954599"/>
                    <a:pt x="6667863" y="4027716"/>
                    <a:pt x="6577669" y="4027716"/>
                  </a:cubicBezTo>
                  <a:lnTo>
                    <a:pt x="163312" y="4027716"/>
                  </a:lnTo>
                  <a:cubicBezTo>
                    <a:pt x="73118" y="4027716"/>
                    <a:pt x="1" y="3954599"/>
                    <a:pt x="1" y="3864405"/>
                  </a:cubicBezTo>
                  <a:lnTo>
                    <a:pt x="1" y="2960915"/>
                  </a:lnTo>
                  <a:lnTo>
                    <a:pt x="0" y="2960915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Freihandform: Form 310">
              <a:extLst>
                <a:ext uri="{FF2B5EF4-FFF2-40B4-BE49-F238E27FC236}">
                  <a16:creationId xmlns:a16="http://schemas.microsoft.com/office/drawing/2014/main" id="{EFF5A9CD-D7DC-4AE0-9CB2-36C9CE3D05D1}"/>
                </a:ext>
              </a:extLst>
            </p:cNvPr>
            <p:cNvSpPr/>
            <p:nvPr/>
          </p:nvSpPr>
          <p:spPr>
            <a:xfrm>
              <a:off x="990600" y="1698172"/>
              <a:ext cx="3874724" cy="2383972"/>
            </a:xfrm>
            <a:custGeom>
              <a:avLst/>
              <a:gdLst>
                <a:gd name="connsiteX0" fmla="*/ 0 w 6847114"/>
                <a:gd name="connsiteY0" fmla="*/ 0 h 4212772"/>
                <a:gd name="connsiteX1" fmla="*/ 102053 w 6847114"/>
                <a:gd name="connsiteY1" fmla="*/ 0 h 4212772"/>
                <a:gd name="connsiteX2" fmla="*/ 102053 w 6847114"/>
                <a:gd name="connsiteY2" fmla="*/ 3897963 h 4212772"/>
                <a:gd name="connsiteX3" fmla="*/ 324333 w 6847114"/>
                <a:gd name="connsiteY3" fmla="*/ 4120243 h 4212772"/>
                <a:gd name="connsiteX4" fmla="*/ 6522780 w 6847114"/>
                <a:gd name="connsiteY4" fmla="*/ 4120243 h 4212772"/>
                <a:gd name="connsiteX5" fmla="*/ 6745060 w 6847114"/>
                <a:gd name="connsiteY5" fmla="*/ 3897963 h 4212772"/>
                <a:gd name="connsiteX6" fmla="*/ 6745060 w 6847114"/>
                <a:gd name="connsiteY6" fmla="*/ 0 h 4212772"/>
                <a:gd name="connsiteX7" fmla="*/ 6847114 w 6847114"/>
                <a:gd name="connsiteY7" fmla="*/ 0 h 4212772"/>
                <a:gd name="connsiteX8" fmla="*/ 6847114 w 6847114"/>
                <a:gd name="connsiteY8" fmla="*/ 3990492 h 4212772"/>
                <a:gd name="connsiteX9" fmla="*/ 6624834 w 6847114"/>
                <a:gd name="connsiteY9" fmla="*/ 4212772 h 4212772"/>
                <a:gd name="connsiteX10" fmla="*/ 222280 w 6847114"/>
                <a:gd name="connsiteY10" fmla="*/ 4212772 h 4212772"/>
                <a:gd name="connsiteX11" fmla="*/ 0 w 6847114"/>
                <a:gd name="connsiteY11" fmla="*/ 3990492 h 421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47114" h="4212772">
                  <a:moveTo>
                    <a:pt x="0" y="0"/>
                  </a:moveTo>
                  <a:lnTo>
                    <a:pt x="102053" y="0"/>
                  </a:lnTo>
                  <a:lnTo>
                    <a:pt x="102053" y="3897963"/>
                  </a:lnTo>
                  <a:cubicBezTo>
                    <a:pt x="102053" y="4020725"/>
                    <a:pt x="201571" y="4120243"/>
                    <a:pt x="324333" y="4120243"/>
                  </a:cubicBezTo>
                  <a:lnTo>
                    <a:pt x="6522780" y="4120243"/>
                  </a:lnTo>
                  <a:cubicBezTo>
                    <a:pt x="6645542" y="4120243"/>
                    <a:pt x="6745060" y="4020725"/>
                    <a:pt x="6745060" y="3897963"/>
                  </a:cubicBezTo>
                  <a:lnTo>
                    <a:pt x="6745060" y="0"/>
                  </a:lnTo>
                  <a:lnTo>
                    <a:pt x="6847114" y="0"/>
                  </a:lnTo>
                  <a:lnTo>
                    <a:pt x="6847114" y="3990492"/>
                  </a:lnTo>
                  <a:cubicBezTo>
                    <a:pt x="6847114" y="4113254"/>
                    <a:pt x="6747596" y="4212772"/>
                    <a:pt x="6624834" y="4212772"/>
                  </a:cubicBezTo>
                  <a:lnTo>
                    <a:pt x="222280" y="4212772"/>
                  </a:lnTo>
                  <a:cubicBezTo>
                    <a:pt x="99518" y="4212772"/>
                    <a:pt x="0" y="4113254"/>
                    <a:pt x="0" y="3990492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94C4C515-FBD0-40BB-BF08-BDB069BEFE01}"/>
              </a:ext>
            </a:extLst>
          </p:cNvPr>
          <p:cNvGrpSpPr/>
          <p:nvPr/>
        </p:nvGrpSpPr>
        <p:grpSpPr>
          <a:xfrm>
            <a:off x="2338782" y="959423"/>
            <a:ext cx="2443843" cy="3516085"/>
            <a:chOff x="990600" y="1698172"/>
            <a:chExt cx="3874724" cy="2383972"/>
          </a:xfrm>
        </p:grpSpPr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171C01D7-DF3F-4EE0-81A3-FBE6050873B4}"/>
                </a:ext>
              </a:extLst>
            </p:cNvPr>
            <p:cNvSpPr/>
            <p:nvPr/>
          </p:nvSpPr>
          <p:spPr>
            <a:xfrm>
              <a:off x="1020629" y="1778252"/>
              <a:ext cx="3814664" cy="2279250"/>
            </a:xfrm>
            <a:custGeom>
              <a:avLst/>
              <a:gdLst>
                <a:gd name="connsiteX0" fmla="*/ 0 w 6740980"/>
                <a:gd name="connsiteY0" fmla="*/ 0 h 4027716"/>
                <a:gd name="connsiteX1" fmla="*/ 6740979 w 6740980"/>
                <a:gd name="connsiteY1" fmla="*/ 0 h 4027716"/>
                <a:gd name="connsiteX2" fmla="*/ 6740979 w 6740980"/>
                <a:gd name="connsiteY2" fmla="*/ 206850 h 4027716"/>
                <a:gd name="connsiteX3" fmla="*/ 6740980 w 6740980"/>
                <a:gd name="connsiteY3" fmla="*/ 206855 h 4027716"/>
                <a:gd name="connsiteX4" fmla="*/ 6740980 w 6740980"/>
                <a:gd name="connsiteY4" fmla="*/ 3864405 h 4027716"/>
                <a:gd name="connsiteX5" fmla="*/ 6577669 w 6740980"/>
                <a:gd name="connsiteY5" fmla="*/ 4027716 h 4027716"/>
                <a:gd name="connsiteX6" fmla="*/ 163312 w 6740980"/>
                <a:gd name="connsiteY6" fmla="*/ 4027716 h 4027716"/>
                <a:gd name="connsiteX7" fmla="*/ 1 w 6740980"/>
                <a:gd name="connsiteY7" fmla="*/ 3864405 h 4027716"/>
                <a:gd name="connsiteX8" fmla="*/ 1 w 6740980"/>
                <a:gd name="connsiteY8" fmla="*/ 2960915 h 4027716"/>
                <a:gd name="connsiteX9" fmla="*/ 0 w 6740980"/>
                <a:gd name="connsiteY9" fmla="*/ 2960915 h 4027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40980" h="4027716">
                  <a:moveTo>
                    <a:pt x="0" y="0"/>
                  </a:moveTo>
                  <a:lnTo>
                    <a:pt x="6740979" y="0"/>
                  </a:lnTo>
                  <a:lnTo>
                    <a:pt x="6740979" y="206850"/>
                  </a:lnTo>
                  <a:lnTo>
                    <a:pt x="6740980" y="206855"/>
                  </a:lnTo>
                  <a:lnTo>
                    <a:pt x="6740980" y="3864405"/>
                  </a:lnTo>
                  <a:cubicBezTo>
                    <a:pt x="6740980" y="3954599"/>
                    <a:pt x="6667863" y="4027716"/>
                    <a:pt x="6577669" y="4027716"/>
                  </a:cubicBezTo>
                  <a:lnTo>
                    <a:pt x="163312" y="4027716"/>
                  </a:lnTo>
                  <a:cubicBezTo>
                    <a:pt x="73118" y="4027716"/>
                    <a:pt x="1" y="3954599"/>
                    <a:pt x="1" y="3864405"/>
                  </a:cubicBezTo>
                  <a:lnTo>
                    <a:pt x="1" y="2960915"/>
                  </a:lnTo>
                  <a:lnTo>
                    <a:pt x="0" y="2960915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9C7E6731-1742-44E3-B28B-DE9DC1ED3133}"/>
                </a:ext>
              </a:extLst>
            </p:cNvPr>
            <p:cNvSpPr/>
            <p:nvPr/>
          </p:nvSpPr>
          <p:spPr>
            <a:xfrm>
              <a:off x="990600" y="1698172"/>
              <a:ext cx="3874724" cy="2383972"/>
            </a:xfrm>
            <a:custGeom>
              <a:avLst/>
              <a:gdLst>
                <a:gd name="connsiteX0" fmla="*/ 0 w 6847114"/>
                <a:gd name="connsiteY0" fmla="*/ 0 h 4212772"/>
                <a:gd name="connsiteX1" fmla="*/ 102053 w 6847114"/>
                <a:gd name="connsiteY1" fmla="*/ 0 h 4212772"/>
                <a:gd name="connsiteX2" fmla="*/ 102053 w 6847114"/>
                <a:gd name="connsiteY2" fmla="*/ 3897963 h 4212772"/>
                <a:gd name="connsiteX3" fmla="*/ 324333 w 6847114"/>
                <a:gd name="connsiteY3" fmla="*/ 4120243 h 4212772"/>
                <a:gd name="connsiteX4" fmla="*/ 6522780 w 6847114"/>
                <a:gd name="connsiteY4" fmla="*/ 4120243 h 4212772"/>
                <a:gd name="connsiteX5" fmla="*/ 6745060 w 6847114"/>
                <a:gd name="connsiteY5" fmla="*/ 3897963 h 4212772"/>
                <a:gd name="connsiteX6" fmla="*/ 6745060 w 6847114"/>
                <a:gd name="connsiteY6" fmla="*/ 0 h 4212772"/>
                <a:gd name="connsiteX7" fmla="*/ 6847114 w 6847114"/>
                <a:gd name="connsiteY7" fmla="*/ 0 h 4212772"/>
                <a:gd name="connsiteX8" fmla="*/ 6847114 w 6847114"/>
                <a:gd name="connsiteY8" fmla="*/ 3990492 h 4212772"/>
                <a:gd name="connsiteX9" fmla="*/ 6624834 w 6847114"/>
                <a:gd name="connsiteY9" fmla="*/ 4212772 h 4212772"/>
                <a:gd name="connsiteX10" fmla="*/ 222280 w 6847114"/>
                <a:gd name="connsiteY10" fmla="*/ 4212772 h 4212772"/>
                <a:gd name="connsiteX11" fmla="*/ 0 w 6847114"/>
                <a:gd name="connsiteY11" fmla="*/ 3990492 h 421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47114" h="4212772">
                  <a:moveTo>
                    <a:pt x="0" y="0"/>
                  </a:moveTo>
                  <a:lnTo>
                    <a:pt x="102053" y="0"/>
                  </a:lnTo>
                  <a:lnTo>
                    <a:pt x="102053" y="3897963"/>
                  </a:lnTo>
                  <a:cubicBezTo>
                    <a:pt x="102053" y="4020725"/>
                    <a:pt x="201571" y="4120243"/>
                    <a:pt x="324333" y="4120243"/>
                  </a:cubicBezTo>
                  <a:lnTo>
                    <a:pt x="6522780" y="4120243"/>
                  </a:lnTo>
                  <a:cubicBezTo>
                    <a:pt x="6645542" y="4120243"/>
                    <a:pt x="6745060" y="4020725"/>
                    <a:pt x="6745060" y="3897963"/>
                  </a:cubicBezTo>
                  <a:lnTo>
                    <a:pt x="6745060" y="0"/>
                  </a:lnTo>
                  <a:lnTo>
                    <a:pt x="6847114" y="0"/>
                  </a:lnTo>
                  <a:lnTo>
                    <a:pt x="6847114" y="3990492"/>
                  </a:lnTo>
                  <a:cubicBezTo>
                    <a:pt x="6847114" y="4113254"/>
                    <a:pt x="6747596" y="4212772"/>
                    <a:pt x="6624834" y="4212772"/>
                  </a:cubicBezTo>
                  <a:lnTo>
                    <a:pt x="222280" y="4212772"/>
                  </a:lnTo>
                  <a:cubicBezTo>
                    <a:pt x="99518" y="4212772"/>
                    <a:pt x="0" y="4113254"/>
                    <a:pt x="0" y="3990492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Ellipse 8">
            <a:extLst>
              <a:ext uri="{FF2B5EF4-FFF2-40B4-BE49-F238E27FC236}">
                <a16:creationId xmlns:a16="http://schemas.microsoft.com/office/drawing/2014/main" id="{3625DA4A-F4B0-4ED9-9982-F00C475EFBB0}"/>
              </a:ext>
            </a:extLst>
          </p:cNvPr>
          <p:cNvSpPr/>
          <p:nvPr/>
        </p:nvSpPr>
        <p:spPr>
          <a:xfrm>
            <a:off x="2942939" y="3593766"/>
            <a:ext cx="1213757" cy="713014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4" name="Gruppieren 203">
            <a:extLst>
              <a:ext uri="{FF2B5EF4-FFF2-40B4-BE49-F238E27FC236}">
                <a16:creationId xmlns:a16="http://schemas.microsoft.com/office/drawing/2014/main" id="{B6F12E79-A743-47CC-8E21-4035157E8697}"/>
              </a:ext>
            </a:extLst>
          </p:cNvPr>
          <p:cNvGrpSpPr>
            <a:grpSpLocks noChangeAspect="1"/>
          </p:cNvGrpSpPr>
          <p:nvPr/>
        </p:nvGrpSpPr>
        <p:grpSpPr>
          <a:xfrm>
            <a:off x="7362124" y="4309169"/>
            <a:ext cx="3024000" cy="1939335"/>
            <a:chOff x="8355573" y="3934052"/>
            <a:chExt cx="1690687" cy="1084262"/>
          </a:xfrm>
        </p:grpSpPr>
        <p:sp>
          <p:nvSpPr>
            <p:cNvPr id="205" name="AutoShape 3">
              <a:extLst>
                <a:ext uri="{FF2B5EF4-FFF2-40B4-BE49-F238E27FC236}">
                  <a16:creationId xmlns:a16="http://schemas.microsoft.com/office/drawing/2014/main" id="{F1CEFD72-92A2-4852-9CAD-58A46CD9620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355573" y="3934052"/>
              <a:ext cx="1690687" cy="1084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6" name="Rectangle 5">
              <a:extLst>
                <a:ext uri="{FF2B5EF4-FFF2-40B4-BE49-F238E27FC236}">
                  <a16:creationId xmlns:a16="http://schemas.microsoft.com/office/drawing/2014/main" id="{D31A18B3-31A2-4B25-B19E-33B3FC016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123" y="4904014"/>
              <a:ext cx="182562" cy="95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7" name="Freeform 6">
              <a:extLst>
                <a:ext uri="{FF2B5EF4-FFF2-40B4-BE49-F238E27FC236}">
                  <a16:creationId xmlns:a16="http://schemas.microsoft.com/office/drawing/2014/main" id="{DD0942CA-AE50-4069-A6B0-88186714E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8123" y="4904014"/>
              <a:ext cx="182562" cy="95250"/>
            </a:xfrm>
            <a:custGeom>
              <a:avLst/>
              <a:gdLst>
                <a:gd name="T0" fmla="*/ 347 w 695"/>
                <a:gd name="T1" fmla="*/ 361 h 361"/>
                <a:gd name="T2" fmla="*/ 0 w 695"/>
                <a:gd name="T3" fmla="*/ 361 h 361"/>
                <a:gd name="T4" fmla="*/ 0 w 695"/>
                <a:gd name="T5" fmla="*/ 0 h 361"/>
                <a:gd name="T6" fmla="*/ 695 w 695"/>
                <a:gd name="T7" fmla="*/ 0 h 361"/>
                <a:gd name="T8" fmla="*/ 695 w 695"/>
                <a:gd name="T9" fmla="*/ 361 h 361"/>
                <a:gd name="T10" fmla="*/ 347 w 695"/>
                <a:gd name="T11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361">
                  <a:moveTo>
                    <a:pt x="347" y="361"/>
                  </a:moveTo>
                  <a:lnTo>
                    <a:pt x="0" y="361"/>
                  </a:lnTo>
                  <a:lnTo>
                    <a:pt x="0" y="0"/>
                  </a:lnTo>
                  <a:lnTo>
                    <a:pt x="695" y="0"/>
                  </a:lnTo>
                  <a:lnTo>
                    <a:pt x="695" y="361"/>
                  </a:lnTo>
                  <a:lnTo>
                    <a:pt x="347" y="3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8" name="Rectangle 7">
              <a:extLst>
                <a:ext uri="{FF2B5EF4-FFF2-40B4-BE49-F238E27FC236}">
                  <a16:creationId xmlns:a16="http://schemas.microsoft.com/office/drawing/2014/main" id="{512480B8-261D-4A94-839C-E0660D96E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8135" y="4908777"/>
              <a:ext cx="184150" cy="95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9" name="Freeform 8">
              <a:extLst>
                <a:ext uri="{FF2B5EF4-FFF2-40B4-BE49-F238E27FC236}">
                  <a16:creationId xmlns:a16="http://schemas.microsoft.com/office/drawing/2014/main" id="{45649591-3E1E-4137-AFA4-1B9457400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8135" y="4908777"/>
              <a:ext cx="184150" cy="95250"/>
            </a:xfrm>
            <a:custGeom>
              <a:avLst/>
              <a:gdLst>
                <a:gd name="T0" fmla="*/ 348 w 695"/>
                <a:gd name="T1" fmla="*/ 361 h 361"/>
                <a:gd name="T2" fmla="*/ 0 w 695"/>
                <a:gd name="T3" fmla="*/ 361 h 361"/>
                <a:gd name="T4" fmla="*/ 0 w 695"/>
                <a:gd name="T5" fmla="*/ 0 h 361"/>
                <a:gd name="T6" fmla="*/ 695 w 695"/>
                <a:gd name="T7" fmla="*/ 0 h 361"/>
                <a:gd name="T8" fmla="*/ 695 w 695"/>
                <a:gd name="T9" fmla="*/ 361 h 361"/>
                <a:gd name="T10" fmla="*/ 348 w 695"/>
                <a:gd name="T11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361">
                  <a:moveTo>
                    <a:pt x="348" y="361"/>
                  </a:moveTo>
                  <a:lnTo>
                    <a:pt x="0" y="361"/>
                  </a:lnTo>
                  <a:lnTo>
                    <a:pt x="0" y="0"/>
                  </a:lnTo>
                  <a:lnTo>
                    <a:pt x="695" y="0"/>
                  </a:lnTo>
                  <a:lnTo>
                    <a:pt x="695" y="361"/>
                  </a:lnTo>
                  <a:lnTo>
                    <a:pt x="348" y="3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0" name="Freeform 9">
              <a:extLst>
                <a:ext uri="{FF2B5EF4-FFF2-40B4-BE49-F238E27FC236}">
                  <a16:creationId xmlns:a16="http://schemas.microsoft.com/office/drawing/2014/main" id="{A17E4163-4258-40EC-AF0D-F577325EC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3510" y="4326164"/>
              <a:ext cx="1665287" cy="584200"/>
            </a:xfrm>
            <a:custGeom>
              <a:avLst/>
              <a:gdLst>
                <a:gd name="T0" fmla="*/ 6291 w 6291"/>
                <a:gd name="T1" fmla="*/ 1988 h 2206"/>
                <a:gd name="T2" fmla="*/ 5428 w 6291"/>
                <a:gd name="T3" fmla="*/ 219 h 2206"/>
                <a:gd name="T4" fmla="*/ 5334 w 6291"/>
                <a:gd name="T5" fmla="*/ 78 h 2206"/>
                <a:gd name="T6" fmla="*/ 5150 w 6291"/>
                <a:gd name="T7" fmla="*/ 0 h 2206"/>
                <a:gd name="T8" fmla="*/ 1203 w 6291"/>
                <a:gd name="T9" fmla="*/ 0 h 2206"/>
                <a:gd name="T10" fmla="*/ 1033 w 6291"/>
                <a:gd name="T11" fmla="*/ 62 h 2206"/>
                <a:gd name="T12" fmla="*/ 926 w 6291"/>
                <a:gd name="T13" fmla="*/ 172 h 2206"/>
                <a:gd name="T14" fmla="*/ 0 w 6291"/>
                <a:gd name="T15" fmla="*/ 2034 h 2206"/>
                <a:gd name="T16" fmla="*/ 62 w 6291"/>
                <a:gd name="T17" fmla="*/ 2159 h 2206"/>
                <a:gd name="T18" fmla="*/ 216 w 6291"/>
                <a:gd name="T19" fmla="*/ 2206 h 2206"/>
                <a:gd name="T20" fmla="*/ 6168 w 6291"/>
                <a:gd name="T21" fmla="*/ 2206 h 2206"/>
                <a:gd name="T22" fmla="*/ 6275 w 6291"/>
                <a:gd name="T23" fmla="*/ 2113 h 2206"/>
                <a:gd name="T24" fmla="*/ 6291 w 6291"/>
                <a:gd name="T25" fmla="*/ 1988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91" h="2206">
                  <a:moveTo>
                    <a:pt x="6291" y="1988"/>
                  </a:moveTo>
                  <a:lnTo>
                    <a:pt x="5428" y="219"/>
                  </a:lnTo>
                  <a:lnTo>
                    <a:pt x="5334" y="78"/>
                  </a:lnTo>
                  <a:lnTo>
                    <a:pt x="5150" y="0"/>
                  </a:lnTo>
                  <a:lnTo>
                    <a:pt x="1203" y="0"/>
                  </a:lnTo>
                  <a:lnTo>
                    <a:pt x="1033" y="62"/>
                  </a:lnTo>
                  <a:lnTo>
                    <a:pt x="926" y="172"/>
                  </a:lnTo>
                  <a:lnTo>
                    <a:pt x="0" y="2034"/>
                  </a:lnTo>
                  <a:lnTo>
                    <a:pt x="62" y="2159"/>
                  </a:lnTo>
                  <a:lnTo>
                    <a:pt x="216" y="2206"/>
                  </a:lnTo>
                  <a:lnTo>
                    <a:pt x="6168" y="2206"/>
                  </a:lnTo>
                  <a:lnTo>
                    <a:pt x="6275" y="2113"/>
                  </a:lnTo>
                  <a:lnTo>
                    <a:pt x="6291" y="198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1" name="Freeform 10">
              <a:extLst>
                <a:ext uri="{FF2B5EF4-FFF2-40B4-BE49-F238E27FC236}">
                  <a16:creationId xmlns:a16="http://schemas.microsoft.com/office/drawing/2014/main" id="{5FC13B0D-A22E-4DB6-81DB-47B1BFF16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3510" y="4326164"/>
              <a:ext cx="1665287" cy="584200"/>
            </a:xfrm>
            <a:custGeom>
              <a:avLst/>
              <a:gdLst>
                <a:gd name="T0" fmla="*/ 6291 w 6291"/>
                <a:gd name="T1" fmla="*/ 1988 h 2206"/>
                <a:gd name="T2" fmla="*/ 5428 w 6291"/>
                <a:gd name="T3" fmla="*/ 219 h 2206"/>
                <a:gd name="T4" fmla="*/ 5334 w 6291"/>
                <a:gd name="T5" fmla="*/ 78 h 2206"/>
                <a:gd name="T6" fmla="*/ 5150 w 6291"/>
                <a:gd name="T7" fmla="*/ 0 h 2206"/>
                <a:gd name="T8" fmla="*/ 1203 w 6291"/>
                <a:gd name="T9" fmla="*/ 0 h 2206"/>
                <a:gd name="T10" fmla="*/ 1033 w 6291"/>
                <a:gd name="T11" fmla="*/ 62 h 2206"/>
                <a:gd name="T12" fmla="*/ 926 w 6291"/>
                <a:gd name="T13" fmla="*/ 172 h 2206"/>
                <a:gd name="T14" fmla="*/ 0 w 6291"/>
                <a:gd name="T15" fmla="*/ 2034 h 2206"/>
                <a:gd name="T16" fmla="*/ 62 w 6291"/>
                <a:gd name="T17" fmla="*/ 2159 h 2206"/>
                <a:gd name="T18" fmla="*/ 216 w 6291"/>
                <a:gd name="T19" fmla="*/ 2206 h 2206"/>
                <a:gd name="T20" fmla="*/ 6168 w 6291"/>
                <a:gd name="T21" fmla="*/ 2206 h 2206"/>
                <a:gd name="T22" fmla="*/ 6275 w 6291"/>
                <a:gd name="T23" fmla="*/ 2113 h 2206"/>
                <a:gd name="T24" fmla="*/ 6291 w 6291"/>
                <a:gd name="T25" fmla="*/ 1988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91" h="2206">
                  <a:moveTo>
                    <a:pt x="6291" y="1988"/>
                  </a:moveTo>
                  <a:lnTo>
                    <a:pt x="5428" y="219"/>
                  </a:lnTo>
                  <a:lnTo>
                    <a:pt x="5334" y="78"/>
                  </a:lnTo>
                  <a:lnTo>
                    <a:pt x="5150" y="0"/>
                  </a:lnTo>
                  <a:lnTo>
                    <a:pt x="1203" y="0"/>
                  </a:lnTo>
                  <a:lnTo>
                    <a:pt x="1033" y="62"/>
                  </a:lnTo>
                  <a:lnTo>
                    <a:pt x="926" y="172"/>
                  </a:lnTo>
                  <a:lnTo>
                    <a:pt x="0" y="2034"/>
                  </a:lnTo>
                  <a:lnTo>
                    <a:pt x="62" y="2159"/>
                  </a:lnTo>
                  <a:lnTo>
                    <a:pt x="216" y="2206"/>
                  </a:lnTo>
                  <a:lnTo>
                    <a:pt x="6168" y="2206"/>
                  </a:lnTo>
                  <a:lnTo>
                    <a:pt x="6275" y="2113"/>
                  </a:lnTo>
                  <a:lnTo>
                    <a:pt x="6291" y="19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2" name="Freeform 11">
              <a:extLst>
                <a:ext uri="{FF2B5EF4-FFF2-40B4-BE49-F238E27FC236}">
                  <a16:creationId xmlns:a16="http://schemas.microsoft.com/office/drawing/2014/main" id="{2EC99FA8-A92B-46FD-851F-3D7C2B56D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0660" y="4367439"/>
              <a:ext cx="1563687" cy="490537"/>
            </a:xfrm>
            <a:custGeom>
              <a:avLst/>
              <a:gdLst>
                <a:gd name="T0" fmla="*/ 5912 w 5912"/>
                <a:gd name="T1" fmla="*/ 1851 h 1851"/>
                <a:gd name="T2" fmla="*/ 5044 w 5912"/>
                <a:gd name="T3" fmla="*/ 0 h 1851"/>
                <a:gd name="T4" fmla="*/ 902 w 5912"/>
                <a:gd name="T5" fmla="*/ 0 h 1851"/>
                <a:gd name="T6" fmla="*/ 0 w 5912"/>
                <a:gd name="T7" fmla="*/ 1844 h 1851"/>
                <a:gd name="T8" fmla="*/ 5912 w 5912"/>
                <a:gd name="T9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2" h="1851">
                  <a:moveTo>
                    <a:pt x="5912" y="1851"/>
                  </a:moveTo>
                  <a:lnTo>
                    <a:pt x="5044" y="0"/>
                  </a:lnTo>
                  <a:lnTo>
                    <a:pt x="902" y="0"/>
                  </a:lnTo>
                  <a:lnTo>
                    <a:pt x="0" y="1844"/>
                  </a:lnTo>
                  <a:lnTo>
                    <a:pt x="5912" y="18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3" name="Freeform 12">
              <a:extLst>
                <a:ext uri="{FF2B5EF4-FFF2-40B4-BE49-F238E27FC236}">
                  <a16:creationId xmlns:a16="http://schemas.microsoft.com/office/drawing/2014/main" id="{E77EDFA3-3DFD-471E-8835-79193AEEF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0660" y="4367439"/>
              <a:ext cx="1563687" cy="490537"/>
            </a:xfrm>
            <a:custGeom>
              <a:avLst/>
              <a:gdLst>
                <a:gd name="T0" fmla="*/ 5912 w 5912"/>
                <a:gd name="T1" fmla="*/ 1851 h 1851"/>
                <a:gd name="T2" fmla="*/ 5044 w 5912"/>
                <a:gd name="T3" fmla="*/ 0 h 1851"/>
                <a:gd name="T4" fmla="*/ 902 w 5912"/>
                <a:gd name="T5" fmla="*/ 0 h 1851"/>
                <a:gd name="T6" fmla="*/ 0 w 5912"/>
                <a:gd name="T7" fmla="*/ 1844 h 1851"/>
                <a:gd name="T8" fmla="*/ 5912 w 5912"/>
                <a:gd name="T9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2" h="1851">
                  <a:moveTo>
                    <a:pt x="5912" y="1851"/>
                  </a:moveTo>
                  <a:lnTo>
                    <a:pt x="5044" y="0"/>
                  </a:lnTo>
                  <a:lnTo>
                    <a:pt x="902" y="0"/>
                  </a:lnTo>
                  <a:lnTo>
                    <a:pt x="0" y="1844"/>
                  </a:lnTo>
                  <a:lnTo>
                    <a:pt x="5912" y="18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4" name="Freeform 13">
              <a:extLst>
                <a:ext uri="{FF2B5EF4-FFF2-40B4-BE49-F238E27FC236}">
                  <a16:creationId xmlns:a16="http://schemas.microsoft.com/office/drawing/2014/main" id="{FBAE0465-2D6E-4CF3-A729-04AB378D7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7848" y="4583339"/>
              <a:ext cx="53975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5" name="Freeform 14">
              <a:extLst>
                <a:ext uri="{FF2B5EF4-FFF2-40B4-BE49-F238E27FC236}">
                  <a16:creationId xmlns:a16="http://schemas.microsoft.com/office/drawing/2014/main" id="{694ACAA3-0181-4898-A3EE-6B517B071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7848" y="4583339"/>
              <a:ext cx="53975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6" name="Line 15">
              <a:extLst>
                <a:ext uri="{FF2B5EF4-FFF2-40B4-BE49-F238E27FC236}">
                  <a16:creationId xmlns:a16="http://schemas.microsoft.com/office/drawing/2014/main" id="{A53A53B1-5BF5-4756-913D-1587304871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6423" y="4419827"/>
              <a:ext cx="0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7" name="Line 16">
              <a:extLst>
                <a:ext uri="{FF2B5EF4-FFF2-40B4-BE49-F238E27FC236}">
                  <a16:creationId xmlns:a16="http://schemas.microsoft.com/office/drawing/2014/main" id="{2E59FC05-F290-4D5C-ABAD-F724BAA7A9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4835" y="4729389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8" name="Line 17">
              <a:extLst>
                <a:ext uri="{FF2B5EF4-FFF2-40B4-BE49-F238E27FC236}">
                  <a16:creationId xmlns:a16="http://schemas.microsoft.com/office/drawing/2014/main" id="{493DE6CC-A82E-4FF1-A22B-8BC1F7802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685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9" name="Line 18">
              <a:extLst>
                <a:ext uri="{FF2B5EF4-FFF2-40B4-BE49-F238E27FC236}">
                  <a16:creationId xmlns:a16="http://schemas.microsoft.com/office/drawing/2014/main" id="{BAAEF3D9-1428-416C-B323-7B6357E80F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36598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0" name="Line 19">
              <a:extLst>
                <a:ext uri="{FF2B5EF4-FFF2-40B4-BE49-F238E27FC236}">
                  <a16:creationId xmlns:a16="http://schemas.microsoft.com/office/drawing/2014/main" id="{F96B3EA8-BD1A-4798-955A-74DB4BB4F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06423" y="4478564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1" name="Line 20">
              <a:extLst>
                <a:ext uri="{FF2B5EF4-FFF2-40B4-BE49-F238E27FC236}">
                  <a16:creationId xmlns:a16="http://schemas.microsoft.com/office/drawing/2014/main" id="{D518C82C-47AA-407C-A6EC-71F5C6B4E6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6423" y="4457927"/>
              <a:ext cx="58737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2" name="Line 21">
              <a:extLst>
                <a:ext uri="{FF2B5EF4-FFF2-40B4-BE49-F238E27FC236}">
                  <a16:creationId xmlns:a16="http://schemas.microsoft.com/office/drawing/2014/main" id="{503E2E7C-CF74-405A-ADC5-4A4CA4868D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04835" y="4537302"/>
              <a:ext cx="179387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3" name="Line 22">
              <a:extLst>
                <a:ext uri="{FF2B5EF4-FFF2-40B4-BE49-F238E27FC236}">
                  <a16:creationId xmlns:a16="http://schemas.microsoft.com/office/drawing/2014/main" id="{EA507288-4584-4DC9-87E8-01079D0860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6423" y="4467452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4" name="Line 23">
              <a:extLst>
                <a:ext uri="{FF2B5EF4-FFF2-40B4-BE49-F238E27FC236}">
                  <a16:creationId xmlns:a16="http://schemas.microsoft.com/office/drawing/2014/main" id="{A09520D0-C509-42A5-BC69-EE0C329353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6423" y="4486502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5" name="Line 24">
              <a:extLst>
                <a:ext uri="{FF2B5EF4-FFF2-40B4-BE49-F238E27FC236}">
                  <a16:creationId xmlns:a16="http://schemas.microsoft.com/office/drawing/2014/main" id="{17C8A668-E186-42B5-A315-E001B763CC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6423" y="4524602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6" name="Line 25">
              <a:extLst>
                <a:ext uri="{FF2B5EF4-FFF2-40B4-BE49-F238E27FC236}">
                  <a16:creationId xmlns:a16="http://schemas.microsoft.com/office/drawing/2014/main" id="{0741CA94-80D7-40A9-A656-4D9CC8974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6423" y="4583339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7" name="Line 26">
              <a:extLst>
                <a:ext uri="{FF2B5EF4-FFF2-40B4-BE49-F238E27FC236}">
                  <a16:creationId xmlns:a16="http://schemas.microsoft.com/office/drawing/2014/main" id="{3F49AC85-B2C4-40B1-A1AF-1AD839F6A9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20685" y="4611914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8" name="Line 27">
              <a:extLst>
                <a:ext uri="{FF2B5EF4-FFF2-40B4-BE49-F238E27FC236}">
                  <a16:creationId xmlns:a16="http://schemas.microsoft.com/office/drawing/2014/main" id="{B76F0E30-882A-45EF-991E-EEFA6AD696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73073" y="4483327"/>
              <a:ext cx="131762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9" name="Line 28">
              <a:extLst>
                <a:ext uri="{FF2B5EF4-FFF2-40B4-BE49-F238E27FC236}">
                  <a16:creationId xmlns:a16="http://schemas.microsoft.com/office/drawing/2014/main" id="{D2B9C70D-58DC-4C6A-8E64-8B270A8906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44510" y="446268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0" name="Line 29">
              <a:extLst>
                <a:ext uri="{FF2B5EF4-FFF2-40B4-BE49-F238E27FC236}">
                  <a16:creationId xmlns:a16="http://schemas.microsoft.com/office/drawing/2014/main" id="{2A2A44A9-0F8A-4E7C-9BF1-65D0321D0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25448" y="4540477"/>
              <a:ext cx="179387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1" name="Line 30">
              <a:extLst>
                <a:ext uri="{FF2B5EF4-FFF2-40B4-BE49-F238E27FC236}">
                  <a16:creationId xmlns:a16="http://schemas.microsoft.com/office/drawing/2014/main" id="{95B76EBB-3919-410B-8E6F-2E1232E946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76260" y="4472214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2" name="Line 31">
              <a:extLst>
                <a:ext uri="{FF2B5EF4-FFF2-40B4-BE49-F238E27FC236}">
                  <a16:creationId xmlns:a16="http://schemas.microsoft.com/office/drawing/2014/main" id="{50CAD5E4-95BD-47CF-8AE8-93A287B89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27048" y="4491264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3" name="Line 32">
              <a:extLst>
                <a:ext uri="{FF2B5EF4-FFF2-40B4-BE49-F238E27FC236}">
                  <a16:creationId xmlns:a16="http://schemas.microsoft.com/office/drawing/2014/main" id="{E647F499-CC53-4996-BFF0-622C52FFF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3073" y="4529364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4" name="Line 33">
              <a:extLst>
                <a:ext uri="{FF2B5EF4-FFF2-40B4-BE49-F238E27FC236}">
                  <a16:creationId xmlns:a16="http://schemas.microsoft.com/office/drawing/2014/main" id="{A2C04BB8-437B-4493-ABE0-4156CF75B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7673" y="4586514"/>
              <a:ext cx="157162" cy="20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5" name="Line 34">
              <a:extLst>
                <a:ext uri="{FF2B5EF4-FFF2-40B4-BE49-F238E27FC236}">
                  <a16:creationId xmlns:a16="http://schemas.microsoft.com/office/drawing/2014/main" id="{957150C4-48DE-462D-BF96-EC18DEDA4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685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6" name="Line 35">
              <a:extLst>
                <a:ext uri="{FF2B5EF4-FFF2-40B4-BE49-F238E27FC236}">
                  <a16:creationId xmlns:a16="http://schemas.microsoft.com/office/drawing/2014/main" id="{5B2C811E-5049-47B0-ADEB-29B93132DD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36598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7" name="Line 36">
              <a:extLst>
                <a:ext uri="{FF2B5EF4-FFF2-40B4-BE49-F238E27FC236}">
                  <a16:creationId xmlns:a16="http://schemas.microsoft.com/office/drawing/2014/main" id="{679B04FF-B8D4-4AF2-AE17-2A4FDE96A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6423" y="4613502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8" name="Line 37">
              <a:extLst>
                <a:ext uri="{FF2B5EF4-FFF2-40B4-BE49-F238E27FC236}">
                  <a16:creationId xmlns:a16="http://schemas.microsoft.com/office/drawing/2014/main" id="{AC075589-A692-4F7A-8AEA-A3E5334E2A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06423" y="4613502"/>
              <a:ext cx="58737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9" name="Line 38">
              <a:extLst>
                <a:ext uri="{FF2B5EF4-FFF2-40B4-BE49-F238E27FC236}">
                  <a16:creationId xmlns:a16="http://schemas.microsoft.com/office/drawing/2014/main" id="{9E168031-B7C7-4725-99DC-8AACFDE79D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4835" y="4613502"/>
              <a:ext cx="179387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0" name="Line 39">
              <a:extLst>
                <a:ext uri="{FF2B5EF4-FFF2-40B4-BE49-F238E27FC236}">
                  <a16:creationId xmlns:a16="http://schemas.microsoft.com/office/drawing/2014/main" id="{664E63B8-9DDE-4D0C-9055-AD86E49D10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06423" y="4613502"/>
              <a:ext cx="28575" cy="136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1" name="Line 40">
              <a:extLst>
                <a:ext uri="{FF2B5EF4-FFF2-40B4-BE49-F238E27FC236}">
                  <a16:creationId xmlns:a16="http://schemas.microsoft.com/office/drawing/2014/main" id="{02BFD3F7-6F55-49CE-9716-3961A3CAA2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06423" y="4613502"/>
              <a:ext cx="77787" cy="119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2" name="Line 41">
              <a:extLst>
                <a:ext uri="{FF2B5EF4-FFF2-40B4-BE49-F238E27FC236}">
                  <a16:creationId xmlns:a16="http://schemas.microsoft.com/office/drawing/2014/main" id="{884D727C-48F3-4A51-AC55-420F9A74B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06423" y="4613502"/>
              <a:ext cx="131762" cy="809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3" name="Line 42">
              <a:extLst>
                <a:ext uri="{FF2B5EF4-FFF2-40B4-BE49-F238E27FC236}">
                  <a16:creationId xmlns:a16="http://schemas.microsoft.com/office/drawing/2014/main" id="{81C28946-1554-4AEA-A17A-93335DFA29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06423" y="4616677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4" name="Line 43">
              <a:extLst>
                <a:ext uri="{FF2B5EF4-FFF2-40B4-BE49-F238E27FC236}">
                  <a16:creationId xmlns:a16="http://schemas.microsoft.com/office/drawing/2014/main" id="{432AB2DE-2A3B-4A43-89C9-B0B4B8997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20685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5" name="Line 44">
              <a:extLst>
                <a:ext uri="{FF2B5EF4-FFF2-40B4-BE49-F238E27FC236}">
                  <a16:creationId xmlns:a16="http://schemas.microsoft.com/office/drawing/2014/main" id="{A0594BAD-0686-4FEC-B735-FAFC94C47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3073" y="4608739"/>
              <a:ext cx="131762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6" name="Line 45">
              <a:extLst>
                <a:ext uri="{FF2B5EF4-FFF2-40B4-BE49-F238E27FC236}">
                  <a16:creationId xmlns:a16="http://schemas.microsoft.com/office/drawing/2014/main" id="{CE4498DC-F4D5-435C-9077-C7420261C1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44510" y="460873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7" name="Line 46">
              <a:extLst>
                <a:ext uri="{FF2B5EF4-FFF2-40B4-BE49-F238E27FC236}">
                  <a16:creationId xmlns:a16="http://schemas.microsoft.com/office/drawing/2014/main" id="{5E3B4E11-165D-4C63-B2A3-06E3DB77E0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25448" y="4610327"/>
              <a:ext cx="179387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8" name="Line 47">
              <a:extLst>
                <a:ext uri="{FF2B5EF4-FFF2-40B4-BE49-F238E27FC236}">
                  <a16:creationId xmlns:a16="http://schemas.microsoft.com/office/drawing/2014/main" id="{4F3E2F20-E5C9-47C1-9EDF-C356F209EC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76260" y="4608739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9" name="Line 48">
              <a:extLst>
                <a:ext uri="{FF2B5EF4-FFF2-40B4-BE49-F238E27FC236}">
                  <a16:creationId xmlns:a16="http://schemas.microsoft.com/office/drawing/2014/main" id="{46465EE9-B525-47FE-9BD4-358D157A2F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7048" y="4610327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0" name="Line 49">
              <a:extLst>
                <a:ext uri="{FF2B5EF4-FFF2-40B4-BE49-F238E27FC236}">
                  <a16:creationId xmlns:a16="http://schemas.microsoft.com/office/drawing/2014/main" id="{49CD30D9-8C22-44E2-AE6C-3AFD33DCCD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73073" y="4610327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1" name="Line 50">
              <a:extLst>
                <a:ext uri="{FF2B5EF4-FFF2-40B4-BE49-F238E27FC236}">
                  <a16:creationId xmlns:a16="http://schemas.microsoft.com/office/drawing/2014/main" id="{527B999F-6767-4844-A532-CB6160F41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7673" y="4611914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2" name="Freeform 51">
              <a:extLst>
                <a:ext uri="{FF2B5EF4-FFF2-40B4-BE49-F238E27FC236}">
                  <a16:creationId xmlns:a16="http://schemas.microsoft.com/office/drawing/2014/main" id="{6300D423-CA9F-4F07-ADF9-177537378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3073" y="4486502"/>
              <a:ext cx="263525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3" name="Freeform 52">
              <a:extLst>
                <a:ext uri="{FF2B5EF4-FFF2-40B4-BE49-F238E27FC236}">
                  <a16:creationId xmlns:a16="http://schemas.microsoft.com/office/drawing/2014/main" id="{79175AB2-FFAC-4E47-B982-FCCDAFF4C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3073" y="4486502"/>
              <a:ext cx="263525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4" name="Freeform 53">
              <a:extLst>
                <a:ext uri="{FF2B5EF4-FFF2-40B4-BE49-F238E27FC236}">
                  <a16:creationId xmlns:a16="http://schemas.microsoft.com/office/drawing/2014/main" id="{322FC2B1-0459-4C11-B364-185B487D0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0073" y="4527777"/>
              <a:ext cx="88900" cy="85725"/>
            </a:xfrm>
            <a:custGeom>
              <a:avLst/>
              <a:gdLst>
                <a:gd name="T0" fmla="*/ 0 w 339"/>
                <a:gd name="T1" fmla="*/ 274 h 320"/>
                <a:gd name="T2" fmla="*/ 299 w 339"/>
                <a:gd name="T3" fmla="*/ 0 h 320"/>
                <a:gd name="T4" fmla="*/ 339 w 339"/>
                <a:gd name="T5" fmla="*/ 46 h 320"/>
                <a:gd name="T6" fmla="*/ 41 w 339"/>
                <a:gd name="T7" fmla="*/ 320 h 320"/>
                <a:gd name="T8" fmla="*/ 0 w 339"/>
                <a:gd name="T9" fmla="*/ 27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320">
                  <a:moveTo>
                    <a:pt x="0" y="274"/>
                  </a:moveTo>
                  <a:lnTo>
                    <a:pt x="299" y="0"/>
                  </a:lnTo>
                  <a:lnTo>
                    <a:pt x="339" y="46"/>
                  </a:lnTo>
                  <a:lnTo>
                    <a:pt x="41" y="32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5" name="Freeform 54">
              <a:extLst>
                <a:ext uri="{FF2B5EF4-FFF2-40B4-BE49-F238E27FC236}">
                  <a16:creationId xmlns:a16="http://schemas.microsoft.com/office/drawing/2014/main" id="{770AE2C3-86DA-48C3-836D-F3BF17A3E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6523" y="4583339"/>
              <a:ext cx="52387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6" name="Freeform 55">
              <a:extLst>
                <a:ext uri="{FF2B5EF4-FFF2-40B4-BE49-F238E27FC236}">
                  <a16:creationId xmlns:a16="http://schemas.microsoft.com/office/drawing/2014/main" id="{CCAB33A3-5044-4929-8659-F6C4A6332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6523" y="4583339"/>
              <a:ext cx="52387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7" name="Line 56">
              <a:extLst>
                <a:ext uri="{FF2B5EF4-FFF2-40B4-BE49-F238E27FC236}">
                  <a16:creationId xmlns:a16="http://schemas.microsoft.com/office/drawing/2014/main" id="{0D545458-89F8-4439-A39A-5139C83640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33510" y="4419827"/>
              <a:ext cx="0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8" name="Line 57">
              <a:extLst>
                <a:ext uri="{FF2B5EF4-FFF2-40B4-BE49-F238E27FC236}">
                  <a16:creationId xmlns:a16="http://schemas.microsoft.com/office/drawing/2014/main" id="{A0452664-5582-4EE6-A51A-52DB60ECB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33510" y="4729389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9" name="Line 58">
              <a:extLst>
                <a:ext uri="{FF2B5EF4-FFF2-40B4-BE49-F238E27FC236}">
                  <a16:creationId xmlns:a16="http://schemas.microsoft.com/office/drawing/2014/main" id="{2D41FA7E-2296-4DB5-AF03-5AFBC3FAFC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49360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0" name="Line 59">
              <a:extLst>
                <a:ext uri="{FF2B5EF4-FFF2-40B4-BE49-F238E27FC236}">
                  <a16:creationId xmlns:a16="http://schemas.microsoft.com/office/drawing/2014/main" id="{38960D3E-454D-4310-B13A-9EE21D9C1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63685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1" name="Line 60">
              <a:extLst>
                <a:ext uri="{FF2B5EF4-FFF2-40B4-BE49-F238E27FC236}">
                  <a16:creationId xmlns:a16="http://schemas.microsoft.com/office/drawing/2014/main" id="{5F9CC9C9-C530-4ED8-81A9-F8AF7CDE4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33510" y="4478564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2" name="Line 61">
              <a:extLst>
                <a:ext uri="{FF2B5EF4-FFF2-40B4-BE49-F238E27FC236}">
                  <a16:creationId xmlns:a16="http://schemas.microsoft.com/office/drawing/2014/main" id="{4D8CDF2D-49C0-4254-812B-C6DBF00E8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33510" y="4457927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3" name="Line 62">
              <a:extLst>
                <a:ext uri="{FF2B5EF4-FFF2-40B4-BE49-F238E27FC236}">
                  <a16:creationId xmlns:a16="http://schemas.microsoft.com/office/drawing/2014/main" id="{2B988495-5142-4F66-88C8-2C2CBD53E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33510" y="4537302"/>
              <a:ext cx="179387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4" name="Line 63">
              <a:extLst>
                <a:ext uri="{FF2B5EF4-FFF2-40B4-BE49-F238E27FC236}">
                  <a16:creationId xmlns:a16="http://schemas.microsoft.com/office/drawing/2014/main" id="{8FE8F481-B11B-4590-850D-DF77686581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33510" y="4467452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5" name="Line 64">
              <a:extLst>
                <a:ext uri="{FF2B5EF4-FFF2-40B4-BE49-F238E27FC236}">
                  <a16:creationId xmlns:a16="http://schemas.microsoft.com/office/drawing/2014/main" id="{22FAB4EB-C629-4FFE-98D0-779A26C2FD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33510" y="4486502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6" name="Line 65">
              <a:extLst>
                <a:ext uri="{FF2B5EF4-FFF2-40B4-BE49-F238E27FC236}">
                  <a16:creationId xmlns:a16="http://schemas.microsoft.com/office/drawing/2014/main" id="{B7F1283F-7651-4301-8F13-AB9A13379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33510" y="4524602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7" name="Line 66">
              <a:extLst>
                <a:ext uri="{FF2B5EF4-FFF2-40B4-BE49-F238E27FC236}">
                  <a16:creationId xmlns:a16="http://schemas.microsoft.com/office/drawing/2014/main" id="{E14BE002-BF76-41D0-974E-228B2B40FD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33510" y="4583339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8" name="Line 67">
              <a:extLst>
                <a:ext uri="{FF2B5EF4-FFF2-40B4-BE49-F238E27FC236}">
                  <a16:creationId xmlns:a16="http://schemas.microsoft.com/office/drawing/2014/main" id="{23D075CE-0F9D-4143-9696-189DA60238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49360" y="4611914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9" name="Line 68">
              <a:extLst>
                <a:ext uri="{FF2B5EF4-FFF2-40B4-BE49-F238E27FC236}">
                  <a16:creationId xmlns:a16="http://schemas.microsoft.com/office/drawing/2014/main" id="{C47CB252-1C82-442F-9754-1D4D651412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01748" y="4483327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0" name="Line 69">
              <a:extLst>
                <a:ext uri="{FF2B5EF4-FFF2-40B4-BE49-F238E27FC236}">
                  <a16:creationId xmlns:a16="http://schemas.microsoft.com/office/drawing/2014/main" id="{3F1EF651-AAE9-4750-A3B4-253912715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71598" y="446268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1" name="Line 70">
              <a:extLst>
                <a:ext uri="{FF2B5EF4-FFF2-40B4-BE49-F238E27FC236}">
                  <a16:creationId xmlns:a16="http://schemas.microsoft.com/office/drawing/2014/main" id="{00F727D8-25AB-47C2-B968-5E212406D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452535" y="4540477"/>
              <a:ext cx="180975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2" name="Line 71">
              <a:extLst>
                <a:ext uri="{FF2B5EF4-FFF2-40B4-BE49-F238E27FC236}">
                  <a16:creationId xmlns:a16="http://schemas.microsoft.com/office/drawing/2014/main" id="{6FF09F9F-7820-4AAC-99F1-FD5D51E06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3348" y="4472214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3" name="Line 72">
              <a:extLst>
                <a:ext uri="{FF2B5EF4-FFF2-40B4-BE49-F238E27FC236}">
                  <a16:creationId xmlns:a16="http://schemas.microsoft.com/office/drawing/2014/main" id="{E4325443-54B0-4FD2-80F0-FE34432E4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54135" y="4491264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" name="Line 73">
              <a:extLst>
                <a:ext uri="{FF2B5EF4-FFF2-40B4-BE49-F238E27FC236}">
                  <a16:creationId xmlns:a16="http://schemas.microsoft.com/office/drawing/2014/main" id="{167EC910-8535-4376-8D8E-8D2E1A36C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00160" y="4529364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5" name="Line 74">
              <a:extLst>
                <a:ext uri="{FF2B5EF4-FFF2-40B4-BE49-F238E27FC236}">
                  <a16:creationId xmlns:a16="http://schemas.microsoft.com/office/drawing/2014/main" id="{873B67DB-DDBE-4AE9-B131-CD4F4F73A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74760" y="4586514"/>
              <a:ext cx="157162" cy="20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" name="Line 75">
              <a:extLst>
                <a:ext uri="{FF2B5EF4-FFF2-40B4-BE49-F238E27FC236}">
                  <a16:creationId xmlns:a16="http://schemas.microsoft.com/office/drawing/2014/main" id="{6C3D4C09-12C3-46F7-A594-82EA13C67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49360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7" name="Line 76">
              <a:extLst>
                <a:ext uri="{FF2B5EF4-FFF2-40B4-BE49-F238E27FC236}">
                  <a16:creationId xmlns:a16="http://schemas.microsoft.com/office/drawing/2014/main" id="{1BE40A3A-69DB-4D5C-AAF3-F5F603D1A2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63685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8" name="Line 77">
              <a:extLst>
                <a:ext uri="{FF2B5EF4-FFF2-40B4-BE49-F238E27FC236}">
                  <a16:creationId xmlns:a16="http://schemas.microsoft.com/office/drawing/2014/main" id="{D219CEAD-E335-416D-8F08-8FC4128EC4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33510" y="4613502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" name="Line 78">
              <a:extLst>
                <a:ext uri="{FF2B5EF4-FFF2-40B4-BE49-F238E27FC236}">
                  <a16:creationId xmlns:a16="http://schemas.microsoft.com/office/drawing/2014/main" id="{91C2B9EB-6745-447F-8EEA-B104943D2C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33510" y="4613502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" name="Line 79">
              <a:extLst>
                <a:ext uri="{FF2B5EF4-FFF2-40B4-BE49-F238E27FC236}">
                  <a16:creationId xmlns:a16="http://schemas.microsoft.com/office/drawing/2014/main" id="{15A371C5-A278-415A-8B2E-AE8A42AE87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33510" y="4613502"/>
              <a:ext cx="179387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1" name="Line 80">
              <a:extLst>
                <a:ext uri="{FF2B5EF4-FFF2-40B4-BE49-F238E27FC236}">
                  <a16:creationId xmlns:a16="http://schemas.microsoft.com/office/drawing/2014/main" id="{A61F0FCD-51A8-43B8-93EB-F6F426ADF6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33510" y="4613502"/>
              <a:ext cx="28575" cy="136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" name="Line 81">
              <a:extLst>
                <a:ext uri="{FF2B5EF4-FFF2-40B4-BE49-F238E27FC236}">
                  <a16:creationId xmlns:a16="http://schemas.microsoft.com/office/drawing/2014/main" id="{B5E597C4-70E1-4B46-9541-DA7338396C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33510" y="4613502"/>
              <a:ext cx="77787" cy="119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3" name="Line 82">
              <a:extLst>
                <a:ext uri="{FF2B5EF4-FFF2-40B4-BE49-F238E27FC236}">
                  <a16:creationId xmlns:a16="http://schemas.microsoft.com/office/drawing/2014/main" id="{D77120D2-F308-43B4-A472-9B4435184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33510" y="4613502"/>
              <a:ext cx="131762" cy="809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4" name="Line 83">
              <a:extLst>
                <a:ext uri="{FF2B5EF4-FFF2-40B4-BE49-F238E27FC236}">
                  <a16:creationId xmlns:a16="http://schemas.microsoft.com/office/drawing/2014/main" id="{D47A1B4C-7452-41EB-94C9-EEBDCD6BFC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33510" y="4616677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5" name="Line 84">
              <a:extLst>
                <a:ext uri="{FF2B5EF4-FFF2-40B4-BE49-F238E27FC236}">
                  <a16:creationId xmlns:a16="http://schemas.microsoft.com/office/drawing/2014/main" id="{FAB7FCAA-D627-48FA-B0CE-3252DECD77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49360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6" name="Line 85">
              <a:extLst>
                <a:ext uri="{FF2B5EF4-FFF2-40B4-BE49-F238E27FC236}">
                  <a16:creationId xmlns:a16="http://schemas.microsoft.com/office/drawing/2014/main" id="{D5102084-E3F0-4C8C-9EC8-20F627D363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01748" y="4608739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7" name="Line 86">
              <a:extLst>
                <a:ext uri="{FF2B5EF4-FFF2-40B4-BE49-F238E27FC236}">
                  <a16:creationId xmlns:a16="http://schemas.microsoft.com/office/drawing/2014/main" id="{2D130E50-F854-46D8-BA1F-C0670B0FFD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71598" y="460873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8" name="Line 87">
              <a:extLst>
                <a:ext uri="{FF2B5EF4-FFF2-40B4-BE49-F238E27FC236}">
                  <a16:creationId xmlns:a16="http://schemas.microsoft.com/office/drawing/2014/main" id="{EEEA8F18-5C19-4FDE-B5E1-175DEA0712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52535" y="4610327"/>
              <a:ext cx="180975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9" name="Line 88">
              <a:extLst>
                <a:ext uri="{FF2B5EF4-FFF2-40B4-BE49-F238E27FC236}">
                  <a16:creationId xmlns:a16="http://schemas.microsoft.com/office/drawing/2014/main" id="{0E9D02A6-C8FC-4943-A061-037D91A95E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3348" y="4608739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0" name="Line 89">
              <a:extLst>
                <a:ext uri="{FF2B5EF4-FFF2-40B4-BE49-F238E27FC236}">
                  <a16:creationId xmlns:a16="http://schemas.microsoft.com/office/drawing/2014/main" id="{6DDCED5D-68D2-4350-9CDD-26391C2A51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54135" y="4610327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1" name="Line 90">
              <a:extLst>
                <a:ext uri="{FF2B5EF4-FFF2-40B4-BE49-F238E27FC236}">
                  <a16:creationId xmlns:a16="http://schemas.microsoft.com/office/drawing/2014/main" id="{0142F7C1-F58A-4029-B245-EFDE176BCD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00160" y="4610327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2" name="Line 91">
              <a:extLst>
                <a:ext uri="{FF2B5EF4-FFF2-40B4-BE49-F238E27FC236}">
                  <a16:creationId xmlns:a16="http://schemas.microsoft.com/office/drawing/2014/main" id="{FC8C26DE-88DE-4607-A2AF-2BB07FF1E7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74760" y="4611914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3" name="Freeform 92">
              <a:extLst>
                <a:ext uri="{FF2B5EF4-FFF2-40B4-BE49-F238E27FC236}">
                  <a16:creationId xmlns:a16="http://schemas.microsoft.com/office/drawing/2014/main" id="{7E5F67D1-03B1-4A5E-A0C9-D7CD1497A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748" y="4486502"/>
              <a:ext cx="261937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4" name="Freeform 93">
              <a:extLst>
                <a:ext uri="{FF2B5EF4-FFF2-40B4-BE49-F238E27FC236}">
                  <a16:creationId xmlns:a16="http://schemas.microsoft.com/office/drawing/2014/main" id="{0144AB6F-2717-47C3-810B-E6F432800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748" y="4486502"/>
              <a:ext cx="261937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5" name="Freeform 94">
              <a:extLst>
                <a:ext uri="{FF2B5EF4-FFF2-40B4-BE49-F238E27FC236}">
                  <a16:creationId xmlns:a16="http://schemas.microsoft.com/office/drawing/2014/main" id="{88A8CFAA-F045-4BB7-B84D-FADBECB2A9DE}"/>
                </a:ext>
              </a:extLst>
            </p:cNvPr>
            <p:cNvSpPr>
              <a:spLocks/>
            </p:cNvSpPr>
            <p:nvPr/>
          </p:nvSpPr>
          <p:spPr bwMode="auto">
            <a:xfrm rot="13383861">
              <a:off x="9535839" y="4567168"/>
              <a:ext cx="90487" cy="85725"/>
            </a:xfrm>
            <a:custGeom>
              <a:avLst/>
              <a:gdLst>
                <a:gd name="T0" fmla="*/ 0 w 339"/>
                <a:gd name="T1" fmla="*/ 274 h 320"/>
                <a:gd name="T2" fmla="*/ 299 w 339"/>
                <a:gd name="T3" fmla="*/ 0 h 320"/>
                <a:gd name="T4" fmla="*/ 339 w 339"/>
                <a:gd name="T5" fmla="*/ 46 h 320"/>
                <a:gd name="T6" fmla="*/ 41 w 339"/>
                <a:gd name="T7" fmla="*/ 320 h 320"/>
                <a:gd name="T8" fmla="*/ 0 w 339"/>
                <a:gd name="T9" fmla="*/ 27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320">
                  <a:moveTo>
                    <a:pt x="0" y="274"/>
                  </a:moveTo>
                  <a:lnTo>
                    <a:pt x="299" y="0"/>
                  </a:lnTo>
                  <a:lnTo>
                    <a:pt x="339" y="46"/>
                  </a:lnTo>
                  <a:lnTo>
                    <a:pt x="41" y="32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6" name="Rectangle 95">
              <a:extLst>
                <a:ext uri="{FF2B5EF4-FFF2-40B4-BE49-F238E27FC236}">
                  <a16:creationId xmlns:a16="http://schemas.microsoft.com/office/drawing/2014/main" id="{5ABE0B2C-27FB-4600-B570-B19BE8C3F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060" y="4419827"/>
              <a:ext cx="92075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" name="Freeform 96">
              <a:extLst>
                <a:ext uri="{FF2B5EF4-FFF2-40B4-BE49-F238E27FC236}">
                  <a16:creationId xmlns:a16="http://schemas.microsoft.com/office/drawing/2014/main" id="{BD1B2AB7-08F6-4F1F-BDB9-F72764DF3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1060" y="4419827"/>
              <a:ext cx="92075" cy="381000"/>
            </a:xfrm>
            <a:custGeom>
              <a:avLst/>
              <a:gdLst>
                <a:gd name="T0" fmla="*/ 174 w 348"/>
                <a:gd name="T1" fmla="*/ 1439 h 1439"/>
                <a:gd name="T2" fmla="*/ 0 w 348"/>
                <a:gd name="T3" fmla="*/ 1439 h 1439"/>
                <a:gd name="T4" fmla="*/ 0 w 348"/>
                <a:gd name="T5" fmla="*/ 0 h 1439"/>
                <a:gd name="T6" fmla="*/ 348 w 348"/>
                <a:gd name="T7" fmla="*/ 0 h 1439"/>
                <a:gd name="T8" fmla="*/ 348 w 348"/>
                <a:gd name="T9" fmla="*/ 1439 h 1439"/>
                <a:gd name="T10" fmla="*/ 174 w 348"/>
                <a:gd name="T11" fmla="*/ 1439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8" h="1439">
                  <a:moveTo>
                    <a:pt x="174" y="1439"/>
                  </a:moveTo>
                  <a:lnTo>
                    <a:pt x="0" y="1439"/>
                  </a:lnTo>
                  <a:lnTo>
                    <a:pt x="0" y="0"/>
                  </a:lnTo>
                  <a:lnTo>
                    <a:pt x="348" y="0"/>
                  </a:lnTo>
                  <a:lnTo>
                    <a:pt x="348" y="1439"/>
                  </a:lnTo>
                  <a:lnTo>
                    <a:pt x="174" y="14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8" name="Rectangle 97">
              <a:extLst>
                <a:ext uri="{FF2B5EF4-FFF2-40B4-BE49-F238E27FC236}">
                  <a16:creationId xmlns:a16="http://schemas.microsoft.com/office/drawing/2014/main" id="{87C6FBEE-7242-43E6-9B40-2DDE9C68D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5210" y="4419827"/>
              <a:ext cx="92075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9" name="Freeform 98">
              <a:extLst>
                <a:ext uri="{FF2B5EF4-FFF2-40B4-BE49-F238E27FC236}">
                  <a16:creationId xmlns:a16="http://schemas.microsoft.com/office/drawing/2014/main" id="{A4AA60F7-F91E-4DEE-96E2-54C632669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5210" y="4419827"/>
              <a:ext cx="92075" cy="381000"/>
            </a:xfrm>
            <a:custGeom>
              <a:avLst/>
              <a:gdLst>
                <a:gd name="T0" fmla="*/ 172 w 346"/>
                <a:gd name="T1" fmla="*/ 1439 h 1439"/>
                <a:gd name="T2" fmla="*/ 0 w 346"/>
                <a:gd name="T3" fmla="*/ 1439 h 1439"/>
                <a:gd name="T4" fmla="*/ 0 w 346"/>
                <a:gd name="T5" fmla="*/ 0 h 1439"/>
                <a:gd name="T6" fmla="*/ 346 w 346"/>
                <a:gd name="T7" fmla="*/ 0 h 1439"/>
                <a:gd name="T8" fmla="*/ 346 w 346"/>
                <a:gd name="T9" fmla="*/ 1439 h 1439"/>
                <a:gd name="T10" fmla="*/ 172 w 346"/>
                <a:gd name="T11" fmla="*/ 1439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6" h="1439">
                  <a:moveTo>
                    <a:pt x="172" y="1439"/>
                  </a:moveTo>
                  <a:lnTo>
                    <a:pt x="0" y="1439"/>
                  </a:lnTo>
                  <a:lnTo>
                    <a:pt x="0" y="0"/>
                  </a:lnTo>
                  <a:lnTo>
                    <a:pt x="346" y="0"/>
                  </a:lnTo>
                  <a:lnTo>
                    <a:pt x="346" y="1439"/>
                  </a:lnTo>
                  <a:lnTo>
                    <a:pt x="172" y="14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0" name="Rectangle 99">
              <a:extLst>
                <a:ext uri="{FF2B5EF4-FFF2-40B4-BE49-F238E27FC236}">
                  <a16:creationId xmlns:a16="http://schemas.microsoft.com/office/drawing/2014/main" id="{9E19CC61-7358-4225-9D7C-7901E2181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4798" y="4038827"/>
              <a:ext cx="1379537" cy="1905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1" name="Freeform 100">
              <a:extLst>
                <a:ext uri="{FF2B5EF4-FFF2-40B4-BE49-F238E27FC236}">
                  <a16:creationId xmlns:a16="http://schemas.microsoft.com/office/drawing/2014/main" id="{061C29CD-A204-4024-9B1A-0DB872EAC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4798" y="4038827"/>
              <a:ext cx="1379537" cy="190500"/>
            </a:xfrm>
            <a:custGeom>
              <a:avLst/>
              <a:gdLst>
                <a:gd name="T0" fmla="*/ 2606 w 5213"/>
                <a:gd name="T1" fmla="*/ 721 h 721"/>
                <a:gd name="T2" fmla="*/ 0 w 5213"/>
                <a:gd name="T3" fmla="*/ 721 h 721"/>
                <a:gd name="T4" fmla="*/ 0 w 5213"/>
                <a:gd name="T5" fmla="*/ 0 h 721"/>
                <a:gd name="T6" fmla="*/ 5213 w 5213"/>
                <a:gd name="T7" fmla="*/ 0 h 721"/>
                <a:gd name="T8" fmla="*/ 5213 w 5213"/>
                <a:gd name="T9" fmla="*/ 721 h 721"/>
                <a:gd name="T10" fmla="*/ 2606 w 5213"/>
                <a:gd name="T11" fmla="*/ 72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13" h="721">
                  <a:moveTo>
                    <a:pt x="2606" y="721"/>
                  </a:moveTo>
                  <a:lnTo>
                    <a:pt x="0" y="721"/>
                  </a:lnTo>
                  <a:lnTo>
                    <a:pt x="0" y="0"/>
                  </a:lnTo>
                  <a:lnTo>
                    <a:pt x="5213" y="0"/>
                  </a:lnTo>
                  <a:lnTo>
                    <a:pt x="5213" y="721"/>
                  </a:lnTo>
                  <a:lnTo>
                    <a:pt x="2606" y="7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302" name="Picture 101">
              <a:extLst>
                <a:ext uri="{FF2B5EF4-FFF2-40B4-BE49-F238E27FC236}">
                  <a16:creationId xmlns:a16="http://schemas.microsoft.com/office/drawing/2014/main" id="{BF8165E5-31F5-473E-9AA0-B8D298E089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835" y="4229327"/>
              <a:ext cx="828675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3" name="Rectangle 102">
              <a:extLst>
                <a:ext uri="{FF2B5EF4-FFF2-40B4-BE49-F238E27FC236}">
                  <a16:creationId xmlns:a16="http://schemas.microsoft.com/office/drawing/2014/main" id="{C9F52502-AA5D-4882-B6BE-13ED4B7A2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4835" y="4229327"/>
              <a:ext cx="828675" cy="952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304" name="Picture 103">
              <a:extLst>
                <a:ext uri="{FF2B5EF4-FFF2-40B4-BE49-F238E27FC236}">
                  <a16:creationId xmlns:a16="http://schemas.microsoft.com/office/drawing/2014/main" id="{F4318D64-B450-48CB-8B94-50EC8CDBA8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835" y="4229327"/>
              <a:ext cx="828675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5" name="Freeform 104">
              <a:extLst>
                <a:ext uri="{FF2B5EF4-FFF2-40B4-BE49-F238E27FC236}">
                  <a16:creationId xmlns:a16="http://schemas.microsoft.com/office/drawing/2014/main" id="{409C0CD5-75FE-4443-A331-F8A321442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4835" y="4229327"/>
              <a:ext cx="828675" cy="95250"/>
            </a:xfrm>
            <a:custGeom>
              <a:avLst/>
              <a:gdLst>
                <a:gd name="T0" fmla="*/ 1564 w 3128"/>
                <a:gd name="T1" fmla="*/ 359 h 359"/>
                <a:gd name="T2" fmla="*/ 0 w 3128"/>
                <a:gd name="T3" fmla="*/ 359 h 359"/>
                <a:gd name="T4" fmla="*/ 0 w 3128"/>
                <a:gd name="T5" fmla="*/ 0 h 359"/>
                <a:gd name="T6" fmla="*/ 3128 w 3128"/>
                <a:gd name="T7" fmla="*/ 0 h 359"/>
                <a:gd name="T8" fmla="*/ 3128 w 3128"/>
                <a:gd name="T9" fmla="*/ 359 h 359"/>
                <a:gd name="T10" fmla="*/ 1564 w 3128"/>
                <a:gd name="T11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8" h="359">
                  <a:moveTo>
                    <a:pt x="1564" y="359"/>
                  </a:moveTo>
                  <a:lnTo>
                    <a:pt x="0" y="359"/>
                  </a:lnTo>
                  <a:lnTo>
                    <a:pt x="0" y="0"/>
                  </a:lnTo>
                  <a:lnTo>
                    <a:pt x="3128" y="0"/>
                  </a:lnTo>
                  <a:lnTo>
                    <a:pt x="3128" y="359"/>
                  </a:lnTo>
                  <a:lnTo>
                    <a:pt x="1564" y="3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203" name="Gruppieren 202">
            <a:extLst>
              <a:ext uri="{FF2B5EF4-FFF2-40B4-BE49-F238E27FC236}">
                <a16:creationId xmlns:a16="http://schemas.microsoft.com/office/drawing/2014/main" id="{58C028B7-7C58-456C-8098-20AC694C4163}"/>
              </a:ext>
            </a:extLst>
          </p:cNvPr>
          <p:cNvGrpSpPr>
            <a:grpSpLocks noChangeAspect="1"/>
          </p:cNvGrpSpPr>
          <p:nvPr/>
        </p:nvGrpSpPr>
        <p:grpSpPr>
          <a:xfrm>
            <a:off x="2048496" y="4308904"/>
            <a:ext cx="3024414" cy="1939600"/>
            <a:chOff x="6502961" y="3934052"/>
            <a:chExt cx="1690687" cy="1084262"/>
          </a:xfrm>
        </p:grpSpPr>
        <p:sp>
          <p:nvSpPr>
            <p:cNvPr id="102" name="AutoShape 3">
              <a:extLst>
                <a:ext uri="{FF2B5EF4-FFF2-40B4-BE49-F238E27FC236}">
                  <a16:creationId xmlns:a16="http://schemas.microsoft.com/office/drawing/2014/main" id="{73E90B1F-C55C-4B99-B924-172A4A7A4C9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502961" y="3934052"/>
              <a:ext cx="1690687" cy="1084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Rectangle 5">
              <a:extLst>
                <a:ext uri="{FF2B5EF4-FFF2-40B4-BE49-F238E27FC236}">
                  <a16:creationId xmlns:a16="http://schemas.microsoft.com/office/drawing/2014/main" id="{0B1E77D0-EFE1-4B17-A0E0-2E8CCBEB5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5511" y="4904014"/>
              <a:ext cx="182562" cy="95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Freeform 6">
              <a:extLst>
                <a:ext uri="{FF2B5EF4-FFF2-40B4-BE49-F238E27FC236}">
                  <a16:creationId xmlns:a16="http://schemas.microsoft.com/office/drawing/2014/main" id="{60EED1CA-DD2B-458E-A1A2-5736B5F52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5511" y="4904014"/>
              <a:ext cx="182562" cy="95250"/>
            </a:xfrm>
            <a:custGeom>
              <a:avLst/>
              <a:gdLst>
                <a:gd name="T0" fmla="*/ 347 w 695"/>
                <a:gd name="T1" fmla="*/ 361 h 361"/>
                <a:gd name="T2" fmla="*/ 0 w 695"/>
                <a:gd name="T3" fmla="*/ 361 h 361"/>
                <a:gd name="T4" fmla="*/ 0 w 695"/>
                <a:gd name="T5" fmla="*/ 0 h 361"/>
                <a:gd name="T6" fmla="*/ 695 w 695"/>
                <a:gd name="T7" fmla="*/ 0 h 361"/>
                <a:gd name="T8" fmla="*/ 695 w 695"/>
                <a:gd name="T9" fmla="*/ 361 h 361"/>
                <a:gd name="T10" fmla="*/ 347 w 695"/>
                <a:gd name="T11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361">
                  <a:moveTo>
                    <a:pt x="347" y="361"/>
                  </a:moveTo>
                  <a:lnTo>
                    <a:pt x="0" y="361"/>
                  </a:lnTo>
                  <a:lnTo>
                    <a:pt x="0" y="0"/>
                  </a:lnTo>
                  <a:lnTo>
                    <a:pt x="695" y="0"/>
                  </a:lnTo>
                  <a:lnTo>
                    <a:pt x="695" y="361"/>
                  </a:lnTo>
                  <a:lnTo>
                    <a:pt x="347" y="3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" name="Rectangle 7">
              <a:extLst>
                <a:ext uri="{FF2B5EF4-FFF2-40B4-BE49-F238E27FC236}">
                  <a16:creationId xmlns:a16="http://schemas.microsoft.com/office/drawing/2014/main" id="{E3005FF9-7F14-4FF4-924C-F72B0C319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5523" y="4908777"/>
              <a:ext cx="184150" cy="95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" name="Freeform 8">
              <a:extLst>
                <a:ext uri="{FF2B5EF4-FFF2-40B4-BE49-F238E27FC236}">
                  <a16:creationId xmlns:a16="http://schemas.microsoft.com/office/drawing/2014/main" id="{E3C37F9D-08D0-4945-A160-491F0724D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523" y="4908777"/>
              <a:ext cx="184150" cy="95250"/>
            </a:xfrm>
            <a:custGeom>
              <a:avLst/>
              <a:gdLst>
                <a:gd name="T0" fmla="*/ 348 w 695"/>
                <a:gd name="T1" fmla="*/ 361 h 361"/>
                <a:gd name="T2" fmla="*/ 0 w 695"/>
                <a:gd name="T3" fmla="*/ 361 h 361"/>
                <a:gd name="T4" fmla="*/ 0 w 695"/>
                <a:gd name="T5" fmla="*/ 0 h 361"/>
                <a:gd name="T6" fmla="*/ 695 w 695"/>
                <a:gd name="T7" fmla="*/ 0 h 361"/>
                <a:gd name="T8" fmla="*/ 695 w 695"/>
                <a:gd name="T9" fmla="*/ 361 h 361"/>
                <a:gd name="T10" fmla="*/ 348 w 695"/>
                <a:gd name="T11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5" h="361">
                  <a:moveTo>
                    <a:pt x="348" y="361"/>
                  </a:moveTo>
                  <a:lnTo>
                    <a:pt x="0" y="361"/>
                  </a:lnTo>
                  <a:lnTo>
                    <a:pt x="0" y="0"/>
                  </a:lnTo>
                  <a:lnTo>
                    <a:pt x="695" y="0"/>
                  </a:lnTo>
                  <a:lnTo>
                    <a:pt x="695" y="361"/>
                  </a:lnTo>
                  <a:lnTo>
                    <a:pt x="348" y="3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" name="Freeform 9">
              <a:extLst>
                <a:ext uri="{FF2B5EF4-FFF2-40B4-BE49-F238E27FC236}">
                  <a16:creationId xmlns:a16="http://schemas.microsoft.com/office/drawing/2014/main" id="{6A784B66-1781-4DDD-BF65-FE2C7D7BD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898" y="4326164"/>
              <a:ext cx="1665287" cy="584200"/>
            </a:xfrm>
            <a:custGeom>
              <a:avLst/>
              <a:gdLst>
                <a:gd name="T0" fmla="*/ 6291 w 6291"/>
                <a:gd name="T1" fmla="*/ 1988 h 2206"/>
                <a:gd name="T2" fmla="*/ 5428 w 6291"/>
                <a:gd name="T3" fmla="*/ 219 h 2206"/>
                <a:gd name="T4" fmla="*/ 5334 w 6291"/>
                <a:gd name="T5" fmla="*/ 78 h 2206"/>
                <a:gd name="T6" fmla="*/ 5150 w 6291"/>
                <a:gd name="T7" fmla="*/ 0 h 2206"/>
                <a:gd name="T8" fmla="*/ 1203 w 6291"/>
                <a:gd name="T9" fmla="*/ 0 h 2206"/>
                <a:gd name="T10" fmla="*/ 1033 w 6291"/>
                <a:gd name="T11" fmla="*/ 62 h 2206"/>
                <a:gd name="T12" fmla="*/ 926 w 6291"/>
                <a:gd name="T13" fmla="*/ 172 h 2206"/>
                <a:gd name="T14" fmla="*/ 0 w 6291"/>
                <a:gd name="T15" fmla="*/ 2034 h 2206"/>
                <a:gd name="T16" fmla="*/ 62 w 6291"/>
                <a:gd name="T17" fmla="*/ 2159 h 2206"/>
                <a:gd name="T18" fmla="*/ 216 w 6291"/>
                <a:gd name="T19" fmla="*/ 2206 h 2206"/>
                <a:gd name="T20" fmla="*/ 6168 w 6291"/>
                <a:gd name="T21" fmla="*/ 2206 h 2206"/>
                <a:gd name="T22" fmla="*/ 6275 w 6291"/>
                <a:gd name="T23" fmla="*/ 2113 h 2206"/>
                <a:gd name="T24" fmla="*/ 6291 w 6291"/>
                <a:gd name="T25" fmla="*/ 1988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91" h="2206">
                  <a:moveTo>
                    <a:pt x="6291" y="1988"/>
                  </a:moveTo>
                  <a:lnTo>
                    <a:pt x="5428" y="219"/>
                  </a:lnTo>
                  <a:lnTo>
                    <a:pt x="5334" y="78"/>
                  </a:lnTo>
                  <a:lnTo>
                    <a:pt x="5150" y="0"/>
                  </a:lnTo>
                  <a:lnTo>
                    <a:pt x="1203" y="0"/>
                  </a:lnTo>
                  <a:lnTo>
                    <a:pt x="1033" y="62"/>
                  </a:lnTo>
                  <a:lnTo>
                    <a:pt x="926" y="172"/>
                  </a:lnTo>
                  <a:lnTo>
                    <a:pt x="0" y="2034"/>
                  </a:lnTo>
                  <a:lnTo>
                    <a:pt x="62" y="2159"/>
                  </a:lnTo>
                  <a:lnTo>
                    <a:pt x="216" y="2206"/>
                  </a:lnTo>
                  <a:lnTo>
                    <a:pt x="6168" y="2206"/>
                  </a:lnTo>
                  <a:lnTo>
                    <a:pt x="6275" y="2113"/>
                  </a:lnTo>
                  <a:lnTo>
                    <a:pt x="6291" y="198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" name="Freeform 10">
              <a:extLst>
                <a:ext uri="{FF2B5EF4-FFF2-40B4-BE49-F238E27FC236}">
                  <a16:creationId xmlns:a16="http://schemas.microsoft.com/office/drawing/2014/main" id="{DB9CF647-7211-460E-9E09-CB0A3B4AB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898" y="4326164"/>
              <a:ext cx="1665287" cy="584200"/>
            </a:xfrm>
            <a:custGeom>
              <a:avLst/>
              <a:gdLst>
                <a:gd name="T0" fmla="*/ 6291 w 6291"/>
                <a:gd name="T1" fmla="*/ 1988 h 2206"/>
                <a:gd name="T2" fmla="*/ 5428 w 6291"/>
                <a:gd name="T3" fmla="*/ 219 h 2206"/>
                <a:gd name="T4" fmla="*/ 5334 w 6291"/>
                <a:gd name="T5" fmla="*/ 78 h 2206"/>
                <a:gd name="T6" fmla="*/ 5150 w 6291"/>
                <a:gd name="T7" fmla="*/ 0 h 2206"/>
                <a:gd name="T8" fmla="*/ 1203 w 6291"/>
                <a:gd name="T9" fmla="*/ 0 h 2206"/>
                <a:gd name="T10" fmla="*/ 1033 w 6291"/>
                <a:gd name="T11" fmla="*/ 62 h 2206"/>
                <a:gd name="T12" fmla="*/ 926 w 6291"/>
                <a:gd name="T13" fmla="*/ 172 h 2206"/>
                <a:gd name="T14" fmla="*/ 0 w 6291"/>
                <a:gd name="T15" fmla="*/ 2034 h 2206"/>
                <a:gd name="T16" fmla="*/ 62 w 6291"/>
                <a:gd name="T17" fmla="*/ 2159 h 2206"/>
                <a:gd name="T18" fmla="*/ 216 w 6291"/>
                <a:gd name="T19" fmla="*/ 2206 h 2206"/>
                <a:gd name="T20" fmla="*/ 6168 w 6291"/>
                <a:gd name="T21" fmla="*/ 2206 h 2206"/>
                <a:gd name="T22" fmla="*/ 6275 w 6291"/>
                <a:gd name="T23" fmla="*/ 2113 h 2206"/>
                <a:gd name="T24" fmla="*/ 6291 w 6291"/>
                <a:gd name="T25" fmla="*/ 1988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91" h="2206">
                  <a:moveTo>
                    <a:pt x="6291" y="1988"/>
                  </a:moveTo>
                  <a:lnTo>
                    <a:pt x="5428" y="219"/>
                  </a:lnTo>
                  <a:lnTo>
                    <a:pt x="5334" y="78"/>
                  </a:lnTo>
                  <a:lnTo>
                    <a:pt x="5150" y="0"/>
                  </a:lnTo>
                  <a:lnTo>
                    <a:pt x="1203" y="0"/>
                  </a:lnTo>
                  <a:lnTo>
                    <a:pt x="1033" y="62"/>
                  </a:lnTo>
                  <a:lnTo>
                    <a:pt x="926" y="172"/>
                  </a:lnTo>
                  <a:lnTo>
                    <a:pt x="0" y="2034"/>
                  </a:lnTo>
                  <a:lnTo>
                    <a:pt x="62" y="2159"/>
                  </a:lnTo>
                  <a:lnTo>
                    <a:pt x="216" y="2206"/>
                  </a:lnTo>
                  <a:lnTo>
                    <a:pt x="6168" y="2206"/>
                  </a:lnTo>
                  <a:lnTo>
                    <a:pt x="6275" y="2113"/>
                  </a:lnTo>
                  <a:lnTo>
                    <a:pt x="6291" y="19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" name="Freeform 11">
              <a:extLst>
                <a:ext uri="{FF2B5EF4-FFF2-40B4-BE49-F238E27FC236}">
                  <a16:creationId xmlns:a16="http://schemas.microsoft.com/office/drawing/2014/main" id="{6B5782C7-E5CF-48E0-AA73-E5D29508A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8048" y="4367439"/>
              <a:ext cx="1563687" cy="490537"/>
            </a:xfrm>
            <a:custGeom>
              <a:avLst/>
              <a:gdLst>
                <a:gd name="T0" fmla="*/ 5912 w 5912"/>
                <a:gd name="T1" fmla="*/ 1851 h 1851"/>
                <a:gd name="T2" fmla="*/ 5044 w 5912"/>
                <a:gd name="T3" fmla="*/ 0 h 1851"/>
                <a:gd name="T4" fmla="*/ 902 w 5912"/>
                <a:gd name="T5" fmla="*/ 0 h 1851"/>
                <a:gd name="T6" fmla="*/ 0 w 5912"/>
                <a:gd name="T7" fmla="*/ 1844 h 1851"/>
                <a:gd name="T8" fmla="*/ 5912 w 5912"/>
                <a:gd name="T9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2" h="1851">
                  <a:moveTo>
                    <a:pt x="5912" y="1851"/>
                  </a:moveTo>
                  <a:lnTo>
                    <a:pt x="5044" y="0"/>
                  </a:lnTo>
                  <a:lnTo>
                    <a:pt x="902" y="0"/>
                  </a:lnTo>
                  <a:lnTo>
                    <a:pt x="0" y="1844"/>
                  </a:lnTo>
                  <a:lnTo>
                    <a:pt x="5912" y="18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" name="Freeform 12">
              <a:extLst>
                <a:ext uri="{FF2B5EF4-FFF2-40B4-BE49-F238E27FC236}">
                  <a16:creationId xmlns:a16="http://schemas.microsoft.com/office/drawing/2014/main" id="{188E8AE2-35A3-4CED-A558-088C0CC36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8048" y="4367439"/>
              <a:ext cx="1563687" cy="490537"/>
            </a:xfrm>
            <a:custGeom>
              <a:avLst/>
              <a:gdLst>
                <a:gd name="T0" fmla="*/ 5912 w 5912"/>
                <a:gd name="T1" fmla="*/ 1851 h 1851"/>
                <a:gd name="T2" fmla="*/ 5044 w 5912"/>
                <a:gd name="T3" fmla="*/ 0 h 1851"/>
                <a:gd name="T4" fmla="*/ 902 w 5912"/>
                <a:gd name="T5" fmla="*/ 0 h 1851"/>
                <a:gd name="T6" fmla="*/ 0 w 5912"/>
                <a:gd name="T7" fmla="*/ 1844 h 1851"/>
                <a:gd name="T8" fmla="*/ 5912 w 5912"/>
                <a:gd name="T9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2" h="1851">
                  <a:moveTo>
                    <a:pt x="5912" y="1851"/>
                  </a:moveTo>
                  <a:lnTo>
                    <a:pt x="5044" y="0"/>
                  </a:lnTo>
                  <a:lnTo>
                    <a:pt x="902" y="0"/>
                  </a:lnTo>
                  <a:lnTo>
                    <a:pt x="0" y="1844"/>
                  </a:lnTo>
                  <a:lnTo>
                    <a:pt x="5912" y="18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" name="Freeform 13">
              <a:extLst>
                <a:ext uri="{FF2B5EF4-FFF2-40B4-BE49-F238E27FC236}">
                  <a16:creationId xmlns:a16="http://schemas.microsoft.com/office/drawing/2014/main" id="{576459FE-FFB8-4A06-BB41-E3EB757E4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5236" y="4583339"/>
              <a:ext cx="53975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" name="Freeform 14">
              <a:extLst>
                <a:ext uri="{FF2B5EF4-FFF2-40B4-BE49-F238E27FC236}">
                  <a16:creationId xmlns:a16="http://schemas.microsoft.com/office/drawing/2014/main" id="{879D051B-4CA7-4CF1-8610-5C687A788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5236" y="4583339"/>
              <a:ext cx="53975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" name="Line 15">
              <a:extLst>
                <a:ext uri="{FF2B5EF4-FFF2-40B4-BE49-F238E27FC236}">
                  <a16:creationId xmlns:a16="http://schemas.microsoft.com/office/drawing/2014/main" id="{07FDEABE-5B08-4E1E-BFCB-3C1258DC3F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53811" y="4419827"/>
              <a:ext cx="0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" name="Line 16">
              <a:extLst>
                <a:ext uri="{FF2B5EF4-FFF2-40B4-BE49-F238E27FC236}">
                  <a16:creationId xmlns:a16="http://schemas.microsoft.com/office/drawing/2014/main" id="{CE6EB95B-5682-4623-A5CB-A49A88739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52223" y="4729389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Line 17">
              <a:extLst>
                <a:ext uri="{FF2B5EF4-FFF2-40B4-BE49-F238E27FC236}">
                  <a16:creationId xmlns:a16="http://schemas.microsoft.com/office/drawing/2014/main" id="{D18047AA-C94A-427A-A346-9FBFD85F9F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68073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Line 18">
              <a:extLst>
                <a:ext uri="{FF2B5EF4-FFF2-40B4-BE49-F238E27FC236}">
                  <a16:creationId xmlns:a16="http://schemas.microsoft.com/office/drawing/2014/main" id="{F7859007-AC31-43E6-9A39-2516254BF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3986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Line 19">
              <a:extLst>
                <a:ext uri="{FF2B5EF4-FFF2-40B4-BE49-F238E27FC236}">
                  <a16:creationId xmlns:a16="http://schemas.microsoft.com/office/drawing/2014/main" id="{00C8E2CA-7588-443A-8C0B-39143B038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53811" y="4478564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8" name="Line 20">
              <a:extLst>
                <a:ext uri="{FF2B5EF4-FFF2-40B4-BE49-F238E27FC236}">
                  <a16:creationId xmlns:a16="http://schemas.microsoft.com/office/drawing/2014/main" id="{9AB243D0-BAE8-4374-835A-CFD785F664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53811" y="4457927"/>
              <a:ext cx="58737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9" name="Line 21">
              <a:extLst>
                <a:ext uri="{FF2B5EF4-FFF2-40B4-BE49-F238E27FC236}">
                  <a16:creationId xmlns:a16="http://schemas.microsoft.com/office/drawing/2014/main" id="{BEDD711A-660A-4E78-813A-2E8DE0B3FB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52223" y="4537302"/>
              <a:ext cx="179387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0" name="Line 22">
              <a:extLst>
                <a:ext uri="{FF2B5EF4-FFF2-40B4-BE49-F238E27FC236}">
                  <a16:creationId xmlns:a16="http://schemas.microsoft.com/office/drawing/2014/main" id="{97F22A19-2317-4EA2-B9ED-20A6D596F7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53811" y="4467452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1" name="Line 23">
              <a:extLst>
                <a:ext uri="{FF2B5EF4-FFF2-40B4-BE49-F238E27FC236}">
                  <a16:creationId xmlns:a16="http://schemas.microsoft.com/office/drawing/2014/main" id="{8797EABF-81B8-405F-A8B9-38568F36F2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53811" y="4486502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2" name="Line 24">
              <a:extLst>
                <a:ext uri="{FF2B5EF4-FFF2-40B4-BE49-F238E27FC236}">
                  <a16:creationId xmlns:a16="http://schemas.microsoft.com/office/drawing/2014/main" id="{D191317C-E68F-4D14-B8F6-62B8D9FFD7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53811" y="4524602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3" name="Line 25">
              <a:extLst>
                <a:ext uri="{FF2B5EF4-FFF2-40B4-BE49-F238E27FC236}">
                  <a16:creationId xmlns:a16="http://schemas.microsoft.com/office/drawing/2014/main" id="{357F0AC7-1302-404E-8A0D-34752D4BDF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53811" y="4583339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Line 26">
              <a:extLst>
                <a:ext uri="{FF2B5EF4-FFF2-40B4-BE49-F238E27FC236}">
                  <a16:creationId xmlns:a16="http://schemas.microsoft.com/office/drawing/2014/main" id="{E0DCE916-37C3-44F7-9067-16D54D0CD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68073" y="4611914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Line 27">
              <a:extLst>
                <a:ext uri="{FF2B5EF4-FFF2-40B4-BE49-F238E27FC236}">
                  <a16:creationId xmlns:a16="http://schemas.microsoft.com/office/drawing/2014/main" id="{E8B0A7B8-05DF-473E-AA78-EA352214B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820461" y="4483327"/>
              <a:ext cx="131762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Line 28">
              <a:extLst>
                <a:ext uri="{FF2B5EF4-FFF2-40B4-BE49-F238E27FC236}">
                  <a16:creationId xmlns:a16="http://schemas.microsoft.com/office/drawing/2014/main" id="{D1B899A0-ECB7-4DE4-BA12-C4701EDD3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1898" y="446268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Line 29">
              <a:extLst>
                <a:ext uri="{FF2B5EF4-FFF2-40B4-BE49-F238E27FC236}">
                  <a16:creationId xmlns:a16="http://schemas.microsoft.com/office/drawing/2014/main" id="{D894B476-FD3F-468C-8763-3A0361F8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772836" y="4540477"/>
              <a:ext cx="179387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Line 30">
              <a:extLst>
                <a:ext uri="{FF2B5EF4-FFF2-40B4-BE49-F238E27FC236}">
                  <a16:creationId xmlns:a16="http://schemas.microsoft.com/office/drawing/2014/main" id="{75385A97-6901-44E7-B8B3-4A901ECFC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23648" y="4472214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9" name="Line 31">
              <a:extLst>
                <a:ext uri="{FF2B5EF4-FFF2-40B4-BE49-F238E27FC236}">
                  <a16:creationId xmlns:a16="http://schemas.microsoft.com/office/drawing/2014/main" id="{B3064EF5-8AFE-4670-ADA8-919FAC56E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74436" y="4491264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0" name="Line 32">
              <a:extLst>
                <a:ext uri="{FF2B5EF4-FFF2-40B4-BE49-F238E27FC236}">
                  <a16:creationId xmlns:a16="http://schemas.microsoft.com/office/drawing/2014/main" id="{AD623B2B-F83B-48DE-AFD9-1ACE6E728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0461" y="4529364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1" name="Line 33">
              <a:extLst>
                <a:ext uri="{FF2B5EF4-FFF2-40B4-BE49-F238E27FC236}">
                  <a16:creationId xmlns:a16="http://schemas.microsoft.com/office/drawing/2014/main" id="{62AA227A-01F8-426F-A0DD-48C517910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95061" y="4586514"/>
              <a:ext cx="157162" cy="20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2" name="Line 34">
              <a:extLst>
                <a:ext uri="{FF2B5EF4-FFF2-40B4-BE49-F238E27FC236}">
                  <a16:creationId xmlns:a16="http://schemas.microsoft.com/office/drawing/2014/main" id="{7ED7492A-670C-4B95-BE88-C005E4EA5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68073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3" name="Line 35">
              <a:extLst>
                <a:ext uri="{FF2B5EF4-FFF2-40B4-BE49-F238E27FC236}">
                  <a16:creationId xmlns:a16="http://schemas.microsoft.com/office/drawing/2014/main" id="{4A9CF603-D7F2-4C6D-8A9C-9F034F0C4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3986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4" name="Line 36">
              <a:extLst>
                <a:ext uri="{FF2B5EF4-FFF2-40B4-BE49-F238E27FC236}">
                  <a16:creationId xmlns:a16="http://schemas.microsoft.com/office/drawing/2014/main" id="{CB9C11D1-5360-43A7-B25D-D885B227A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53811" y="4613502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5" name="Line 37">
              <a:extLst>
                <a:ext uri="{FF2B5EF4-FFF2-40B4-BE49-F238E27FC236}">
                  <a16:creationId xmlns:a16="http://schemas.microsoft.com/office/drawing/2014/main" id="{21E9A4A9-2CA8-4119-B0BF-F7D8A7E09B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53811" y="4613502"/>
              <a:ext cx="58737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6" name="Line 38">
              <a:extLst>
                <a:ext uri="{FF2B5EF4-FFF2-40B4-BE49-F238E27FC236}">
                  <a16:creationId xmlns:a16="http://schemas.microsoft.com/office/drawing/2014/main" id="{DC8C8A34-2704-414C-8FE7-34622DE31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52223" y="4613502"/>
              <a:ext cx="179387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7" name="Line 39">
              <a:extLst>
                <a:ext uri="{FF2B5EF4-FFF2-40B4-BE49-F238E27FC236}">
                  <a16:creationId xmlns:a16="http://schemas.microsoft.com/office/drawing/2014/main" id="{3349A26D-4414-4CC1-9E5E-0AEF5DFC77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53811" y="4613502"/>
              <a:ext cx="28575" cy="136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8" name="Line 40">
              <a:extLst>
                <a:ext uri="{FF2B5EF4-FFF2-40B4-BE49-F238E27FC236}">
                  <a16:creationId xmlns:a16="http://schemas.microsoft.com/office/drawing/2014/main" id="{7DB47FD7-C25F-48FE-B50B-04130DDA45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53811" y="4613502"/>
              <a:ext cx="77787" cy="119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9" name="Line 41">
              <a:extLst>
                <a:ext uri="{FF2B5EF4-FFF2-40B4-BE49-F238E27FC236}">
                  <a16:creationId xmlns:a16="http://schemas.microsoft.com/office/drawing/2014/main" id="{32B773AB-E350-41CC-BE94-572291B8CF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53811" y="4613502"/>
              <a:ext cx="131762" cy="809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0" name="Line 42">
              <a:extLst>
                <a:ext uri="{FF2B5EF4-FFF2-40B4-BE49-F238E27FC236}">
                  <a16:creationId xmlns:a16="http://schemas.microsoft.com/office/drawing/2014/main" id="{996E6523-A7FB-4AF1-91A5-AD57AEAE47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53811" y="4616677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1" name="Line 43">
              <a:extLst>
                <a:ext uri="{FF2B5EF4-FFF2-40B4-BE49-F238E27FC236}">
                  <a16:creationId xmlns:a16="http://schemas.microsoft.com/office/drawing/2014/main" id="{34379DF9-F84C-49FC-BC86-58E25ED77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68073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2" name="Line 44">
              <a:extLst>
                <a:ext uri="{FF2B5EF4-FFF2-40B4-BE49-F238E27FC236}">
                  <a16:creationId xmlns:a16="http://schemas.microsoft.com/office/drawing/2014/main" id="{61C20061-8C4E-43BE-97DA-70AED49E0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20461" y="4608739"/>
              <a:ext cx="131762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3" name="Line 45">
              <a:extLst>
                <a:ext uri="{FF2B5EF4-FFF2-40B4-BE49-F238E27FC236}">
                  <a16:creationId xmlns:a16="http://schemas.microsoft.com/office/drawing/2014/main" id="{DB89DF97-C405-4D61-A865-33B8311E28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91898" y="460873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4" name="Line 46">
              <a:extLst>
                <a:ext uri="{FF2B5EF4-FFF2-40B4-BE49-F238E27FC236}">
                  <a16:creationId xmlns:a16="http://schemas.microsoft.com/office/drawing/2014/main" id="{16B8C678-8056-43B3-B16F-E6D16D66B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72836" y="4610327"/>
              <a:ext cx="179387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5" name="Line 47">
              <a:extLst>
                <a:ext uri="{FF2B5EF4-FFF2-40B4-BE49-F238E27FC236}">
                  <a16:creationId xmlns:a16="http://schemas.microsoft.com/office/drawing/2014/main" id="{BA42FC47-0C1A-415D-9A5A-8E12C2712F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3648" y="4608739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6" name="Line 48">
              <a:extLst>
                <a:ext uri="{FF2B5EF4-FFF2-40B4-BE49-F238E27FC236}">
                  <a16:creationId xmlns:a16="http://schemas.microsoft.com/office/drawing/2014/main" id="{9049BC3A-810F-4533-8B68-717430A2CA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74436" y="4610327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7" name="Line 49">
              <a:extLst>
                <a:ext uri="{FF2B5EF4-FFF2-40B4-BE49-F238E27FC236}">
                  <a16:creationId xmlns:a16="http://schemas.microsoft.com/office/drawing/2014/main" id="{F77E3AE3-C306-429A-8C01-BECC3739FC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20461" y="4610327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8" name="Line 50">
              <a:extLst>
                <a:ext uri="{FF2B5EF4-FFF2-40B4-BE49-F238E27FC236}">
                  <a16:creationId xmlns:a16="http://schemas.microsoft.com/office/drawing/2014/main" id="{23B6285C-1623-42D4-A54D-4B5E278370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95061" y="4611914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9" name="Freeform 51">
              <a:extLst>
                <a:ext uri="{FF2B5EF4-FFF2-40B4-BE49-F238E27FC236}">
                  <a16:creationId xmlns:a16="http://schemas.microsoft.com/office/drawing/2014/main" id="{DA87B2A5-ACA5-4EB9-B41E-9AD1920C5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461" y="4486502"/>
              <a:ext cx="263525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0" name="Freeform 52">
              <a:extLst>
                <a:ext uri="{FF2B5EF4-FFF2-40B4-BE49-F238E27FC236}">
                  <a16:creationId xmlns:a16="http://schemas.microsoft.com/office/drawing/2014/main" id="{16C254C5-8099-4530-8ED3-204499F6A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461" y="4486502"/>
              <a:ext cx="263525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2" name="Freeform 54">
              <a:extLst>
                <a:ext uri="{FF2B5EF4-FFF2-40B4-BE49-F238E27FC236}">
                  <a16:creationId xmlns:a16="http://schemas.microsoft.com/office/drawing/2014/main" id="{C0598D53-9412-4116-A422-B8A42F71C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3911" y="4583339"/>
              <a:ext cx="52387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3" name="Freeform 55">
              <a:extLst>
                <a:ext uri="{FF2B5EF4-FFF2-40B4-BE49-F238E27FC236}">
                  <a16:creationId xmlns:a16="http://schemas.microsoft.com/office/drawing/2014/main" id="{4990AE99-B1BD-4131-BD38-0098A1C9A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3911" y="4583339"/>
              <a:ext cx="52387" cy="47625"/>
            </a:xfrm>
            <a:custGeom>
              <a:avLst/>
              <a:gdLst>
                <a:gd name="T0" fmla="*/ 100 w 200"/>
                <a:gd name="T1" fmla="*/ 182 h 182"/>
                <a:gd name="T2" fmla="*/ 61 w 200"/>
                <a:gd name="T3" fmla="*/ 173 h 182"/>
                <a:gd name="T4" fmla="*/ 29 w 200"/>
                <a:gd name="T5" fmla="*/ 155 h 182"/>
                <a:gd name="T6" fmla="*/ 7 w 200"/>
                <a:gd name="T7" fmla="*/ 125 h 182"/>
                <a:gd name="T8" fmla="*/ 0 w 200"/>
                <a:gd name="T9" fmla="*/ 91 h 182"/>
                <a:gd name="T10" fmla="*/ 7 w 200"/>
                <a:gd name="T11" fmla="*/ 55 h 182"/>
                <a:gd name="T12" fmla="*/ 29 w 200"/>
                <a:gd name="T13" fmla="*/ 26 h 182"/>
                <a:gd name="T14" fmla="*/ 61 w 200"/>
                <a:gd name="T15" fmla="*/ 7 h 182"/>
                <a:gd name="T16" fmla="*/ 100 w 200"/>
                <a:gd name="T17" fmla="*/ 0 h 182"/>
                <a:gd name="T18" fmla="*/ 139 w 200"/>
                <a:gd name="T19" fmla="*/ 7 h 182"/>
                <a:gd name="T20" fmla="*/ 170 w 200"/>
                <a:gd name="T21" fmla="*/ 26 h 182"/>
                <a:gd name="T22" fmla="*/ 192 w 200"/>
                <a:gd name="T23" fmla="*/ 55 h 182"/>
                <a:gd name="T24" fmla="*/ 200 w 200"/>
                <a:gd name="T25" fmla="*/ 91 h 182"/>
                <a:gd name="T26" fmla="*/ 192 w 200"/>
                <a:gd name="T27" fmla="*/ 125 h 182"/>
                <a:gd name="T28" fmla="*/ 170 w 200"/>
                <a:gd name="T29" fmla="*/ 155 h 182"/>
                <a:gd name="T30" fmla="*/ 139 w 200"/>
                <a:gd name="T31" fmla="*/ 173 h 182"/>
                <a:gd name="T32" fmla="*/ 100 w 200"/>
                <a:gd name="T3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82">
                  <a:moveTo>
                    <a:pt x="100" y="182"/>
                  </a:moveTo>
                  <a:lnTo>
                    <a:pt x="61" y="173"/>
                  </a:lnTo>
                  <a:lnTo>
                    <a:pt x="29" y="155"/>
                  </a:lnTo>
                  <a:lnTo>
                    <a:pt x="7" y="125"/>
                  </a:lnTo>
                  <a:lnTo>
                    <a:pt x="0" y="91"/>
                  </a:lnTo>
                  <a:lnTo>
                    <a:pt x="7" y="55"/>
                  </a:lnTo>
                  <a:lnTo>
                    <a:pt x="29" y="26"/>
                  </a:lnTo>
                  <a:lnTo>
                    <a:pt x="61" y="7"/>
                  </a:lnTo>
                  <a:lnTo>
                    <a:pt x="100" y="0"/>
                  </a:lnTo>
                  <a:lnTo>
                    <a:pt x="139" y="7"/>
                  </a:lnTo>
                  <a:lnTo>
                    <a:pt x="170" y="26"/>
                  </a:lnTo>
                  <a:lnTo>
                    <a:pt x="192" y="55"/>
                  </a:lnTo>
                  <a:lnTo>
                    <a:pt x="200" y="91"/>
                  </a:lnTo>
                  <a:lnTo>
                    <a:pt x="192" y="125"/>
                  </a:lnTo>
                  <a:lnTo>
                    <a:pt x="170" y="155"/>
                  </a:lnTo>
                  <a:lnTo>
                    <a:pt x="139" y="173"/>
                  </a:lnTo>
                  <a:lnTo>
                    <a:pt x="100" y="1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4" name="Line 56">
              <a:extLst>
                <a:ext uri="{FF2B5EF4-FFF2-40B4-BE49-F238E27FC236}">
                  <a16:creationId xmlns:a16="http://schemas.microsoft.com/office/drawing/2014/main" id="{A905D498-418E-4BC1-9C18-4578255908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0898" y="4419827"/>
              <a:ext cx="0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5" name="Line 57">
              <a:extLst>
                <a:ext uri="{FF2B5EF4-FFF2-40B4-BE49-F238E27FC236}">
                  <a16:creationId xmlns:a16="http://schemas.microsoft.com/office/drawing/2014/main" id="{C61941C2-3050-461D-BD44-E98BF06011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0898" y="4729389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6" name="Line 58">
              <a:extLst>
                <a:ext uri="{FF2B5EF4-FFF2-40B4-BE49-F238E27FC236}">
                  <a16:creationId xmlns:a16="http://schemas.microsoft.com/office/drawing/2014/main" id="{9E330CF2-4DE1-4712-8216-630B57276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6748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7" name="Line 59">
              <a:extLst>
                <a:ext uri="{FF2B5EF4-FFF2-40B4-BE49-F238E27FC236}">
                  <a16:creationId xmlns:a16="http://schemas.microsoft.com/office/drawing/2014/main" id="{8FAFA837-7451-428F-A2A7-CF5DBFE3F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11073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8" name="Line 60">
              <a:extLst>
                <a:ext uri="{FF2B5EF4-FFF2-40B4-BE49-F238E27FC236}">
                  <a16:creationId xmlns:a16="http://schemas.microsoft.com/office/drawing/2014/main" id="{4AAAAFC2-2ACA-4B72-BCF9-6F31DCE0F9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80898" y="4478564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9" name="Line 61">
              <a:extLst>
                <a:ext uri="{FF2B5EF4-FFF2-40B4-BE49-F238E27FC236}">
                  <a16:creationId xmlns:a16="http://schemas.microsoft.com/office/drawing/2014/main" id="{A4E745B2-A565-4F02-95AC-ED0EA30058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0898" y="4457927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0" name="Line 62">
              <a:extLst>
                <a:ext uri="{FF2B5EF4-FFF2-40B4-BE49-F238E27FC236}">
                  <a16:creationId xmlns:a16="http://schemas.microsoft.com/office/drawing/2014/main" id="{0A4241DD-7FF9-4FC6-BE83-D4395EA94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80898" y="4537302"/>
              <a:ext cx="179387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1" name="Line 63">
              <a:extLst>
                <a:ext uri="{FF2B5EF4-FFF2-40B4-BE49-F238E27FC236}">
                  <a16:creationId xmlns:a16="http://schemas.microsoft.com/office/drawing/2014/main" id="{BAB8F918-3C3D-4B84-B973-6E5D0B11CB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0898" y="4467452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2" name="Line 64">
              <a:extLst>
                <a:ext uri="{FF2B5EF4-FFF2-40B4-BE49-F238E27FC236}">
                  <a16:creationId xmlns:a16="http://schemas.microsoft.com/office/drawing/2014/main" id="{BE499D87-B55A-4375-8D01-1C68BA4AB0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0898" y="4486502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" name="Line 65">
              <a:extLst>
                <a:ext uri="{FF2B5EF4-FFF2-40B4-BE49-F238E27FC236}">
                  <a16:creationId xmlns:a16="http://schemas.microsoft.com/office/drawing/2014/main" id="{4800B8D1-9CFC-4E23-A099-DBFBE981BD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0898" y="4524602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4" name="Line 66">
              <a:extLst>
                <a:ext uri="{FF2B5EF4-FFF2-40B4-BE49-F238E27FC236}">
                  <a16:creationId xmlns:a16="http://schemas.microsoft.com/office/drawing/2014/main" id="{82B88509-6E7E-4922-B97A-BBB76BF6EA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0898" y="4583339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5" name="Line 67">
              <a:extLst>
                <a:ext uri="{FF2B5EF4-FFF2-40B4-BE49-F238E27FC236}">
                  <a16:creationId xmlns:a16="http://schemas.microsoft.com/office/drawing/2014/main" id="{FEF07E2E-A3D3-42B2-BAB1-EF1B93116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96748" y="4611914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6" name="Line 68">
              <a:extLst>
                <a:ext uri="{FF2B5EF4-FFF2-40B4-BE49-F238E27FC236}">
                  <a16:creationId xmlns:a16="http://schemas.microsoft.com/office/drawing/2014/main" id="{E756A13D-9B32-4C47-BFCB-1B02F3666A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49136" y="4483327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7" name="Line 69">
              <a:extLst>
                <a:ext uri="{FF2B5EF4-FFF2-40B4-BE49-F238E27FC236}">
                  <a16:creationId xmlns:a16="http://schemas.microsoft.com/office/drawing/2014/main" id="{3F81A49D-6FE9-41BE-A1A0-B46516A73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8986" y="446268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8" name="Line 70">
              <a:extLst>
                <a:ext uri="{FF2B5EF4-FFF2-40B4-BE49-F238E27FC236}">
                  <a16:creationId xmlns:a16="http://schemas.microsoft.com/office/drawing/2014/main" id="{E9CF921F-0B49-4E44-9F6C-4FFA5A2022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599923" y="4540477"/>
              <a:ext cx="180975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9" name="Line 71">
              <a:extLst>
                <a:ext uri="{FF2B5EF4-FFF2-40B4-BE49-F238E27FC236}">
                  <a16:creationId xmlns:a16="http://schemas.microsoft.com/office/drawing/2014/main" id="{5F7F3758-AC9F-4A15-A2F3-5C3D4104A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50736" y="4472214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0" name="Line 72">
              <a:extLst>
                <a:ext uri="{FF2B5EF4-FFF2-40B4-BE49-F238E27FC236}">
                  <a16:creationId xmlns:a16="http://schemas.microsoft.com/office/drawing/2014/main" id="{1EEF15CF-5D15-4E28-B75D-A8CEADDA4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01523" y="4491264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1" name="Line 73">
              <a:extLst>
                <a:ext uri="{FF2B5EF4-FFF2-40B4-BE49-F238E27FC236}">
                  <a16:creationId xmlns:a16="http://schemas.microsoft.com/office/drawing/2014/main" id="{954E43D1-A393-40E1-B8A2-4E083DAC7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47548" y="4529364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2" name="Line 74">
              <a:extLst>
                <a:ext uri="{FF2B5EF4-FFF2-40B4-BE49-F238E27FC236}">
                  <a16:creationId xmlns:a16="http://schemas.microsoft.com/office/drawing/2014/main" id="{B26ACE41-4611-4527-8AA7-8655D9554E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2148" y="4586514"/>
              <a:ext cx="157162" cy="20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3" name="Line 75">
              <a:extLst>
                <a:ext uri="{FF2B5EF4-FFF2-40B4-BE49-F238E27FC236}">
                  <a16:creationId xmlns:a16="http://schemas.microsoft.com/office/drawing/2014/main" id="{F3558690-1A0F-434E-9B4A-45C77238F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6748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4" name="Line 76">
              <a:extLst>
                <a:ext uri="{FF2B5EF4-FFF2-40B4-BE49-F238E27FC236}">
                  <a16:creationId xmlns:a16="http://schemas.microsoft.com/office/drawing/2014/main" id="{CE9C533F-459A-46C9-89FA-F9DA93106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11073" y="4610327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5" name="Line 77">
              <a:extLst>
                <a:ext uri="{FF2B5EF4-FFF2-40B4-BE49-F238E27FC236}">
                  <a16:creationId xmlns:a16="http://schemas.microsoft.com/office/drawing/2014/main" id="{0C158F2B-2222-49BC-9588-41FD6DD1F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0898" y="4613502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6" name="Line 78">
              <a:extLst>
                <a:ext uri="{FF2B5EF4-FFF2-40B4-BE49-F238E27FC236}">
                  <a16:creationId xmlns:a16="http://schemas.microsoft.com/office/drawing/2014/main" id="{1A9D32AF-96E2-4896-AC2F-845F09919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780898" y="4613502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7" name="Line 79">
              <a:extLst>
                <a:ext uri="{FF2B5EF4-FFF2-40B4-BE49-F238E27FC236}">
                  <a16:creationId xmlns:a16="http://schemas.microsoft.com/office/drawing/2014/main" id="{D598831D-89F2-4347-9979-E6D58D91A1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0898" y="4613502"/>
              <a:ext cx="179387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8" name="Line 80">
              <a:extLst>
                <a:ext uri="{FF2B5EF4-FFF2-40B4-BE49-F238E27FC236}">
                  <a16:creationId xmlns:a16="http://schemas.microsoft.com/office/drawing/2014/main" id="{6189A41E-1978-460C-8C2E-248DC4BD08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780898" y="4613502"/>
              <a:ext cx="28575" cy="136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9" name="Line 81">
              <a:extLst>
                <a:ext uri="{FF2B5EF4-FFF2-40B4-BE49-F238E27FC236}">
                  <a16:creationId xmlns:a16="http://schemas.microsoft.com/office/drawing/2014/main" id="{89676A29-B50E-4A1C-A83D-A16C7E7F3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780898" y="4613502"/>
              <a:ext cx="77787" cy="119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0" name="Line 82">
              <a:extLst>
                <a:ext uri="{FF2B5EF4-FFF2-40B4-BE49-F238E27FC236}">
                  <a16:creationId xmlns:a16="http://schemas.microsoft.com/office/drawing/2014/main" id="{D51CB60A-15F3-43DA-A98C-5493896BB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780898" y="4613502"/>
              <a:ext cx="131762" cy="809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1" name="Line 83">
              <a:extLst>
                <a:ext uri="{FF2B5EF4-FFF2-40B4-BE49-F238E27FC236}">
                  <a16:creationId xmlns:a16="http://schemas.microsoft.com/office/drawing/2014/main" id="{736A82F4-4C93-41F6-A1C9-A626BD433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780898" y="4616677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2" name="Line 84">
              <a:extLst>
                <a:ext uri="{FF2B5EF4-FFF2-40B4-BE49-F238E27FC236}">
                  <a16:creationId xmlns:a16="http://schemas.microsoft.com/office/drawing/2014/main" id="{9A05B570-FDB4-4E7E-8993-D186BE9960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96748" y="4607152"/>
              <a:ext cx="523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3" name="Line 85">
              <a:extLst>
                <a:ext uri="{FF2B5EF4-FFF2-40B4-BE49-F238E27FC236}">
                  <a16:creationId xmlns:a16="http://schemas.microsoft.com/office/drawing/2014/main" id="{EA729E7D-3EEB-401A-8AE6-9360AEF396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49136" y="4608739"/>
              <a:ext cx="130175" cy="127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Line 86">
              <a:extLst>
                <a:ext uri="{FF2B5EF4-FFF2-40B4-BE49-F238E27FC236}">
                  <a16:creationId xmlns:a16="http://schemas.microsoft.com/office/drawing/2014/main" id="{DC6C1F0C-0E4B-4C13-B6FC-FB7F928AC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8986" y="4608739"/>
              <a:ext cx="60325" cy="1476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Line 87">
              <a:extLst>
                <a:ext uri="{FF2B5EF4-FFF2-40B4-BE49-F238E27FC236}">
                  <a16:creationId xmlns:a16="http://schemas.microsoft.com/office/drawing/2014/main" id="{5FE8B994-3F3B-4FE8-BE94-0232F280E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99923" y="4610327"/>
              <a:ext cx="180975" cy="66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Line 88">
              <a:extLst>
                <a:ext uri="{FF2B5EF4-FFF2-40B4-BE49-F238E27FC236}">
                  <a16:creationId xmlns:a16="http://schemas.microsoft.com/office/drawing/2014/main" id="{24EF6142-D0D6-4633-9DDE-F46864D733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50736" y="4608739"/>
              <a:ext cx="28575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Line 89">
              <a:extLst>
                <a:ext uri="{FF2B5EF4-FFF2-40B4-BE49-F238E27FC236}">
                  <a16:creationId xmlns:a16="http://schemas.microsoft.com/office/drawing/2014/main" id="{735D0BC5-A4D6-464D-A366-0B451993AD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01523" y="4610327"/>
              <a:ext cx="77787" cy="1174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8" name="Line 90">
              <a:extLst>
                <a:ext uri="{FF2B5EF4-FFF2-40B4-BE49-F238E27FC236}">
                  <a16:creationId xmlns:a16="http://schemas.microsoft.com/office/drawing/2014/main" id="{AAC6C090-9ED6-47F7-AC50-3C8594B8A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47548" y="4610327"/>
              <a:ext cx="131762" cy="79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9" name="Line 91">
              <a:extLst>
                <a:ext uri="{FF2B5EF4-FFF2-40B4-BE49-F238E27FC236}">
                  <a16:creationId xmlns:a16="http://schemas.microsoft.com/office/drawing/2014/main" id="{659D16CA-D43F-47E9-B2A7-002D793FF3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22148" y="4611914"/>
              <a:ext cx="157162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0" name="Freeform 92">
              <a:extLst>
                <a:ext uri="{FF2B5EF4-FFF2-40B4-BE49-F238E27FC236}">
                  <a16:creationId xmlns:a16="http://schemas.microsoft.com/office/drawing/2014/main" id="{95347803-4A4C-4BB5-B1DC-D0C0CAA0E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136" y="4486502"/>
              <a:ext cx="261937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1" name="Freeform 93">
              <a:extLst>
                <a:ext uri="{FF2B5EF4-FFF2-40B4-BE49-F238E27FC236}">
                  <a16:creationId xmlns:a16="http://schemas.microsoft.com/office/drawing/2014/main" id="{C0A972DF-200C-4CA6-8A8E-EAC20DDA8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136" y="4486502"/>
              <a:ext cx="261937" cy="242887"/>
            </a:xfrm>
            <a:custGeom>
              <a:avLst/>
              <a:gdLst>
                <a:gd name="T0" fmla="*/ 497 w 995"/>
                <a:gd name="T1" fmla="*/ 916 h 916"/>
                <a:gd name="T2" fmla="*/ 304 w 995"/>
                <a:gd name="T3" fmla="*/ 879 h 916"/>
                <a:gd name="T4" fmla="*/ 145 w 995"/>
                <a:gd name="T5" fmla="*/ 781 h 916"/>
                <a:gd name="T6" fmla="*/ 38 w 995"/>
                <a:gd name="T7" fmla="*/ 635 h 916"/>
                <a:gd name="T8" fmla="*/ 0 w 995"/>
                <a:gd name="T9" fmla="*/ 458 h 916"/>
                <a:gd name="T10" fmla="*/ 38 w 995"/>
                <a:gd name="T11" fmla="*/ 279 h 916"/>
                <a:gd name="T12" fmla="*/ 145 w 995"/>
                <a:gd name="T13" fmla="*/ 134 h 916"/>
                <a:gd name="T14" fmla="*/ 304 w 995"/>
                <a:gd name="T15" fmla="*/ 36 h 916"/>
                <a:gd name="T16" fmla="*/ 497 w 995"/>
                <a:gd name="T17" fmla="*/ 0 h 916"/>
                <a:gd name="T18" fmla="*/ 689 w 995"/>
                <a:gd name="T19" fmla="*/ 36 h 916"/>
                <a:gd name="T20" fmla="*/ 848 w 995"/>
                <a:gd name="T21" fmla="*/ 134 h 916"/>
                <a:gd name="T22" fmla="*/ 955 w 995"/>
                <a:gd name="T23" fmla="*/ 279 h 916"/>
                <a:gd name="T24" fmla="*/ 995 w 995"/>
                <a:gd name="T25" fmla="*/ 458 h 916"/>
                <a:gd name="T26" fmla="*/ 955 w 995"/>
                <a:gd name="T27" fmla="*/ 635 h 916"/>
                <a:gd name="T28" fmla="*/ 848 w 995"/>
                <a:gd name="T29" fmla="*/ 781 h 916"/>
                <a:gd name="T30" fmla="*/ 689 w 995"/>
                <a:gd name="T31" fmla="*/ 879 h 916"/>
                <a:gd name="T32" fmla="*/ 497 w 995"/>
                <a:gd name="T33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5" h="916">
                  <a:moveTo>
                    <a:pt x="497" y="916"/>
                  </a:moveTo>
                  <a:lnTo>
                    <a:pt x="304" y="879"/>
                  </a:lnTo>
                  <a:lnTo>
                    <a:pt x="145" y="781"/>
                  </a:lnTo>
                  <a:lnTo>
                    <a:pt x="38" y="635"/>
                  </a:lnTo>
                  <a:lnTo>
                    <a:pt x="0" y="458"/>
                  </a:lnTo>
                  <a:lnTo>
                    <a:pt x="38" y="279"/>
                  </a:lnTo>
                  <a:lnTo>
                    <a:pt x="145" y="134"/>
                  </a:lnTo>
                  <a:lnTo>
                    <a:pt x="304" y="36"/>
                  </a:lnTo>
                  <a:lnTo>
                    <a:pt x="497" y="0"/>
                  </a:lnTo>
                  <a:lnTo>
                    <a:pt x="689" y="36"/>
                  </a:lnTo>
                  <a:lnTo>
                    <a:pt x="848" y="134"/>
                  </a:lnTo>
                  <a:lnTo>
                    <a:pt x="955" y="279"/>
                  </a:lnTo>
                  <a:lnTo>
                    <a:pt x="995" y="458"/>
                  </a:lnTo>
                  <a:lnTo>
                    <a:pt x="955" y="635"/>
                  </a:lnTo>
                  <a:lnTo>
                    <a:pt x="848" y="781"/>
                  </a:lnTo>
                  <a:lnTo>
                    <a:pt x="689" y="879"/>
                  </a:lnTo>
                  <a:lnTo>
                    <a:pt x="497" y="9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2" name="Freeform 94">
              <a:extLst>
                <a:ext uri="{FF2B5EF4-FFF2-40B4-BE49-F238E27FC236}">
                  <a16:creationId xmlns:a16="http://schemas.microsoft.com/office/drawing/2014/main" id="{B160520E-F833-4475-9F1C-D6B8F4C7DA94}"/>
                </a:ext>
              </a:extLst>
            </p:cNvPr>
            <p:cNvSpPr>
              <a:spLocks/>
            </p:cNvSpPr>
            <p:nvPr/>
          </p:nvSpPr>
          <p:spPr bwMode="auto">
            <a:xfrm rot="13383861">
              <a:off x="7683226" y="4567167"/>
              <a:ext cx="90487" cy="85725"/>
            </a:xfrm>
            <a:custGeom>
              <a:avLst/>
              <a:gdLst>
                <a:gd name="T0" fmla="*/ 0 w 339"/>
                <a:gd name="T1" fmla="*/ 274 h 320"/>
                <a:gd name="T2" fmla="*/ 299 w 339"/>
                <a:gd name="T3" fmla="*/ 0 h 320"/>
                <a:gd name="T4" fmla="*/ 339 w 339"/>
                <a:gd name="T5" fmla="*/ 46 h 320"/>
                <a:gd name="T6" fmla="*/ 41 w 339"/>
                <a:gd name="T7" fmla="*/ 320 h 320"/>
                <a:gd name="T8" fmla="*/ 0 w 339"/>
                <a:gd name="T9" fmla="*/ 27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320">
                  <a:moveTo>
                    <a:pt x="0" y="274"/>
                  </a:moveTo>
                  <a:lnTo>
                    <a:pt x="299" y="0"/>
                  </a:lnTo>
                  <a:lnTo>
                    <a:pt x="339" y="46"/>
                  </a:lnTo>
                  <a:lnTo>
                    <a:pt x="41" y="32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3" name="Rectangle 95">
              <a:extLst>
                <a:ext uri="{FF2B5EF4-FFF2-40B4-BE49-F238E27FC236}">
                  <a16:creationId xmlns:a16="http://schemas.microsoft.com/office/drawing/2014/main" id="{0DA6C8B0-532E-4177-A0BC-0C53DB7DD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8448" y="4419827"/>
              <a:ext cx="92075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4" name="Freeform 96">
              <a:extLst>
                <a:ext uri="{FF2B5EF4-FFF2-40B4-BE49-F238E27FC236}">
                  <a16:creationId xmlns:a16="http://schemas.microsoft.com/office/drawing/2014/main" id="{25B2FF45-0AF0-4D7A-B021-0329065E9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8448" y="4419827"/>
              <a:ext cx="92075" cy="381000"/>
            </a:xfrm>
            <a:custGeom>
              <a:avLst/>
              <a:gdLst>
                <a:gd name="T0" fmla="*/ 174 w 348"/>
                <a:gd name="T1" fmla="*/ 1439 h 1439"/>
                <a:gd name="T2" fmla="*/ 0 w 348"/>
                <a:gd name="T3" fmla="*/ 1439 h 1439"/>
                <a:gd name="T4" fmla="*/ 0 w 348"/>
                <a:gd name="T5" fmla="*/ 0 h 1439"/>
                <a:gd name="T6" fmla="*/ 348 w 348"/>
                <a:gd name="T7" fmla="*/ 0 h 1439"/>
                <a:gd name="T8" fmla="*/ 348 w 348"/>
                <a:gd name="T9" fmla="*/ 1439 h 1439"/>
                <a:gd name="T10" fmla="*/ 174 w 348"/>
                <a:gd name="T11" fmla="*/ 1439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8" h="1439">
                  <a:moveTo>
                    <a:pt x="174" y="1439"/>
                  </a:moveTo>
                  <a:lnTo>
                    <a:pt x="0" y="1439"/>
                  </a:lnTo>
                  <a:lnTo>
                    <a:pt x="0" y="0"/>
                  </a:lnTo>
                  <a:lnTo>
                    <a:pt x="348" y="0"/>
                  </a:lnTo>
                  <a:lnTo>
                    <a:pt x="348" y="1439"/>
                  </a:lnTo>
                  <a:lnTo>
                    <a:pt x="174" y="14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5" name="Rectangle 97">
              <a:extLst>
                <a:ext uri="{FF2B5EF4-FFF2-40B4-BE49-F238E27FC236}">
                  <a16:creationId xmlns:a16="http://schemas.microsoft.com/office/drawing/2014/main" id="{B919ED63-5D98-4D06-B29B-23B94BF79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2598" y="4419827"/>
              <a:ext cx="92075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6" name="Freeform 98">
              <a:extLst>
                <a:ext uri="{FF2B5EF4-FFF2-40B4-BE49-F238E27FC236}">
                  <a16:creationId xmlns:a16="http://schemas.microsoft.com/office/drawing/2014/main" id="{46406426-6E4D-4E14-8CD8-EE015ED3C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598" y="4419827"/>
              <a:ext cx="92075" cy="381000"/>
            </a:xfrm>
            <a:custGeom>
              <a:avLst/>
              <a:gdLst>
                <a:gd name="T0" fmla="*/ 172 w 346"/>
                <a:gd name="T1" fmla="*/ 1439 h 1439"/>
                <a:gd name="T2" fmla="*/ 0 w 346"/>
                <a:gd name="T3" fmla="*/ 1439 h 1439"/>
                <a:gd name="T4" fmla="*/ 0 w 346"/>
                <a:gd name="T5" fmla="*/ 0 h 1439"/>
                <a:gd name="T6" fmla="*/ 346 w 346"/>
                <a:gd name="T7" fmla="*/ 0 h 1439"/>
                <a:gd name="T8" fmla="*/ 346 w 346"/>
                <a:gd name="T9" fmla="*/ 1439 h 1439"/>
                <a:gd name="T10" fmla="*/ 172 w 346"/>
                <a:gd name="T11" fmla="*/ 1439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6" h="1439">
                  <a:moveTo>
                    <a:pt x="172" y="1439"/>
                  </a:moveTo>
                  <a:lnTo>
                    <a:pt x="0" y="1439"/>
                  </a:lnTo>
                  <a:lnTo>
                    <a:pt x="0" y="0"/>
                  </a:lnTo>
                  <a:lnTo>
                    <a:pt x="346" y="0"/>
                  </a:lnTo>
                  <a:lnTo>
                    <a:pt x="346" y="1439"/>
                  </a:lnTo>
                  <a:lnTo>
                    <a:pt x="172" y="14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7" name="Rectangle 99">
              <a:extLst>
                <a:ext uri="{FF2B5EF4-FFF2-40B4-BE49-F238E27FC236}">
                  <a16:creationId xmlns:a16="http://schemas.microsoft.com/office/drawing/2014/main" id="{129C79DE-F50F-4E68-8DB3-0B8ADCA78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2186" y="4038827"/>
              <a:ext cx="1379537" cy="1905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8" name="Freeform 100">
              <a:extLst>
                <a:ext uri="{FF2B5EF4-FFF2-40B4-BE49-F238E27FC236}">
                  <a16:creationId xmlns:a16="http://schemas.microsoft.com/office/drawing/2014/main" id="{055FF9FA-E155-462E-865A-73A1F8271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2186" y="4038827"/>
              <a:ext cx="1379537" cy="190500"/>
            </a:xfrm>
            <a:custGeom>
              <a:avLst/>
              <a:gdLst>
                <a:gd name="T0" fmla="*/ 2606 w 5213"/>
                <a:gd name="T1" fmla="*/ 721 h 721"/>
                <a:gd name="T2" fmla="*/ 0 w 5213"/>
                <a:gd name="T3" fmla="*/ 721 h 721"/>
                <a:gd name="T4" fmla="*/ 0 w 5213"/>
                <a:gd name="T5" fmla="*/ 0 h 721"/>
                <a:gd name="T6" fmla="*/ 5213 w 5213"/>
                <a:gd name="T7" fmla="*/ 0 h 721"/>
                <a:gd name="T8" fmla="*/ 5213 w 5213"/>
                <a:gd name="T9" fmla="*/ 721 h 721"/>
                <a:gd name="T10" fmla="*/ 2606 w 5213"/>
                <a:gd name="T11" fmla="*/ 72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13" h="721">
                  <a:moveTo>
                    <a:pt x="2606" y="721"/>
                  </a:moveTo>
                  <a:lnTo>
                    <a:pt x="0" y="721"/>
                  </a:lnTo>
                  <a:lnTo>
                    <a:pt x="0" y="0"/>
                  </a:lnTo>
                  <a:lnTo>
                    <a:pt x="5213" y="0"/>
                  </a:lnTo>
                  <a:lnTo>
                    <a:pt x="5213" y="721"/>
                  </a:lnTo>
                  <a:lnTo>
                    <a:pt x="2606" y="7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125" name="Picture 101">
              <a:extLst>
                <a:ext uri="{FF2B5EF4-FFF2-40B4-BE49-F238E27FC236}">
                  <a16:creationId xmlns:a16="http://schemas.microsoft.com/office/drawing/2014/main" id="{62D9BD63-B1E2-4397-9ACF-22B38DC7DA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2223" y="4229327"/>
              <a:ext cx="828675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9" name="Rectangle 102">
              <a:extLst>
                <a:ext uri="{FF2B5EF4-FFF2-40B4-BE49-F238E27FC236}">
                  <a16:creationId xmlns:a16="http://schemas.microsoft.com/office/drawing/2014/main" id="{E93F4FAC-0B31-41A1-9E6D-0EA5698D9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2223" y="4229327"/>
              <a:ext cx="828675" cy="952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127" name="Picture 103">
              <a:extLst>
                <a:ext uri="{FF2B5EF4-FFF2-40B4-BE49-F238E27FC236}">
                  <a16:creationId xmlns:a16="http://schemas.microsoft.com/office/drawing/2014/main" id="{31FC316E-13D3-4C6A-9AEE-B22B4A6694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2223" y="4229327"/>
              <a:ext cx="828675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Freeform 104">
              <a:extLst>
                <a:ext uri="{FF2B5EF4-FFF2-40B4-BE49-F238E27FC236}">
                  <a16:creationId xmlns:a16="http://schemas.microsoft.com/office/drawing/2014/main" id="{20E7261A-0C98-4CD2-9288-E67472EA6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2223" y="4229327"/>
              <a:ext cx="828675" cy="95250"/>
            </a:xfrm>
            <a:custGeom>
              <a:avLst/>
              <a:gdLst>
                <a:gd name="T0" fmla="*/ 1564 w 3128"/>
                <a:gd name="T1" fmla="*/ 359 h 359"/>
                <a:gd name="T2" fmla="*/ 0 w 3128"/>
                <a:gd name="T3" fmla="*/ 359 h 359"/>
                <a:gd name="T4" fmla="*/ 0 w 3128"/>
                <a:gd name="T5" fmla="*/ 0 h 359"/>
                <a:gd name="T6" fmla="*/ 3128 w 3128"/>
                <a:gd name="T7" fmla="*/ 0 h 359"/>
                <a:gd name="T8" fmla="*/ 3128 w 3128"/>
                <a:gd name="T9" fmla="*/ 359 h 359"/>
                <a:gd name="T10" fmla="*/ 1564 w 3128"/>
                <a:gd name="T11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8" h="359">
                  <a:moveTo>
                    <a:pt x="1564" y="359"/>
                  </a:moveTo>
                  <a:lnTo>
                    <a:pt x="0" y="359"/>
                  </a:lnTo>
                  <a:lnTo>
                    <a:pt x="0" y="0"/>
                  </a:lnTo>
                  <a:lnTo>
                    <a:pt x="3128" y="0"/>
                  </a:lnTo>
                  <a:lnTo>
                    <a:pt x="3128" y="359"/>
                  </a:lnTo>
                  <a:lnTo>
                    <a:pt x="1564" y="3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6" name="Freeform 94">
              <a:extLst>
                <a:ext uri="{FF2B5EF4-FFF2-40B4-BE49-F238E27FC236}">
                  <a16:creationId xmlns:a16="http://schemas.microsoft.com/office/drawing/2014/main" id="{FB4EE3DE-607F-42A8-9D8E-2B169D81D42E}"/>
                </a:ext>
              </a:extLst>
            </p:cNvPr>
            <p:cNvSpPr>
              <a:spLocks/>
            </p:cNvSpPr>
            <p:nvPr/>
          </p:nvSpPr>
          <p:spPr bwMode="auto">
            <a:xfrm rot="13383861">
              <a:off x="6848242" y="4569347"/>
              <a:ext cx="90487" cy="85725"/>
            </a:xfrm>
            <a:custGeom>
              <a:avLst/>
              <a:gdLst>
                <a:gd name="T0" fmla="*/ 0 w 339"/>
                <a:gd name="T1" fmla="*/ 274 h 320"/>
                <a:gd name="T2" fmla="*/ 299 w 339"/>
                <a:gd name="T3" fmla="*/ 0 h 320"/>
                <a:gd name="T4" fmla="*/ 339 w 339"/>
                <a:gd name="T5" fmla="*/ 46 h 320"/>
                <a:gd name="T6" fmla="*/ 41 w 339"/>
                <a:gd name="T7" fmla="*/ 320 h 320"/>
                <a:gd name="T8" fmla="*/ 0 w 339"/>
                <a:gd name="T9" fmla="*/ 27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320">
                  <a:moveTo>
                    <a:pt x="0" y="274"/>
                  </a:moveTo>
                  <a:lnTo>
                    <a:pt x="299" y="0"/>
                  </a:lnTo>
                  <a:lnTo>
                    <a:pt x="339" y="46"/>
                  </a:lnTo>
                  <a:lnTo>
                    <a:pt x="41" y="32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122" name="Pfeil: nach oben 1121">
            <a:extLst>
              <a:ext uri="{FF2B5EF4-FFF2-40B4-BE49-F238E27FC236}">
                <a16:creationId xmlns:a16="http://schemas.microsoft.com/office/drawing/2014/main" id="{7BDEC735-698A-4BBB-8387-5462D938D2B0}"/>
              </a:ext>
            </a:extLst>
          </p:cNvPr>
          <p:cNvSpPr/>
          <p:nvPr/>
        </p:nvSpPr>
        <p:spPr>
          <a:xfrm>
            <a:off x="9412196" y="2181281"/>
            <a:ext cx="281106" cy="1835425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Ellipse 311">
            <a:extLst>
              <a:ext uri="{FF2B5EF4-FFF2-40B4-BE49-F238E27FC236}">
                <a16:creationId xmlns:a16="http://schemas.microsoft.com/office/drawing/2014/main" id="{AE5FB6E2-8045-49EE-A969-00C4C3BA31EA}"/>
              </a:ext>
            </a:extLst>
          </p:cNvPr>
          <p:cNvSpPr/>
          <p:nvPr/>
        </p:nvSpPr>
        <p:spPr>
          <a:xfrm>
            <a:off x="8244073" y="3895903"/>
            <a:ext cx="1511696" cy="353637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Ellipse 312">
            <a:extLst>
              <a:ext uri="{FF2B5EF4-FFF2-40B4-BE49-F238E27FC236}">
                <a16:creationId xmlns:a16="http://schemas.microsoft.com/office/drawing/2014/main" id="{B66E6239-ADD3-4E54-9021-691A3E3D1B44}"/>
              </a:ext>
            </a:extLst>
          </p:cNvPr>
          <p:cNvSpPr/>
          <p:nvPr/>
        </p:nvSpPr>
        <p:spPr>
          <a:xfrm>
            <a:off x="9621199" y="3075465"/>
            <a:ext cx="347527" cy="511097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Ellipse 313">
            <a:extLst>
              <a:ext uri="{FF2B5EF4-FFF2-40B4-BE49-F238E27FC236}">
                <a16:creationId xmlns:a16="http://schemas.microsoft.com/office/drawing/2014/main" id="{C29379FE-A6BE-4C05-B98B-AD80B29FD1A2}"/>
              </a:ext>
            </a:extLst>
          </p:cNvPr>
          <p:cNvSpPr/>
          <p:nvPr/>
        </p:nvSpPr>
        <p:spPr>
          <a:xfrm>
            <a:off x="9325922" y="2615453"/>
            <a:ext cx="319108" cy="411741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5" name="Ellipse 314">
            <a:extLst>
              <a:ext uri="{FF2B5EF4-FFF2-40B4-BE49-F238E27FC236}">
                <a16:creationId xmlns:a16="http://schemas.microsoft.com/office/drawing/2014/main" id="{5CBB5EFC-0852-4C09-8B84-74D10D713263}"/>
              </a:ext>
            </a:extLst>
          </p:cNvPr>
          <p:cNvSpPr/>
          <p:nvPr/>
        </p:nvSpPr>
        <p:spPr>
          <a:xfrm>
            <a:off x="8880719" y="1593521"/>
            <a:ext cx="885227" cy="511097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5" name="Pfeil: nach oben 324">
            <a:extLst>
              <a:ext uri="{FF2B5EF4-FFF2-40B4-BE49-F238E27FC236}">
                <a16:creationId xmlns:a16="http://schemas.microsoft.com/office/drawing/2014/main" id="{6FC727E3-4781-4190-AAA6-1199AF996127}"/>
              </a:ext>
            </a:extLst>
          </p:cNvPr>
          <p:cNvSpPr/>
          <p:nvPr/>
        </p:nvSpPr>
        <p:spPr>
          <a:xfrm rot="10800000">
            <a:off x="8079081" y="2219575"/>
            <a:ext cx="281105" cy="1711780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6" name="Ellipse 315">
            <a:extLst>
              <a:ext uri="{FF2B5EF4-FFF2-40B4-BE49-F238E27FC236}">
                <a16:creationId xmlns:a16="http://schemas.microsoft.com/office/drawing/2014/main" id="{86B01284-D6B9-4524-84E4-DE001AF2AEA7}"/>
              </a:ext>
            </a:extLst>
          </p:cNvPr>
          <p:cNvSpPr/>
          <p:nvPr/>
        </p:nvSpPr>
        <p:spPr>
          <a:xfrm>
            <a:off x="8018044" y="1877464"/>
            <a:ext cx="885227" cy="511097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Ellipse 316">
            <a:extLst>
              <a:ext uri="{FF2B5EF4-FFF2-40B4-BE49-F238E27FC236}">
                <a16:creationId xmlns:a16="http://schemas.microsoft.com/office/drawing/2014/main" id="{5D741837-7178-4A7F-B2F3-BE92BA0D8AA3}"/>
              </a:ext>
            </a:extLst>
          </p:cNvPr>
          <p:cNvSpPr/>
          <p:nvPr/>
        </p:nvSpPr>
        <p:spPr>
          <a:xfrm>
            <a:off x="8148102" y="3277304"/>
            <a:ext cx="319108" cy="411741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8" name="Ellipse 317">
            <a:extLst>
              <a:ext uri="{FF2B5EF4-FFF2-40B4-BE49-F238E27FC236}">
                <a16:creationId xmlns:a16="http://schemas.microsoft.com/office/drawing/2014/main" id="{D3DC01D0-59BC-46A1-8987-38E967BFC6CF}"/>
              </a:ext>
            </a:extLst>
          </p:cNvPr>
          <p:cNvSpPr/>
          <p:nvPr/>
        </p:nvSpPr>
        <p:spPr>
          <a:xfrm>
            <a:off x="7864767" y="2536213"/>
            <a:ext cx="347527" cy="511097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9" name="Gerade Verbindung mit Pfeil 318">
            <a:extLst>
              <a:ext uri="{FF2B5EF4-FFF2-40B4-BE49-F238E27FC236}">
                <a16:creationId xmlns:a16="http://schemas.microsoft.com/office/drawing/2014/main" id="{7B25397E-C1EF-4585-B845-435422B6F0D3}"/>
              </a:ext>
            </a:extLst>
          </p:cNvPr>
          <p:cNvCxnSpPr/>
          <p:nvPr/>
        </p:nvCxnSpPr>
        <p:spPr>
          <a:xfrm>
            <a:off x="5282756" y="3488650"/>
            <a:ext cx="17397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0" name="Textfeld 319">
            <a:extLst>
              <a:ext uri="{FF2B5EF4-FFF2-40B4-BE49-F238E27FC236}">
                <a16:creationId xmlns:a16="http://schemas.microsoft.com/office/drawing/2014/main" id="{B1F3BF05-3F63-403F-A3EA-75826DB29542}"/>
              </a:ext>
            </a:extLst>
          </p:cNvPr>
          <p:cNvSpPr txBox="1"/>
          <p:nvPr/>
        </p:nvSpPr>
        <p:spPr>
          <a:xfrm>
            <a:off x="5339948" y="2569418"/>
            <a:ext cx="1568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Erwärmen auf ca. 50°C</a:t>
            </a:r>
          </a:p>
        </p:txBody>
      </p:sp>
      <p:sp>
        <p:nvSpPr>
          <p:cNvPr id="326" name="Textfeld 325">
            <a:extLst>
              <a:ext uri="{FF2B5EF4-FFF2-40B4-BE49-F238E27FC236}">
                <a16:creationId xmlns:a16="http://schemas.microsoft.com/office/drawing/2014/main" id="{E9FA3F36-2106-4DF1-8346-831958C2B389}"/>
              </a:ext>
            </a:extLst>
          </p:cNvPr>
          <p:cNvSpPr txBox="1"/>
          <p:nvPr/>
        </p:nvSpPr>
        <p:spPr>
          <a:xfrm flipH="1">
            <a:off x="154566" y="3647374"/>
            <a:ext cx="189842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Speiseöl</a:t>
            </a:r>
          </a:p>
        </p:txBody>
      </p:sp>
      <p:sp>
        <p:nvSpPr>
          <p:cNvPr id="327" name="Textfeld 326">
            <a:extLst>
              <a:ext uri="{FF2B5EF4-FFF2-40B4-BE49-F238E27FC236}">
                <a16:creationId xmlns:a16="http://schemas.microsoft.com/office/drawing/2014/main" id="{BE201299-60ED-47EA-8BDB-6FF94361F3FF}"/>
              </a:ext>
            </a:extLst>
          </p:cNvPr>
          <p:cNvSpPr txBox="1"/>
          <p:nvPr/>
        </p:nvSpPr>
        <p:spPr>
          <a:xfrm flipH="1">
            <a:off x="183876" y="1849069"/>
            <a:ext cx="189842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Becherglas gefüllt mit Gemisch aus Wasser und </a:t>
            </a:r>
            <a:r>
              <a:rPr lang="de-DE" dirty="0" err="1"/>
              <a:t>Isopropanol</a:t>
            </a:r>
            <a:endParaRPr lang="de-DE" dirty="0"/>
          </a:p>
        </p:txBody>
      </p:sp>
      <p:sp>
        <p:nvSpPr>
          <p:cNvPr id="328" name="Textfeld 327">
            <a:extLst>
              <a:ext uri="{FF2B5EF4-FFF2-40B4-BE49-F238E27FC236}">
                <a16:creationId xmlns:a16="http://schemas.microsoft.com/office/drawing/2014/main" id="{D70258D4-D9C7-4DED-8256-F9EA0ED87359}"/>
              </a:ext>
            </a:extLst>
          </p:cNvPr>
          <p:cNvSpPr txBox="1"/>
          <p:nvPr/>
        </p:nvSpPr>
        <p:spPr>
          <a:xfrm flipH="1">
            <a:off x="137077" y="4429589"/>
            <a:ext cx="189842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Heizplatte</a:t>
            </a:r>
          </a:p>
        </p:txBody>
      </p:sp>
      <p:cxnSp>
        <p:nvCxnSpPr>
          <p:cNvPr id="329" name="Gerader Verbinder 328">
            <a:extLst>
              <a:ext uri="{FF2B5EF4-FFF2-40B4-BE49-F238E27FC236}">
                <a16:creationId xmlns:a16="http://schemas.microsoft.com/office/drawing/2014/main" id="{721C1768-DCBF-4F0B-8D82-725DAEFAE6E5}"/>
              </a:ext>
            </a:extLst>
          </p:cNvPr>
          <p:cNvCxnSpPr>
            <a:cxnSpLocks/>
            <a:endCxn id="327" idx="1"/>
          </p:cNvCxnSpPr>
          <p:nvPr/>
        </p:nvCxnSpPr>
        <p:spPr>
          <a:xfrm flipH="1">
            <a:off x="2082298" y="2449234"/>
            <a:ext cx="71875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Gerader Verbinder 331">
            <a:extLst>
              <a:ext uri="{FF2B5EF4-FFF2-40B4-BE49-F238E27FC236}">
                <a16:creationId xmlns:a16="http://schemas.microsoft.com/office/drawing/2014/main" id="{705A9E1D-0CDE-46C3-91DC-275E65F7F7BE}"/>
              </a:ext>
            </a:extLst>
          </p:cNvPr>
          <p:cNvCxnSpPr>
            <a:cxnSpLocks/>
          </p:cNvCxnSpPr>
          <p:nvPr/>
        </p:nvCxnSpPr>
        <p:spPr>
          <a:xfrm flipH="1">
            <a:off x="2062695" y="3822880"/>
            <a:ext cx="10251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Gerader Verbinder 333">
            <a:extLst>
              <a:ext uri="{FF2B5EF4-FFF2-40B4-BE49-F238E27FC236}">
                <a16:creationId xmlns:a16="http://schemas.microsoft.com/office/drawing/2014/main" id="{0C2BEBD6-92C6-4EAC-899B-55C84D26FD65}"/>
              </a:ext>
            </a:extLst>
          </p:cNvPr>
          <p:cNvCxnSpPr>
            <a:cxnSpLocks/>
          </p:cNvCxnSpPr>
          <p:nvPr/>
        </p:nvCxnSpPr>
        <p:spPr>
          <a:xfrm flipH="1" flipV="1">
            <a:off x="2035498" y="4607382"/>
            <a:ext cx="431541" cy="6386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2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s2mnmart</dc:creator>
  <cp:lastModifiedBy>s2mnmart</cp:lastModifiedBy>
  <cp:revision>6</cp:revision>
  <dcterms:created xsi:type="dcterms:W3CDTF">2018-01-19T10:17:28Z</dcterms:created>
  <dcterms:modified xsi:type="dcterms:W3CDTF">2018-01-19T10:56:42Z</dcterms:modified>
</cp:coreProperties>
</file>