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FF"/>
    <a:srgbClr val="CC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4B89E-6F88-4CDB-B13F-91C56817B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3EABD7-B77C-42F7-8EA8-8A29ECACE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9AF25B-819D-45A0-A23D-3062660A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E93362-7BD7-4957-89D1-93982C1E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A3EDE-0872-489D-AA22-A024B3FF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3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1C74F-E65A-41A4-8A9A-DA322F73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1AF108-1C8E-441B-AD54-B2972D062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28FA8A-48BE-4303-BD51-178A20EF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BDB4AA-33E2-48E7-BAA5-82B5D80A2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8F6FEE-3097-4A73-B0A6-F0715B54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40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C952EF-5434-4282-9D2E-FB06AB256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9CEE9D-7F5B-41FB-BE63-C7B532BC9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5E73E3-66F1-4C1E-AE8E-0831B863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CAAF9C-8ACD-4ABD-827C-36114F2F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BD4A50-B323-44B8-B27E-F8E442B0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79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D1E07-A909-47FC-A553-72B30DC9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CEF6CA-D10E-4B3C-AF41-0017F83F1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7DC9F7-CBE1-463B-A206-7E28756D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45D337-055A-4118-9D08-D62A313A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A83D11-F05B-4906-B136-55565273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60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4801F-8D44-47CA-8FD4-A3C30354B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EC1BFC-2416-4F2E-B088-05407C11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57F71B-CB4E-4C9E-A7B0-239BC715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D6F25E-B858-40B0-9274-A712278F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7DD16A-FCE6-444C-9A68-621F4782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75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97FDC-6F9E-4FA2-887E-A49D5E64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8995AC-090A-4015-A0EE-0253E055A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BD55BE-7C4B-431C-AE80-E0215E7B6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791B06-4603-40B0-BA4E-2C127EF8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00AB53-8D0E-449D-AA93-7808818F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E6A0A0-4C71-4CFF-972A-8B0AFCF3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20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67D40-BC27-41FD-8263-0DF88DB3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F9CD78-90D1-4E06-8C07-277749262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25560FF-49C6-4610-9C73-EE0B1E3BA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E0CB63-67E1-4775-B034-FF9CF226A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289C41-E041-408D-AE7C-722803AFF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A668F11-A16F-4876-A71F-D92B7FFA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BB6B87-81AA-483A-A327-8F30ACB1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97E2F0-A14F-409D-81FD-DA144A3E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99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08A01-B9C2-4BA8-87C2-12A02E15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9F48D-0197-4288-99B3-44322390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85F01A-0FBD-443C-BF40-E1307C17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B44066-1C5F-4D1B-B542-6F40DE30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92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6E4664-A004-47AA-B8CB-725300EE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31951D-6042-4141-B098-A8ADC962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5103A4-45F4-4009-8387-3A551F18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51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EA8A1-DE14-4779-99C8-121E3DD43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B12B45-B592-4C26-A862-5954CE2F7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532786-D9B1-42D0-BD15-2AFA6BCB3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D8D09C-5500-432D-A945-A6025838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68FF72-CDA2-4AA5-9CCD-9F6E65FF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60AE65-000D-4460-A1B9-B8723912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56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0A334-E81A-4507-9E25-3A2AA3F8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AB9014-0D06-4730-A53C-54231AEE0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D4DCC6-1ACD-46A6-893A-6F7C9FFC1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161A03-1C6D-441A-9BB9-3F792830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E7BDFB-412D-4FAF-862C-B5465787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0B16A1-FDAF-4731-B2B6-9A2FE28E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7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9A0491-7CC3-4C22-81E4-16459FB43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3BA8D3-4B24-4228-9807-E799AA365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444BFB-466C-4EF4-A9D1-D55062EEB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D3A2-97B6-49A9-8A31-18AB7D854AA7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89AAA7-0813-4351-81A1-6C8E8B54D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91DD3F-DF71-4AC0-B11E-CEB93AC44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2C5A-C2CE-4CE3-846A-DEAD88F1F2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65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91141C9-F96D-4038-A159-D6D6FF81FCC6}"/>
              </a:ext>
            </a:extLst>
          </p:cNvPr>
          <p:cNvGrpSpPr/>
          <p:nvPr/>
        </p:nvGrpSpPr>
        <p:grpSpPr>
          <a:xfrm>
            <a:off x="4364181" y="1296785"/>
            <a:ext cx="3158837" cy="4760422"/>
            <a:chOff x="4364181" y="1296785"/>
            <a:chExt cx="3158837" cy="4760422"/>
          </a:xfrm>
        </p:grpSpPr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A0F8FD87-E1C0-427C-A39F-411DEC20B85E}"/>
                </a:ext>
              </a:extLst>
            </p:cNvPr>
            <p:cNvSpPr/>
            <p:nvPr/>
          </p:nvSpPr>
          <p:spPr>
            <a:xfrm>
              <a:off x="4483330" y="4857402"/>
              <a:ext cx="2920538" cy="1199805"/>
            </a:xfrm>
            <a:custGeom>
              <a:avLst/>
              <a:gdLst>
                <a:gd name="connsiteX0" fmla="*/ 0 w 2920538"/>
                <a:gd name="connsiteY0" fmla="*/ 0 h 1199805"/>
                <a:gd name="connsiteX1" fmla="*/ 2920538 w 2920538"/>
                <a:gd name="connsiteY1" fmla="*/ 0 h 1199805"/>
                <a:gd name="connsiteX2" fmla="*/ 2920538 w 2920538"/>
                <a:gd name="connsiteY2" fmla="*/ 945806 h 1199805"/>
                <a:gd name="connsiteX3" fmla="*/ 2666539 w 2920538"/>
                <a:gd name="connsiteY3" fmla="*/ 1199805 h 1199805"/>
                <a:gd name="connsiteX4" fmla="*/ 253999 w 2920538"/>
                <a:gd name="connsiteY4" fmla="*/ 1199805 h 1199805"/>
                <a:gd name="connsiteX5" fmla="*/ 0 w 2920538"/>
                <a:gd name="connsiteY5" fmla="*/ 945806 h 119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20538" h="1199805">
                  <a:moveTo>
                    <a:pt x="0" y="0"/>
                  </a:moveTo>
                  <a:lnTo>
                    <a:pt x="2920538" y="0"/>
                  </a:lnTo>
                  <a:lnTo>
                    <a:pt x="2920538" y="945806"/>
                  </a:lnTo>
                  <a:cubicBezTo>
                    <a:pt x="2920538" y="1086086"/>
                    <a:pt x="2806819" y="1199805"/>
                    <a:pt x="2666539" y="1199805"/>
                  </a:cubicBezTo>
                  <a:lnTo>
                    <a:pt x="253999" y="1199805"/>
                  </a:lnTo>
                  <a:cubicBezTo>
                    <a:pt x="113719" y="1199805"/>
                    <a:pt x="0" y="1086086"/>
                    <a:pt x="0" y="945806"/>
                  </a:cubicBezTo>
                  <a:close/>
                </a:path>
              </a:pathLst>
            </a:custGeom>
            <a:solidFill>
              <a:srgbClr val="CCFFFF"/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603D133D-86D7-48F1-8033-2FCE2865B099}"/>
                </a:ext>
              </a:extLst>
            </p:cNvPr>
            <p:cNvSpPr/>
            <p:nvPr/>
          </p:nvSpPr>
          <p:spPr>
            <a:xfrm>
              <a:off x="4483330" y="1363287"/>
              <a:ext cx="2920538" cy="4693920"/>
            </a:xfrm>
            <a:prstGeom prst="roundRect">
              <a:avLst>
                <a:gd name="adj" fmla="val 8697"/>
              </a:avLst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E118CA24-75CF-4CE7-8B92-6F0638572FC1}"/>
                </a:ext>
              </a:extLst>
            </p:cNvPr>
            <p:cNvSpPr/>
            <p:nvPr/>
          </p:nvSpPr>
          <p:spPr>
            <a:xfrm>
              <a:off x="4364181" y="1296785"/>
              <a:ext cx="3158837" cy="520931"/>
            </a:xfrm>
            <a:prstGeom prst="trapezoid">
              <a:avLst>
                <a:gd name="adj" fmla="val 15426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64E9B8F-3397-472D-B77C-D95C53F8418A}"/>
                </a:ext>
              </a:extLst>
            </p:cNvPr>
            <p:cNvSpPr/>
            <p:nvPr/>
          </p:nvSpPr>
          <p:spPr>
            <a:xfrm>
              <a:off x="5408814" y="2241666"/>
              <a:ext cx="1069571" cy="3319549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EBA1DDB-E30A-498C-A6AA-BE6588CDA5D6}"/>
                </a:ext>
              </a:extLst>
            </p:cNvPr>
            <p:cNvSpPr/>
            <p:nvPr/>
          </p:nvSpPr>
          <p:spPr>
            <a:xfrm>
              <a:off x="5530735" y="4573427"/>
              <a:ext cx="144000" cy="1440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E306CC3C-F2F4-427F-BA8F-F3A67A827958}"/>
                </a:ext>
              </a:extLst>
            </p:cNvPr>
            <p:cNvSpPr/>
            <p:nvPr/>
          </p:nvSpPr>
          <p:spPr>
            <a:xfrm>
              <a:off x="5877185" y="4573427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E760BE4-8CB3-4E9A-B6F3-E6B5CEA7E19D}"/>
                </a:ext>
              </a:extLst>
            </p:cNvPr>
            <p:cNvSpPr/>
            <p:nvPr/>
          </p:nvSpPr>
          <p:spPr>
            <a:xfrm>
              <a:off x="6223464" y="4573427"/>
              <a:ext cx="144000" cy="144000"/>
            </a:xfrm>
            <a:prstGeom prst="ellips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E1504C13-9FD7-4C8F-983E-8D8C3A74618C}"/>
              </a:ext>
            </a:extLst>
          </p:cNvPr>
          <p:cNvGrpSpPr/>
          <p:nvPr/>
        </p:nvGrpSpPr>
        <p:grpSpPr>
          <a:xfrm>
            <a:off x="7403868" y="1544758"/>
            <a:ext cx="2672461" cy="646331"/>
            <a:chOff x="7403868" y="1544758"/>
            <a:chExt cx="2672461" cy="646331"/>
          </a:xfrm>
        </p:grpSpPr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48A0F77-C3A8-4C41-A602-8B1865DA177B}"/>
                </a:ext>
              </a:extLst>
            </p:cNvPr>
            <p:cNvSpPr txBox="1"/>
            <p:nvPr/>
          </p:nvSpPr>
          <p:spPr>
            <a:xfrm flipH="1">
              <a:off x="8288478" y="1544758"/>
              <a:ext cx="1787851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Marmeladenglas mit Deckel</a:t>
              </a:r>
            </a:p>
          </p:txBody>
        </p: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A6581533-F8C6-4BA3-B3FC-52B579EA797D}"/>
                </a:ext>
              </a:extLst>
            </p:cNvPr>
            <p:cNvCxnSpPr>
              <a:stCxn id="5" idx="3"/>
              <a:endCxn id="16" idx="3"/>
            </p:cNvCxnSpPr>
            <p:nvPr/>
          </p:nvCxnSpPr>
          <p:spPr>
            <a:xfrm>
              <a:off x="7482839" y="1557251"/>
              <a:ext cx="805639" cy="3106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5F1A7597-9F89-42A3-8472-03E705B51228}"/>
                </a:ext>
              </a:extLst>
            </p:cNvPr>
            <p:cNvCxnSpPr>
              <a:stCxn id="16" idx="3"/>
            </p:cNvCxnSpPr>
            <p:nvPr/>
          </p:nvCxnSpPr>
          <p:spPr>
            <a:xfrm flipH="1">
              <a:off x="7403868" y="1867924"/>
              <a:ext cx="884610" cy="3231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66387833-A5C5-4259-BC40-4E626BB8542E}"/>
              </a:ext>
            </a:extLst>
          </p:cNvPr>
          <p:cNvGrpSpPr/>
          <p:nvPr/>
        </p:nvGrpSpPr>
        <p:grpSpPr>
          <a:xfrm>
            <a:off x="6472843" y="3074056"/>
            <a:ext cx="3597943" cy="369332"/>
            <a:chOff x="6472843" y="3074056"/>
            <a:chExt cx="3597943" cy="369332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FE330229-AAA8-4F3B-B29C-B11CDEF52B71}"/>
                </a:ext>
              </a:extLst>
            </p:cNvPr>
            <p:cNvSpPr txBox="1"/>
            <p:nvPr/>
          </p:nvSpPr>
          <p:spPr>
            <a:xfrm flipH="1">
              <a:off x="8282935" y="3074056"/>
              <a:ext cx="178785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DC - Platte</a:t>
              </a:r>
            </a:p>
          </p:txBody>
        </p: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5B9EB84-0B8B-42A9-AA56-29E81D2F6075}"/>
                </a:ext>
              </a:extLst>
            </p:cNvPr>
            <p:cNvCxnSpPr>
              <a:stCxn id="15" idx="3"/>
            </p:cNvCxnSpPr>
            <p:nvPr/>
          </p:nvCxnSpPr>
          <p:spPr>
            <a:xfrm flipH="1">
              <a:off x="6472843" y="3258722"/>
              <a:ext cx="18100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DDBC8D6F-2475-401A-82A4-06FEA3EB19D8}"/>
              </a:ext>
            </a:extLst>
          </p:cNvPr>
          <p:cNvGrpSpPr/>
          <p:nvPr/>
        </p:nvGrpSpPr>
        <p:grpSpPr>
          <a:xfrm>
            <a:off x="7010400" y="5272638"/>
            <a:ext cx="3065926" cy="369332"/>
            <a:chOff x="7010400" y="5272638"/>
            <a:chExt cx="3065926" cy="369332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B82662B0-27F6-432F-B59E-6E77950583C8}"/>
                </a:ext>
              </a:extLst>
            </p:cNvPr>
            <p:cNvSpPr txBox="1"/>
            <p:nvPr/>
          </p:nvSpPr>
          <p:spPr>
            <a:xfrm flipH="1">
              <a:off x="8288475" y="5272638"/>
              <a:ext cx="178785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Laufmittel</a:t>
              </a:r>
            </a:p>
          </p:txBody>
        </p: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D8FD8155-DC7E-4846-9447-9F43A27801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10400" y="5457304"/>
              <a:ext cx="127253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8214A70F-76CE-464B-8D07-E064D1FD6B81}"/>
              </a:ext>
            </a:extLst>
          </p:cNvPr>
          <p:cNvGrpSpPr/>
          <p:nvPr/>
        </p:nvGrpSpPr>
        <p:grpSpPr>
          <a:xfrm>
            <a:off x="6422967" y="4326356"/>
            <a:ext cx="3647819" cy="646331"/>
            <a:chOff x="6422967" y="4326356"/>
            <a:chExt cx="3647819" cy="646331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395691FB-5F95-43F4-8FA6-54058C79DFCA}"/>
                </a:ext>
              </a:extLst>
            </p:cNvPr>
            <p:cNvSpPr txBox="1"/>
            <p:nvPr/>
          </p:nvSpPr>
          <p:spPr>
            <a:xfrm flipH="1">
              <a:off x="8282935" y="4326356"/>
              <a:ext cx="1787851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Aufgetragene Proben</a:t>
              </a:r>
            </a:p>
          </p:txBody>
        </p: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A4477EDA-E411-489C-BE54-1AAD813EF0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22967" y="4621877"/>
              <a:ext cx="18655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407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A0F8FD87-E1C0-427C-A39F-411DEC20B85E}"/>
              </a:ext>
            </a:extLst>
          </p:cNvPr>
          <p:cNvSpPr/>
          <p:nvPr/>
        </p:nvSpPr>
        <p:spPr>
          <a:xfrm>
            <a:off x="4483330" y="4857402"/>
            <a:ext cx="2920538" cy="1199805"/>
          </a:xfrm>
          <a:custGeom>
            <a:avLst/>
            <a:gdLst>
              <a:gd name="connsiteX0" fmla="*/ 0 w 2920538"/>
              <a:gd name="connsiteY0" fmla="*/ 0 h 1199805"/>
              <a:gd name="connsiteX1" fmla="*/ 2920538 w 2920538"/>
              <a:gd name="connsiteY1" fmla="*/ 0 h 1199805"/>
              <a:gd name="connsiteX2" fmla="*/ 2920538 w 2920538"/>
              <a:gd name="connsiteY2" fmla="*/ 945806 h 1199805"/>
              <a:gd name="connsiteX3" fmla="*/ 2666539 w 2920538"/>
              <a:gd name="connsiteY3" fmla="*/ 1199805 h 1199805"/>
              <a:gd name="connsiteX4" fmla="*/ 253999 w 2920538"/>
              <a:gd name="connsiteY4" fmla="*/ 1199805 h 1199805"/>
              <a:gd name="connsiteX5" fmla="*/ 0 w 2920538"/>
              <a:gd name="connsiteY5" fmla="*/ 945806 h 119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0538" h="1199805">
                <a:moveTo>
                  <a:pt x="0" y="0"/>
                </a:moveTo>
                <a:lnTo>
                  <a:pt x="2920538" y="0"/>
                </a:lnTo>
                <a:lnTo>
                  <a:pt x="2920538" y="945806"/>
                </a:lnTo>
                <a:cubicBezTo>
                  <a:pt x="2920538" y="1086086"/>
                  <a:pt x="2806819" y="1199805"/>
                  <a:pt x="2666539" y="1199805"/>
                </a:cubicBezTo>
                <a:lnTo>
                  <a:pt x="253999" y="1199805"/>
                </a:lnTo>
                <a:cubicBezTo>
                  <a:pt x="113719" y="1199805"/>
                  <a:pt x="0" y="1086086"/>
                  <a:pt x="0" y="945806"/>
                </a:cubicBezTo>
                <a:close/>
              </a:path>
            </a:pathLst>
          </a:custGeom>
          <a:solidFill>
            <a:srgbClr val="CCFFFF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03D133D-86D7-48F1-8033-2FCE2865B099}"/>
              </a:ext>
            </a:extLst>
          </p:cNvPr>
          <p:cNvSpPr/>
          <p:nvPr/>
        </p:nvSpPr>
        <p:spPr>
          <a:xfrm>
            <a:off x="4483330" y="1363287"/>
            <a:ext cx="2920538" cy="4693920"/>
          </a:xfrm>
          <a:prstGeom prst="roundRect">
            <a:avLst>
              <a:gd name="adj" fmla="val 8697"/>
            </a:avLst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E118CA24-75CF-4CE7-8B92-6F0638572FC1}"/>
              </a:ext>
            </a:extLst>
          </p:cNvPr>
          <p:cNvSpPr/>
          <p:nvPr/>
        </p:nvSpPr>
        <p:spPr>
          <a:xfrm>
            <a:off x="4364181" y="1296785"/>
            <a:ext cx="3158837" cy="520931"/>
          </a:xfrm>
          <a:prstGeom prst="trapezoid">
            <a:avLst>
              <a:gd name="adj" fmla="val 1542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64E9B8F-3397-472D-B77C-D95C53F8418A}"/>
              </a:ext>
            </a:extLst>
          </p:cNvPr>
          <p:cNvSpPr/>
          <p:nvPr/>
        </p:nvSpPr>
        <p:spPr>
          <a:xfrm>
            <a:off x="5408814" y="2241666"/>
            <a:ext cx="1069571" cy="3319549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AEBA1DDB-E30A-498C-A6AA-BE6588CDA5D6}"/>
              </a:ext>
            </a:extLst>
          </p:cNvPr>
          <p:cNvSpPr/>
          <p:nvPr/>
        </p:nvSpPr>
        <p:spPr>
          <a:xfrm>
            <a:off x="5530735" y="4573427"/>
            <a:ext cx="144000" cy="144000"/>
          </a:xfrm>
          <a:prstGeom prst="ellips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306CC3C-F2F4-427F-BA8F-F3A67A827958}"/>
              </a:ext>
            </a:extLst>
          </p:cNvPr>
          <p:cNvSpPr/>
          <p:nvPr/>
        </p:nvSpPr>
        <p:spPr>
          <a:xfrm>
            <a:off x="5877185" y="4573427"/>
            <a:ext cx="144000" cy="1440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E760BE4-8CB3-4E9A-B6F3-E6B5CEA7E19D}"/>
              </a:ext>
            </a:extLst>
          </p:cNvPr>
          <p:cNvSpPr/>
          <p:nvPr/>
        </p:nvSpPr>
        <p:spPr>
          <a:xfrm>
            <a:off x="6223464" y="4573427"/>
            <a:ext cx="144000" cy="144000"/>
          </a:xfrm>
          <a:prstGeom prst="ellipse">
            <a:avLst/>
          </a:prstGeom>
          <a:noFill/>
          <a:ln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E330229-AAA8-4F3B-B29C-B11CDEF52B71}"/>
              </a:ext>
            </a:extLst>
          </p:cNvPr>
          <p:cNvSpPr txBox="1"/>
          <p:nvPr/>
        </p:nvSpPr>
        <p:spPr>
          <a:xfrm flipH="1">
            <a:off x="8282935" y="2467826"/>
            <a:ext cx="178785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DC - Platte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48A0F77-C3A8-4C41-A602-8B1865DA177B}"/>
              </a:ext>
            </a:extLst>
          </p:cNvPr>
          <p:cNvSpPr txBox="1"/>
          <p:nvPr/>
        </p:nvSpPr>
        <p:spPr>
          <a:xfrm flipH="1">
            <a:off x="8288478" y="1544758"/>
            <a:ext cx="178785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Marmeladenglas mit Deckel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82662B0-27F6-432F-B59E-6E77950583C8}"/>
              </a:ext>
            </a:extLst>
          </p:cNvPr>
          <p:cNvSpPr txBox="1"/>
          <p:nvPr/>
        </p:nvSpPr>
        <p:spPr>
          <a:xfrm flipH="1">
            <a:off x="8288475" y="5272638"/>
            <a:ext cx="178785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Laufmittel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95691FB-5F95-43F4-8FA6-54058C79DFCA}"/>
              </a:ext>
            </a:extLst>
          </p:cNvPr>
          <p:cNvSpPr txBox="1"/>
          <p:nvPr/>
        </p:nvSpPr>
        <p:spPr>
          <a:xfrm flipH="1">
            <a:off x="8282935" y="4326356"/>
            <a:ext cx="178785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Aufgetragene Proben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A6581533-F8C6-4BA3-B3FC-52B579EA797D}"/>
              </a:ext>
            </a:extLst>
          </p:cNvPr>
          <p:cNvCxnSpPr>
            <a:stCxn id="5" idx="3"/>
            <a:endCxn id="16" idx="3"/>
          </p:cNvCxnSpPr>
          <p:nvPr/>
        </p:nvCxnSpPr>
        <p:spPr>
          <a:xfrm>
            <a:off x="7482839" y="1557251"/>
            <a:ext cx="805639" cy="3106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5F1A7597-9F89-42A3-8472-03E705B51228}"/>
              </a:ext>
            </a:extLst>
          </p:cNvPr>
          <p:cNvCxnSpPr>
            <a:stCxn id="16" idx="3"/>
          </p:cNvCxnSpPr>
          <p:nvPr/>
        </p:nvCxnSpPr>
        <p:spPr>
          <a:xfrm flipH="1">
            <a:off x="7403868" y="1867924"/>
            <a:ext cx="884610" cy="323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C5B9EB84-0B8B-42A9-AA56-29E81D2F6075}"/>
              </a:ext>
            </a:extLst>
          </p:cNvPr>
          <p:cNvCxnSpPr>
            <a:stCxn id="15" idx="3"/>
          </p:cNvCxnSpPr>
          <p:nvPr/>
        </p:nvCxnSpPr>
        <p:spPr>
          <a:xfrm flipH="1">
            <a:off x="6472843" y="2652492"/>
            <a:ext cx="18100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D8FD8155-DC7E-4846-9447-9F43A2780141}"/>
              </a:ext>
            </a:extLst>
          </p:cNvPr>
          <p:cNvCxnSpPr>
            <a:cxnSpLocks/>
          </p:cNvCxnSpPr>
          <p:nvPr/>
        </p:nvCxnSpPr>
        <p:spPr>
          <a:xfrm flipH="1">
            <a:off x="7010400" y="5457304"/>
            <a:ext cx="12725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A4477EDA-E411-489C-BE54-1AAD813EF008}"/>
              </a:ext>
            </a:extLst>
          </p:cNvPr>
          <p:cNvCxnSpPr>
            <a:cxnSpLocks/>
          </p:cNvCxnSpPr>
          <p:nvPr/>
        </p:nvCxnSpPr>
        <p:spPr>
          <a:xfrm flipH="1">
            <a:off x="6422967" y="4621877"/>
            <a:ext cx="18655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>
            <a:extLst>
              <a:ext uri="{FF2B5EF4-FFF2-40B4-BE49-F238E27FC236}">
                <a16:creationId xmlns:a16="http://schemas.microsoft.com/office/drawing/2014/main" id="{F853A821-83F8-40A6-A8AD-1079C6026ECE}"/>
              </a:ext>
            </a:extLst>
          </p:cNvPr>
          <p:cNvSpPr/>
          <p:nvPr/>
        </p:nvSpPr>
        <p:spPr>
          <a:xfrm>
            <a:off x="5552859" y="3519054"/>
            <a:ext cx="99752" cy="38238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4D294A4-3AA6-4F55-AFA5-D5DF5C4EED2D}"/>
              </a:ext>
            </a:extLst>
          </p:cNvPr>
          <p:cNvSpPr/>
          <p:nvPr/>
        </p:nvSpPr>
        <p:spPr>
          <a:xfrm>
            <a:off x="5893723" y="2939933"/>
            <a:ext cx="99752" cy="38238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54B131D-25A8-4905-B4B7-B9953E2BA833}"/>
              </a:ext>
            </a:extLst>
          </p:cNvPr>
          <p:cNvSpPr/>
          <p:nvPr/>
        </p:nvSpPr>
        <p:spPr>
          <a:xfrm>
            <a:off x="6245588" y="3821126"/>
            <a:ext cx="99752" cy="382385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36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s2mnmart</dc:creator>
  <cp:lastModifiedBy>s2mnmart</cp:lastModifiedBy>
  <cp:revision>3</cp:revision>
  <dcterms:created xsi:type="dcterms:W3CDTF">2018-01-19T09:50:13Z</dcterms:created>
  <dcterms:modified xsi:type="dcterms:W3CDTF">2018-01-19T10:05:41Z</dcterms:modified>
</cp:coreProperties>
</file>