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png&amp;ehk=Fo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61" r:id="rId7"/>
    <p:sldId id="265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>
        <p:scale>
          <a:sx n="100" d="100"/>
          <a:sy n="100" d="100"/>
        </p:scale>
        <p:origin x="99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010C4-FC36-4894-8D2F-5BD332EC2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E37AB26-F2B3-4819-BAB6-5225F5821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7E2ABF-CBCE-4C77-9AEA-2E7A5AEC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2D21-2CF9-491A-806B-BACC1B700A7B}" type="datetimeFigureOut">
              <a:rPr lang="de-DE" smtClean="0"/>
              <a:t>19.01.2018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448552-0C3E-4E03-B907-5A9F7E2E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ED443F-5917-4917-AB4B-DD377B88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C479-9B9E-41D9-A3B2-7782D684DEF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58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7D6AA-CFCF-4E45-A5A2-88B85753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1C7AD60-B456-4238-A0A5-37A508FB9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D66DF3-6707-4CD5-A1DD-10D343FD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2D21-2CF9-491A-806B-BACC1B700A7B}" type="datetimeFigureOut">
              <a:rPr lang="de-DE" smtClean="0"/>
              <a:t>19.01.2018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EFE156-4624-4583-AD45-F24545DA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9A1176-9621-4A71-9D15-9E53B289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C479-9B9E-41D9-A3B2-7782D684DEF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622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F791539-D0BD-406B-AC98-301296127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CBF327-AA6D-4BF1-89DB-1A9D54FE8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4EAB3C-987C-4ECE-A878-4AD4BF17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2D21-2CF9-491A-806B-BACC1B700A7B}" type="datetimeFigureOut">
              <a:rPr lang="de-DE" smtClean="0"/>
              <a:t>19.01.2018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DE0300-2CCB-4FDB-B47C-468C7A13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41668B-312B-4F2A-9316-CB5AFF0B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C479-9B9E-41D9-A3B2-7782D684DEF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08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86655-F70E-458A-8A38-EACFD340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AF832-8350-40E1-BBC8-0D2BDAF66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4095C0-1948-4C4F-A043-E7CC81C9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2D21-2CF9-491A-806B-BACC1B700A7B}" type="datetimeFigureOut">
              <a:rPr lang="de-DE" smtClean="0"/>
              <a:t>19.01.2018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6549CA-8786-418A-9484-C841849B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CF5000-48CD-453F-871E-5685E5F7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C479-9B9E-41D9-A3B2-7782D684DEF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14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3DECF-EAA7-4E23-823F-5DC2E252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544028-EC69-450A-ADF9-1749AA3B3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B56960-D696-4181-AE7D-8F079856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2D21-2CF9-491A-806B-BACC1B700A7B}" type="datetimeFigureOut">
              <a:rPr lang="de-DE" smtClean="0"/>
              <a:t>19.01.2018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859BEE-FB9A-4300-8248-BE81E89B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60E8EA-BE9D-4735-81F9-DC3E0C46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C479-9B9E-41D9-A3B2-7782D684DEF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310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D6C07-9BBD-4C96-AE90-CD298D0F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9DB96D-45BC-4B75-8BFD-CCE484FCC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B05C33-F408-4778-A86A-BEB397C91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5F1B30-7AAE-4E47-8BA9-470325A6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2D21-2CF9-491A-806B-BACC1B700A7B}" type="datetimeFigureOut">
              <a:rPr lang="de-DE" smtClean="0"/>
              <a:t>19.01.2018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78F7C7-A34B-4E25-AF83-84E9E133F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569AD5-A8A9-4AE2-9848-6E768D05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C479-9B9E-41D9-A3B2-7782D684DEF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51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11B96-2376-4D01-AED0-357A341A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AB180F-6520-4598-AC0A-3EEAB1283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71F1A7-FE2A-4383-B57E-DE5CA1A07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CE4275F-8BB2-4694-9358-47341D3CF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1ABB666-8367-4F99-A9E1-D489FF986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B9A2D84-FFBB-41AB-A452-4B7241ED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2D21-2CF9-491A-806B-BACC1B700A7B}" type="datetimeFigureOut">
              <a:rPr lang="de-DE" smtClean="0"/>
              <a:t>19.01.2018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51957F8-860C-4D73-9A96-B84AE71C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27F5DB5-1FC1-4ECE-8661-BECE4FD78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C479-9B9E-41D9-A3B2-7782D684DEF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94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68612-3B2B-4D9D-AB72-D87C4E19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9F658E-923B-42C3-B28D-EE4B4AFA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2D21-2CF9-491A-806B-BACC1B700A7B}" type="datetimeFigureOut">
              <a:rPr lang="de-DE" smtClean="0"/>
              <a:t>19.01.2018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9A28A5-6325-4644-99DC-10C6F942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0D371E-209B-4F02-9CFC-B4B86C0A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C479-9B9E-41D9-A3B2-7782D684DEF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612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20CA28-D8B7-4577-A5E6-B75E0876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2D21-2CF9-491A-806B-BACC1B700A7B}" type="datetimeFigureOut">
              <a:rPr lang="de-DE" smtClean="0"/>
              <a:t>19.01.2018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4632BC-8DC7-47D9-BEA8-9B7B0973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BBD86A-6CC3-4FBF-9E43-12CA3087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C479-9B9E-41D9-A3B2-7782D684DEF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55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4C22C-30BD-41FB-A850-D7332F1D4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ABF4AF-8DF4-4B7E-8ADE-1E85270E5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DFAB1B-007D-4C11-B1AF-B5D1B187A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4502BF-C134-4375-8EEB-D9775B82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2D21-2CF9-491A-806B-BACC1B700A7B}" type="datetimeFigureOut">
              <a:rPr lang="de-DE" smtClean="0"/>
              <a:t>19.01.2018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CFF191-89A4-4F0C-8A28-31851C4E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6C8A92-FB47-472B-9450-11F29977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C479-9B9E-41D9-A3B2-7782D684DEF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0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7661B-038B-4063-B679-620ABBBCA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2036F9-3092-4D0F-85D1-76378A255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5E0878-BBE9-4610-B0C5-58C283195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D27950-F09F-4BF3-A8FC-E5E43B69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2D21-2CF9-491A-806B-BACC1B700A7B}" type="datetimeFigureOut">
              <a:rPr lang="de-DE" smtClean="0"/>
              <a:t>19.01.2018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48FD55-ED71-4707-BE32-8C405CE53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523E25-CE84-4628-962A-F1B1DE41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C479-9B9E-41D9-A3B2-7782D684DEF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190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133D1DE-D9C8-4A62-BDBA-2FA78ED5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92EAE0-E7DD-40C4-8FC7-3C5597851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36963F-FC23-4F81-876A-2E9736F67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52D21-2CF9-491A-806B-BACC1B700A7B}" type="datetimeFigureOut">
              <a:rPr lang="de-DE" smtClean="0"/>
              <a:t>19.01.2018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A0454B-C2F6-4BDF-9692-B2BDB9FFD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F31A6E-01DE-4C67-8013-0E30B8559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4C479-9B9E-41D9-A3B2-7782D684DEF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203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&amp;ehk=Fo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&amp;ehk=Fo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&amp;ehk=Fo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&amp;ehk=Fo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&amp;ehk=Fo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5C76245C-C7EC-4B3D-A27B-795653C47716}"/>
              </a:ext>
            </a:extLst>
          </p:cNvPr>
          <p:cNvSpPr/>
          <p:nvPr/>
        </p:nvSpPr>
        <p:spPr>
          <a:xfrm>
            <a:off x="2271944" y="732501"/>
            <a:ext cx="3106092" cy="1183661"/>
          </a:xfrm>
          <a:custGeom>
            <a:avLst/>
            <a:gdLst>
              <a:gd name="connsiteX0" fmla="*/ 472564 w 2930378"/>
              <a:gd name="connsiteY0" fmla="*/ 1161058 h 1161058"/>
              <a:gd name="connsiteX1" fmla="*/ 64870 w 2930378"/>
              <a:gd name="connsiteY1" fmla="*/ 887321 h 1161058"/>
              <a:gd name="connsiteX2" fmla="*/ 29925 w 2930378"/>
              <a:gd name="connsiteY2" fmla="*/ 334021 h 1161058"/>
              <a:gd name="connsiteX3" fmla="*/ 356080 w 2930378"/>
              <a:gd name="connsiteY3" fmla="*/ 42811 h 1161058"/>
              <a:gd name="connsiteX4" fmla="*/ 932676 w 2930378"/>
              <a:gd name="connsiteY4" fmla="*/ 42811 h 1161058"/>
              <a:gd name="connsiteX5" fmla="*/ 1544218 w 2930378"/>
              <a:gd name="connsiteY5" fmla="*/ 433033 h 1161058"/>
              <a:gd name="connsiteX6" fmla="*/ 2330485 w 2930378"/>
              <a:gd name="connsiteY6" fmla="*/ 572814 h 1161058"/>
              <a:gd name="connsiteX7" fmla="*/ 2930378 w 2930378"/>
              <a:gd name="connsiteY7" fmla="*/ 398088 h 1161058"/>
              <a:gd name="connsiteX0" fmla="*/ 503150 w 2931843"/>
              <a:gd name="connsiteY0" fmla="*/ 1201422 h 1201422"/>
              <a:gd name="connsiteX1" fmla="*/ 66335 w 2931843"/>
              <a:gd name="connsiteY1" fmla="*/ 887321 h 1201422"/>
              <a:gd name="connsiteX2" fmla="*/ 31390 w 2931843"/>
              <a:gd name="connsiteY2" fmla="*/ 334021 h 1201422"/>
              <a:gd name="connsiteX3" fmla="*/ 357545 w 2931843"/>
              <a:gd name="connsiteY3" fmla="*/ 42811 h 1201422"/>
              <a:gd name="connsiteX4" fmla="*/ 934141 w 2931843"/>
              <a:gd name="connsiteY4" fmla="*/ 42811 h 1201422"/>
              <a:gd name="connsiteX5" fmla="*/ 1545683 w 2931843"/>
              <a:gd name="connsiteY5" fmla="*/ 433033 h 1201422"/>
              <a:gd name="connsiteX6" fmla="*/ 2331950 w 2931843"/>
              <a:gd name="connsiteY6" fmla="*/ 572814 h 1201422"/>
              <a:gd name="connsiteX7" fmla="*/ 2931843 w 2931843"/>
              <a:gd name="connsiteY7" fmla="*/ 398088 h 1201422"/>
              <a:gd name="connsiteX0" fmla="*/ 500602 w 2929295"/>
              <a:gd name="connsiteY0" fmla="*/ 1201422 h 1201422"/>
              <a:gd name="connsiteX1" fmla="*/ 69612 w 2929295"/>
              <a:gd name="connsiteY1" fmla="*/ 789293 h 1201422"/>
              <a:gd name="connsiteX2" fmla="*/ 28842 w 2929295"/>
              <a:gd name="connsiteY2" fmla="*/ 334021 h 1201422"/>
              <a:gd name="connsiteX3" fmla="*/ 354997 w 2929295"/>
              <a:gd name="connsiteY3" fmla="*/ 42811 h 1201422"/>
              <a:gd name="connsiteX4" fmla="*/ 931593 w 2929295"/>
              <a:gd name="connsiteY4" fmla="*/ 42811 h 1201422"/>
              <a:gd name="connsiteX5" fmla="*/ 1543135 w 2929295"/>
              <a:gd name="connsiteY5" fmla="*/ 433033 h 1201422"/>
              <a:gd name="connsiteX6" fmla="*/ 2329402 w 2929295"/>
              <a:gd name="connsiteY6" fmla="*/ 572814 h 1201422"/>
              <a:gd name="connsiteX7" fmla="*/ 2929295 w 2929295"/>
              <a:gd name="connsiteY7" fmla="*/ 398088 h 1201422"/>
              <a:gd name="connsiteX0" fmla="*/ 500602 w 2929295"/>
              <a:gd name="connsiteY0" fmla="*/ 1170067 h 1170067"/>
              <a:gd name="connsiteX1" fmla="*/ 69612 w 2929295"/>
              <a:gd name="connsiteY1" fmla="*/ 757938 h 1170067"/>
              <a:gd name="connsiteX2" fmla="*/ 28842 w 2929295"/>
              <a:gd name="connsiteY2" fmla="*/ 302666 h 1170067"/>
              <a:gd name="connsiteX3" fmla="*/ 354997 w 2929295"/>
              <a:gd name="connsiteY3" fmla="*/ 11456 h 1170067"/>
              <a:gd name="connsiteX4" fmla="*/ 919945 w 2929295"/>
              <a:gd name="connsiteY4" fmla="*/ 92186 h 1170067"/>
              <a:gd name="connsiteX5" fmla="*/ 1543135 w 2929295"/>
              <a:gd name="connsiteY5" fmla="*/ 401678 h 1170067"/>
              <a:gd name="connsiteX6" fmla="*/ 2329402 w 2929295"/>
              <a:gd name="connsiteY6" fmla="*/ 541459 h 1170067"/>
              <a:gd name="connsiteX7" fmla="*/ 2929295 w 2929295"/>
              <a:gd name="connsiteY7" fmla="*/ 366733 h 1170067"/>
              <a:gd name="connsiteX0" fmla="*/ 500602 w 2929295"/>
              <a:gd name="connsiteY0" fmla="*/ 1159653 h 1159653"/>
              <a:gd name="connsiteX1" fmla="*/ 69612 w 2929295"/>
              <a:gd name="connsiteY1" fmla="*/ 747524 h 1159653"/>
              <a:gd name="connsiteX2" fmla="*/ 28842 w 2929295"/>
              <a:gd name="connsiteY2" fmla="*/ 292252 h 1159653"/>
              <a:gd name="connsiteX3" fmla="*/ 354997 w 2929295"/>
              <a:gd name="connsiteY3" fmla="*/ 1042 h 1159653"/>
              <a:gd name="connsiteX4" fmla="*/ 1543135 w 2929295"/>
              <a:gd name="connsiteY4" fmla="*/ 391264 h 1159653"/>
              <a:gd name="connsiteX5" fmla="*/ 2329402 w 2929295"/>
              <a:gd name="connsiteY5" fmla="*/ 531045 h 1159653"/>
              <a:gd name="connsiteX6" fmla="*/ 2929295 w 2929295"/>
              <a:gd name="connsiteY6" fmla="*/ 356319 h 1159653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264572 w 2864465"/>
              <a:gd name="connsiteY4" fmla="*/ 530003 h 1158611"/>
              <a:gd name="connsiteX5" fmla="*/ 2864465 w 2864465"/>
              <a:gd name="connsiteY5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587446 w 3016139"/>
              <a:gd name="connsiteY0" fmla="*/ 1160478 h 1160478"/>
              <a:gd name="connsiteX1" fmla="*/ 156456 w 3016139"/>
              <a:gd name="connsiteY1" fmla="*/ 748349 h 1160478"/>
              <a:gd name="connsiteX2" fmla="*/ 441841 w 3016139"/>
              <a:gd name="connsiteY2" fmla="*/ 1867 h 1160478"/>
              <a:gd name="connsiteX3" fmla="*/ 1629979 w 3016139"/>
              <a:gd name="connsiteY3" fmla="*/ 392089 h 1160478"/>
              <a:gd name="connsiteX4" fmla="*/ 3016139 w 3016139"/>
              <a:gd name="connsiteY4" fmla="*/ 357144 h 1160478"/>
              <a:gd name="connsiteX0" fmla="*/ 512245 w 2940938"/>
              <a:gd name="connsiteY0" fmla="*/ 1210210 h 1210210"/>
              <a:gd name="connsiteX1" fmla="*/ 81255 w 2940938"/>
              <a:gd name="connsiteY1" fmla="*/ 798081 h 1210210"/>
              <a:gd name="connsiteX2" fmla="*/ 366640 w 2940938"/>
              <a:gd name="connsiteY2" fmla="*/ 51599 h 1210210"/>
              <a:gd name="connsiteX3" fmla="*/ 1554778 w 2940938"/>
              <a:gd name="connsiteY3" fmla="*/ 441821 h 1210210"/>
              <a:gd name="connsiteX4" fmla="*/ 2940938 w 2940938"/>
              <a:gd name="connsiteY4" fmla="*/ 406876 h 1210210"/>
              <a:gd name="connsiteX0" fmla="*/ 478944 w 2907637"/>
              <a:gd name="connsiteY0" fmla="*/ 1158611 h 1158611"/>
              <a:gd name="connsiteX1" fmla="*/ 47954 w 2907637"/>
              <a:gd name="connsiteY1" fmla="*/ 746482 h 1158611"/>
              <a:gd name="connsiteX2" fmla="*/ 333339 w 2907637"/>
              <a:gd name="connsiteY2" fmla="*/ 0 h 1158611"/>
              <a:gd name="connsiteX3" fmla="*/ 2907637 w 2907637"/>
              <a:gd name="connsiteY3" fmla="*/ 355277 h 1158611"/>
              <a:gd name="connsiteX0" fmla="*/ 440554 w 2869247"/>
              <a:gd name="connsiteY0" fmla="*/ 1199513 h 1199513"/>
              <a:gd name="connsiteX1" fmla="*/ 9564 w 2869247"/>
              <a:gd name="connsiteY1" fmla="*/ 787384 h 1199513"/>
              <a:gd name="connsiteX2" fmla="*/ 294949 w 2869247"/>
              <a:gd name="connsiteY2" fmla="*/ 40902 h 1199513"/>
              <a:gd name="connsiteX3" fmla="*/ 2869247 w 2869247"/>
              <a:gd name="connsiteY3" fmla="*/ 396179 h 1199513"/>
              <a:gd name="connsiteX0" fmla="*/ 440554 w 2869247"/>
              <a:gd name="connsiteY0" fmla="*/ 1180394 h 1180394"/>
              <a:gd name="connsiteX1" fmla="*/ 9564 w 2869247"/>
              <a:gd name="connsiteY1" fmla="*/ 768265 h 1180394"/>
              <a:gd name="connsiteX2" fmla="*/ 294949 w 2869247"/>
              <a:gd name="connsiteY2" fmla="*/ 21783 h 1180394"/>
              <a:gd name="connsiteX3" fmla="*/ 2869247 w 2869247"/>
              <a:gd name="connsiteY3" fmla="*/ 377060 h 1180394"/>
              <a:gd name="connsiteX0" fmla="*/ 478943 w 2907636"/>
              <a:gd name="connsiteY0" fmla="*/ 1162476 h 1162476"/>
              <a:gd name="connsiteX1" fmla="*/ 47953 w 2907636"/>
              <a:gd name="connsiteY1" fmla="*/ 750347 h 1162476"/>
              <a:gd name="connsiteX2" fmla="*/ 333338 w 2907636"/>
              <a:gd name="connsiteY2" fmla="*/ 3865 h 1162476"/>
              <a:gd name="connsiteX3" fmla="*/ 2907636 w 2907636"/>
              <a:gd name="connsiteY3" fmla="*/ 359142 h 1162476"/>
              <a:gd name="connsiteX0" fmla="*/ 299160 w 2727853"/>
              <a:gd name="connsiteY0" fmla="*/ 1162476 h 1162476"/>
              <a:gd name="connsiteX1" fmla="*/ 153555 w 2727853"/>
              <a:gd name="connsiteY1" fmla="*/ 3865 h 1162476"/>
              <a:gd name="connsiteX2" fmla="*/ 2727853 w 2727853"/>
              <a:gd name="connsiteY2" fmla="*/ 359142 h 1162476"/>
              <a:gd name="connsiteX0" fmla="*/ 527363 w 2956056"/>
              <a:gd name="connsiteY0" fmla="*/ 1162476 h 1162476"/>
              <a:gd name="connsiteX1" fmla="*/ 381758 w 2956056"/>
              <a:gd name="connsiteY1" fmla="*/ 3865 h 1162476"/>
              <a:gd name="connsiteX2" fmla="*/ 2956056 w 2956056"/>
              <a:gd name="connsiteY2" fmla="*/ 359142 h 1162476"/>
              <a:gd name="connsiteX0" fmla="*/ 677399 w 3106092"/>
              <a:gd name="connsiteY0" fmla="*/ 1171903 h 1171903"/>
              <a:gd name="connsiteX1" fmla="*/ 531794 w 3106092"/>
              <a:gd name="connsiteY1" fmla="*/ 13292 h 1171903"/>
              <a:gd name="connsiteX2" fmla="*/ 3106092 w 3106092"/>
              <a:gd name="connsiteY2" fmla="*/ 368569 h 11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092" h="1171903">
                <a:moveTo>
                  <a:pt x="677399" y="1171903"/>
                </a:moveTo>
                <a:cubicBezTo>
                  <a:pt x="-127554" y="855563"/>
                  <a:pt x="-263209" y="141415"/>
                  <a:pt x="531794" y="13292"/>
                </a:cubicBezTo>
                <a:cubicBezTo>
                  <a:pt x="1326797" y="-114831"/>
                  <a:pt x="2020849" y="734516"/>
                  <a:pt x="3106092" y="36856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9C1815A6-5CA9-4F72-93A3-FBEFE68FD93D}"/>
              </a:ext>
            </a:extLst>
          </p:cNvPr>
          <p:cNvSpPr/>
          <p:nvPr/>
        </p:nvSpPr>
        <p:spPr>
          <a:xfrm rot="18705856" flipH="1" flipV="1">
            <a:off x="3669015" y="1094555"/>
            <a:ext cx="652311" cy="3325620"/>
          </a:xfrm>
          <a:prstGeom prst="cube">
            <a:avLst>
              <a:gd name="adj" fmla="val 8718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168749D-9150-4738-B672-E898598F4CC9}"/>
              </a:ext>
            </a:extLst>
          </p:cNvPr>
          <p:cNvSpPr/>
          <p:nvPr/>
        </p:nvSpPr>
        <p:spPr>
          <a:xfrm>
            <a:off x="3308148" y="2561085"/>
            <a:ext cx="5113650" cy="32364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F7369772-9E8D-439E-BEC2-61EF1BE42B19}"/>
              </a:ext>
            </a:extLst>
          </p:cNvPr>
          <p:cNvSpPr/>
          <p:nvPr/>
        </p:nvSpPr>
        <p:spPr>
          <a:xfrm rot="2382922">
            <a:off x="7246126" y="1281210"/>
            <a:ext cx="652311" cy="3325620"/>
          </a:xfrm>
          <a:prstGeom prst="cube">
            <a:avLst>
              <a:gd name="adj" fmla="val 896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Flussdiagramm: Zusammenführung 8">
            <a:extLst>
              <a:ext uri="{FF2B5EF4-FFF2-40B4-BE49-F238E27FC236}">
                <a16:creationId xmlns:a16="http://schemas.microsoft.com/office/drawing/2014/main" id="{C2F63BF8-4ACD-4686-A0BB-0B8B3481B3D1}"/>
              </a:ext>
            </a:extLst>
          </p:cNvPr>
          <p:cNvSpPr/>
          <p:nvPr/>
        </p:nvSpPr>
        <p:spPr>
          <a:xfrm>
            <a:off x="5387098" y="566356"/>
            <a:ext cx="1080000" cy="1080000"/>
          </a:xfrm>
          <a:prstGeom prst="flowChartSummingJunct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727C5C25-FD51-464B-B5F3-A367DA6EF5A7}"/>
              </a:ext>
            </a:extLst>
          </p:cNvPr>
          <p:cNvSpPr/>
          <p:nvPr/>
        </p:nvSpPr>
        <p:spPr>
          <a:xfrm flipH="1">
            <a:off x="6485223" y="732501"/>
            <a:ext cx="2507347" cy="1154541"/>
          </a:xfrm>
          <a:custGeom>
            <a:avLst/>
            <a:gdLst>
              <a:gd name="connsiteX0" fmla="*/ 472564 w 2930378"/>
              <a:gd name="connsiteY0" fmla="*/ 1161058 h 1161058"/>
              <a:gd name="connsiteX1" fmla="*/ 64870 w 2930378"/>
              <a:gd name="connsiteY1" fmla="*/ 887321 h 1161058"/>
              <a:gd name="connsiteX2" fmla="*/ 29925 w 2930378"/>
              <a:gd name="connsiteY2" fmla="*/ 334021 h 1161058"/>
              <a:gd name="connsiteX3" fmla="*/ 356080 w 2930378"/>
              <a:gd name="connsiteY3" fmla="*/ 42811 h 1161058"/>
              <a:gd name="connsiteX4" fmla="*/ 932676 w 2930378"/>
              <a:gd name="connsiteY4" fmla="*/ 42811 h 1161058"/>
              <a:gd name="connsiteX5" fmla="*/ 1544218 w 2930378"/>
              <a:gd name="connsiteY5" fmla="*/ 433033 h 1161058"/>
              <a:gd name="connsiteX6" fmla="*/ 2330485 w 2930378"/>
              <a:gd name="connsiteY6" fmla="*/ 572814 h 1161058"/>
              <a:gd name="connsiteX7" fmla="*/ 2930378 w 2930378"/>
              <a:gd name="connsiteY7" fmla="*/ 398088 h 1161058"/>
              <a:gd name="connsiteX0" fmla="*/ 503150 w 2931843"/>
              <a:gd name="connsiteY0" fmla="*/ 1201422 h 1201422"/>
              <a:gd name="connsiteX1" fmla="*/ 66335 w 2931843"/>
              <a:gd name="connsiteY1" fmla="*/ 887321 h 1201422"/>
              <a:gd name="connsiteX2" fmla="*/ 31390 w 2931843"/>
              <a:gd name="connsiteY2" fmla="*/ 334021 h 1201422"/>
              <a:gd name="connsiteX3" fmla="*/ 357545 w 2931843"/>
              <a:gd name="connsiteY3" fmla="*/ 42811 h 1201422"/>
              <a:gd name="connsiteX4" fmla="*/ 934141 w 2931843"/>
              <a:gd name="connsiteY4" fmla="*/ 42811 h 1201422"/>
              <a:gd name="connsiteX5" fmla="*/ 1545683 w 2931843"/>
              <a:gd name="connsiteY5" fmla="*/ 433033 h 1201422"/>
              <a:gd name="connsiteX6" fmla="*/ 2331950 w 2931843"/>
              <a:gd name="connsiteY6" fmla="*/ 572814 h 1201422"/>
              <a:gd name="connsiteX7" fmla="*/ 2931843 w 2931843"/>
              <a:gd name="connsiteY7" fmla="*/ 398088 h 1201422"/>
              <a:gd name="connsiteX0" fmla="*/ 500602 w 2929295"/>
              <a:gd name="connsiteY0" fmla="*/ 1201422 h 1201422"/>
              <a:gd name="connsiteX1" fmla="*/ 69612 w 2929295"/>
              <a:gd name="connsiteY1" fmla="*/ 789293 h 1201422"/>
              <a:gd name="connsiteX2" fmla="*/ 28842 w 2929295"/>
              <a:gd name="connsiteY2" fmla="*/ 334021 h 1201422"/>
              <a:gd name="connsiteX3" fmla="*/ 354997 w 2929295"/>
              <a:gd name="connsiteY3" fmla="*/ 42811 h 1201422"/>
              <a:gd name="connsiteX4" fmla="*/ 931593 w 2929295"/>
              <a:gd name="connsiteY4" fmla="*/ 42811 h 1201422"/>
              <a:gd name="connsiteX5" fmla="*/ 1543135 w 2929295"/>
              <a:gd name="connsiteY5" fmla="*/ 433033 h 1201422"/>
              <a:gd name="connsiteX6" fmla="*/ 2329402 w 2929295"/>
              <a:gd name="connsiteY6" fmla="*/ 572814 h 1201422"/>
              <a:gd name="connsiteX7" fmla="*/ 2929295 w 2929295"/>
              <a:gd name="connsiteY7" fmla="*/ 398088 h 1201422"/>
              <a:gd name="connsiteX0" fmla="*/ 500602 w 2929295"/>
              <a:gd name="connsiteY0" fmla="*/ 1170067 h 1170067"/>
              <a:gd name="connsiteX1" fmla="*/ 69612 w 2929295"/>
              <a:gd name="connsiteY1" fmla="*/ 757938 h 1170067"/>
              <a:gd name="connsiteX2" fmla="*/ 28842 w 2929295"/>
              <a:gd name="connsiteY2" fmla="*/ 302666 h 1170067"/>
              <a:gd name="connsiteX3" fmla="*/ 354997 w 2929295"/>
              <a:gd name="connsiteY3" fmla="*/ 11456 h 1170067"/>
              <a:gd name="connsiteX4" fmla="*/ 919945 w 2929295"/>
              <a:gd name="connsiteY4" fmla="*/ 92186 h 1170067"/>
              <a:gd name="connsiteX5" fmla="*/ 1543135 w 2929295"/>
              <a:gd name="connsiteY5" fmla="*/ 401678 h 1170067"/>
              <a:gd name="connsiteX6" fmla="*/ 2329402 w 2929295"/>
              <a:gd name="connsiteY6" fmla="*/ 541459 h 1170067"/>
              <a:gd name="connsiteX7" fmla="*/ 2929295 w 2929295"/>
              <a:gd name="connsiteY7" fmla="*/ 366733 h 1170067"/>
              <a:gd name="connsiteX0" fmla="*/ 500602 w 2929295"/>
              <a:gd name="connsiteY0" fmla="*/ 1159653 h 1159653"/>
              <a:gd name="connsiteX1" fmla="*/ 69612 w 2929295"/>
              <a:gd name="connsiteY1" fmla="*/ 747524 h 1159653"/>
              <a:gd name="connsiteX2" fmla="*/ 28842 w 2929295"/>
              <a:gd name="connsiteY2" fmla="*/ 292252 h 1159653"/>
              <a:gd name="connsiteX3" fmla="*/ 354997 w 2929295"/>
              <a:gd name="connsiteY3" fmla="*/ 1042 h 1159653"/>
              <a:gd name="connsiteX4" fmla="*/ 1543135 w 2929295"/>
              <a:gd name="connsiteY4" fmla="*/ 391264 h 1159653"/>
              <a:gd name="connsiteX5" fmla="*/ 2329402 w 2929295"/>
              <a:gd name="connsiteY5" fmla="*/ 531045 h 1159653"/>
              <a:gd name="connsiteX6" fmla="*/ 2929295 w 2929295"/>
              <a:gd name="connsiteY6" fmla="*/ 356319 h 1159653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264572 w 2864465"/>
              <a:gd name="connsiteY4" fmla="*/ 530003 h 1158611"/>
              <a:gd name="connsiteX5" fmla="*/ 2864465 w 2864465"/>
              <a:gd name="connsiteY5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587446 w 3016139"/>
              <a:gd name="connsiteY0" fmla="*/ 1160478 h 1160478"/>
              <a:gd name="connsiteX1" fmla="*/ 156456 w 3016139"/>
              <a:gd name="connsiteY1" fmla="*/ 748349 h 1160478"/>
              <a:gd name="connsiteX2" fmla="*/ 441841 w 3016139"/>
              <a:gd name="connsiteY2" fmla="*/ 1867 h 1160478"/>
              <a:gd name="connsiteX3" fmla="*/ 1629979 w 3016139"/>
              <a:gd name="connsiteY3" fmla="*/ 392089 h 1160478"/>
              <a:gd name="connsiteX4" fmla="*/ 3016139 w 3016139"/>
              <a:gd name="connsiteY4" fmla="*/ 357144 h 1160478"/>
              <a:gd name="connsiteX0" fmla="*/ 512245 w 2940938"/>
              <a:gd name="connsiteY0" fmla="*/ 1210210 h 1210210"/>
              <a:gd name="connsiteX1" fmla="*/ 81255 w 2940938"/>
              <a:gd name="connsiteY1" fmla="*/ 798081 h 1210210"/>
              <a:gd name="connsiteX2" fmla="*/ 366640 w 2940938"/>
              <a:gd name="connsiteY2" fmla="*/ 51599 h 1210210"/>
              <a:gd name="connsiteX3" fmla="*/ 1554778 w 2940938"/>
              <a:gd name="connsiteY3" fmla="*/ 441821 h 1210210"/>
              <a:gd name="connsiteX4" fmla="*/ 2940938 w 2940938"/>
              <a:gd name="connsiteY4" fmla="*/ 406876 h 1210210"/>
              <a:gd name="connsiteX0" fmla="*/ 478944 w 2907637"/>
              <a:gd name="connsiteY0" fmla="*/ 1158611 h 1158611"/>
              <a:gd name="connsiteX1" fmla="*/ 47954 w 2907637"/>
              <a:gd name="connsiteY1" fmla="*/ 746482 h 1158611"/>
              <a:gd name="connsiteX2" fmla="*/ 333339 w 2907637"/>
              <a:gd name="connsiteY2" fmla="*/ 0 h 1158611"/>
              <a:gd name="connsiteX3" fmla="*/ 2907637 w 2907637"/>
              <a:gd name="connsiteY3" fmla="*/ 355277 h 1158611"/>
              <a:gd name="connsiteX0" fmla="*/ 440554 w 2869247"/>
              <a:gd name="connsiteY0" fmla="*/ 1199513 h 1199513"/>
              <a:gd name="connsiteX1" fmla="*/ 9564 w 2869247"/>
              <a:gd name="connsiteY1" fmla="*/ 787384 h 1199513"/>
              <a:gd name="connsiteX2" fmla="*/ 294949 w 2869247"/>
              <a:gd name="connsiteY2" fmla="*/ 40902 h 1199513"/>
              <a:gd name="connsiteX3" fmla="*/ 2869247 w 2869247"/>
              <a:gd name="connsiteY3" fmla="*/ 396179 h 1199513"/>
              <a:gd name="connsiteX0" fmla="*/ 440554 w 2869247"/>
              <a:gd name="connsiteY0" fmla="*/ 1180394 h 1180394"/>
              <a:gd name="connsiteX1" fmla="*/ 9564 w 2869247"/>
              <a:gd name="connsiteY1" fmla="*/ 768265 h 1180394"/>
              <a:gd name="connsiteX2" fmla="*/ 294949 w 2869247"/>
              <a:gd name="connsiteY2" fmla="*/ 21783 h 1180394"/>
              <a:gd name="connsiteX3" fmla="*/ 2869247 w 2869247"/>
              <a:gd name="connsiteY3" fmla="*/ 377060 h 1180394"/>
              <a:gd name="connsiteX0" fmla="*/ 478943 w 2907636"/>
              <a:gd name="connsiteY0" fmla="*/ 1162476 h 1162476"/>
              <a:gd name="connsiteX1" fmla="*/ 47953 w 2907636"/>
              <a:gd name="connsiteY1" fmla="*/ 750347 h 1162476"/>
              <a:gd name="connsiteX2" fmla="*/ 333338 w 2907636"/>
              <a:gd name="connsiteY2" fmla="*/ 3865 h 1162476"/>
              <a:gd name="connsiteX3" fmla="*/ 2907636 w 2907636"/>
              <a:gd name="connsiteY3" fmla="*/ 359142 h 1162476"/>
              <a:gd name="connsiteX0" fmla="*/ 299160 w 2727853"/>
              <a:gd name="connsiteY0" fmla="*/ 1162476 h 1162476"/>
              <a:gd name="connsiteX1" fmla="*/ 153555 w 2727853"/>
              <a:gd name="connsiteY1" fmla="*/ 3865 h 1162476"/>
              <a:gd name="connsiteX2" fmla="*/ 2727853 w 2727853"/>
              <a:gd name="connsiteY2" fmla="*/ 359142 h 1162476"/>
              <a:gd name="connsiteX0" fmla="*/ 527363 w 2956056"/>
              <a:gd name="connsiteY0" fmla="*/ 1162476 h 1162476"/>
              <a:gd name="connsiteX1" fmla="*/ 381758 w 2956056"/>
              <a:gd name="connsiteY1" fmla="*/ 3865 h 1162476"/>
              <a:gd name="connsiteX2" fmla="*/ 2956056 w 2956056"/>
              <a:gd name="connsiteY2" fmla="*/ 359142 h 1162476"/>
              <a:gd name="connsiteX0" fmla="*/ 677399 w 3106092"/>
              <a:gd name="connsiteY0" fmla="*/ 1171903 h 1171903"/>
              <a:gd name="connsiteX1" fmla="*/ 531794 w 3106092"/>
              <a:gd name="connsiteY1" fmla="*/ 13292 h 1171903"/>
              <a:gd name="connsiteX2" fmla="*/ 3106092 w 3106092"/>
              <a:gd name="connsiteY2" fmla="*/ 368569 h 11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092" h="1171903">
                <a:moveTo>
                  <a:pt x="677399" y="1171903"/>
                </a:moveTo>
                <a:cubicBezTo>
                  <a:pt x="-127554" y="855563"/>
                  <a:pt x="-263209" y="141415"/>
                  <a:pt x="531794" y="13292"/>
                </a:cubicBezTo>
                <a:cubicBezTo>
                  <a:pt x="1326797" y="-114831"/>
                  <a:pt x="2020849" y="734516"/>
                  <a:pt x="3106092" y="36856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1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5423EA1-FD4E-42ED-8A13-A91CC9F07782}"/>
              </a:ext>
            </a:extLst>
          </p:cNvPr>
          <p:cNvGrpSpPr/>
          <p:nvPr/>
        </p:nvGrpSpPr>
        <p:grpSpPr>
          <a:xfrm>
            <a:off x="3510643" y="1360714"/>
            <a:ext cx="4223657" cy="3842657"/>
            <a:chOff x="3534047" y="6262079"/>
            <a:chExt cx="1636689" cy="1671708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90E3C679-9926-48C2-9E59-7D21DCF59B0A}"/>
                </a:ext>
              </a:extLst>
            </p:cNvPr>
            <p:cNvGrpSpPr/>
            <p:nvPr/>
          </p:nvGrpSpPr>
          <p:grpSpPr>
            <a:xfrm>
              <a:off x="4041397" y="6262079"/>
              <a:ext cx="433656" cy="1671708"/>
              <a:chOff x="8684153" y="117171"/>
              <a:chExt cx="1021294" cy="3937000"/>
            </a:xfrm>
          </p:grpSpPr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E825420A-F8D4-4E1E-8122-010571C1633B}"/>
                  </a:ext>
                </a:extLst>
              </p:cNvPr>
              <p:cNvSpPr/>
              <p:nvPr/>
            </p:nvSpPr>
            <p:spPr>
              <a:xfrm>
                <a:off x="8684153" y="1813196"/>
                <a:ext cx="1021294" cy="18712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" name="Freihandform 133">
                <a:extLst>
                  <a:ext uri="{FF2B5EF4-FFF2-40B4-BE49-F238E27FC236}">
                    <a16:creationId xmlns:a16="http://schemas.microsoft.com/office/drawing/2014/main" id="{7B059AA5-70CC-4C06-BB63-ED22AE66F8B0}"/>
                  </a:ext>
                </a:extLst>
              </p:cNvPr>
              <p:cNvSpPr/>
              <p:nvPr/>
            </p:nvSpPr>
            <p:spPr>
              <a:xfrm rot="3192312">
                <a:off x="7226300" y="1890597"/>
                <a:ext cx="3937000" cy="390148"/>
              </a:xfrm>
              <a:custGeom>
                <a:avLst/>
                <a:gdLst>
                  <a:gd name="connsiteX0" fmla="*/ 2444460 w 4870160"/>
                  <a:gd name="connsiteY0" fmla="*/ 0 h 390148"/>
                  <a:gd name="connsiteX1" fmla="*/ 2631691 w 4870160"/>
                  <a:gd name="connsiteY1" fmla="*/ 119143 h 390148"/>
                  <a:gd name="connsiteX2" fmla="*/ 2633965 w 4870160"/>
                  <a:gd name="connsiteY2" fmla="*/ 129954 h 390148"/>
                  <a:gd name="connsiteX3" fmla="*/ 2695162 w 4870160"/>
                  <a:gd name="connsiteY3" fmla="*/ 120295 h 390148"/>
                  <a:gd name="connsiteX4" fmla="*/ 3642491 w 4870160"/>
                  <a:gd name="connsiteY4" fmla="*/ 77515 h 390148"/>
                  <a:gd name="connsiteX5" fmla="*/ 4870160 w 4870160"/>
                  <a:gd name="connsiteY5" fmla="*/ 195073 h 390148"/>
                  <a:gd name="connsiteX6" fmla="*/ 3642491 w 4870160"/>
                  <a:gd name="connsiteY6" fmla="*/ 312631 h 390148"/>
                  <a:gd name="connsiteX7" fmla="*/ 2695162 w 4870160"/>
                  <a:gd name="connsiteY7" fmla="*/ 269851 h 390148"/>
                  <a:gd name="connsiteX8" fmla="*/ 2633966 w 4870160"/>
                  <a:gd name="connsiteY8" fmla="*/ 260192 h 390148"/>
                  <a:gd name="connsiteX9" fmla="*/ 2631691 w 4870160"/>
                  <a:gd name="connsiteY9" fmla="*/ 271006 h 390148"/>
                  <a:gd name="connsiteX10" fmla="*/ 2444460 w 4870160"/>
                  <a:gd name="connsiteY10" fmla="*/ 390148 h 390148"/>
                  <a:gd name="connsiteX11" fmla="*/ 2257229 w 4870160"/>
                  <a:gd name="connsiteY11" fmla="*/ 271006 h 390148"/>
                  <a:gd name="connsiteX12" fmla="*/ 2254352 w 4870160"/>
                  <a:gd name="connsiteY12" fmla="*/ 257327 h 390148"/>
                  <a:gd name="connsiteX13" fmla="*/ 2174998 w 4870160"/>
                  <a:gd name="connsiteY13" fmla="*/ 269851 h 390148"/>
                  <a:gd name="connsiteX14" fmla="*/ 1227669 w 4870160"/>
                  <a:gd name="connsiteY14" fmla="*/ 312631 h 390148"/>
                  <a:gd name="connsiteX15" fmla="*/ 0 w 4870160"/>
                  <a:gd name="connsiteY15" fmla="*/ 195073 h 390148"/>
                  <a:gd name="connsiteX16" fmla="*/ 1227669 w 4870160"/>
                  <a:gd name="connsiteY16" fmla="*/ 77515 h 390148"/>
                  <a:gd name="connsiteX17" fmla="*/ 2174998 w 4870160"/>
                  <a:gd name="connsiteY17" fmla="*/ 120295 h 390148"/>
                  <a:gd name="connsiteX18" fmla="*/ 2254352 w 4870160"/>
                  <a:gd name="connsiteY18" fmla="*/ 132820 h 390148"/>
                  <a:gd name="connsiteX19" fmla="*/ 2257229 w 4870160"/>
                  <a:gd name="connsiteY19" fmla="*/ 119143 h 390148"/>
                  <a:gd name="connsiteX20" fmla="*/ 2444460 w 4870160"/>
                  <a:gd name="connsiteY20" fmla="*/ 0 h 390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70160" h="390148">
                    <a:moveTo>
                      <a:pt x="2444460" y="0"/>
                    </a:moveTo>
                    <a:cubicBezTo>
                      <a:pt x="2528628" y="0"/>
                      <a:pt x="2600844" y="49128"/>
                      <a:pt x="2631691" y="119143"/>
                    </a:cubicBezTo>
                    <a:lnTo>
                      <a:pt x="2633965" y="129954"/>
                    </a:lnTo>
                    <a:lnTo>
                      <a:pt x="2695162" y="120295"/>
                    </a:lnTo>
                    <a:cubicBezTo>
                      <a:pt x="2920335" y="94169"/>
                      <a:pt x="3261103" y="77515"/>
                      <a:pt x="3642491" y="77515"/>
                    </a:cubicBezTo>
                    <a:cubicBezTo>
                      <a:pt x="4320514" y="77515"/>
                      <a:pt x="4870160" y="130148"/>
                      <a:pt x="4870160" y="195073"/>
                    </a:cubicBezTo>
                    <a:cubicBezTo>
                      <a:pt x="4870160" y="259998"/>
                      <a:pt x="4320514" y="312631"/>
                      <a:pt x="3642491" y="312631"/>
                    </a:cubicBezTo>
                    <a:cubicBezTo>
                      <a:pt x="3261103" y="312631"/>
                      <a:pt x="2920335" y="295978"/>
                      <a:pt x="2695162" y="269851"/>
                    </a:cubicBezTo>
                    <a:lnTo>
                      <a:pt x="2633966" y="260192"/>
                    </a:lnTo>
                    <a:lnTo>
                      <a:pt x="2631691" y="271006"/>
                    </a:lnTo>
                    <a:cubicBezTo>
                      <a:pt x="2600844" y="341021"/>
                      <a:pt x="2528628" y="390148"/>
                      <a:pt x="2444460" y="390148"/>
                    </a:cubicBezTo>
                    <a:cubicBezTo>
                      <a:pt x="2360292" y="390148"/>
                      <a:pt x="2288076" y="341021"/>
                      <a:pt x="2257229" y="271006"/>
                    </a:cubicBezTo>
                    <a:lnTo>
                      <a:pt x="2254352" y="257327"/>
                    </a:lnTo>
                    <a:lnTo>
                      <a:pt x="2174998" y="269851"/>
                    </a:lnTo>
                    <a:cubicBezTo>
                      <a:pt x="1949825" y="295978"/>
                      <a:pt x="1609057" y="312631"/>
                      <a:pt x="1227669" y="312631"/>
                    </a:cubicBezTo>
                    <a:cubicBezTo>
                      <a:pt x="549646" y="312631"/>
                      <a:pt x="0" y="259998"/>
                      <a:pt x="0" y="195073"/>
                    </a:cubicBezTo>
                    <a:cubicBezTo>
                      <a:pt x="0" y="130148"/>
                      <a:pt x="549646" y="77515"/>
                      <a:pt x="1227669" y="77515"/>
                    </a:cubicBezTo>
                    <a:cubicBezTo>
                      <a:pt x="1609057" y="77515"/>
                      <a:pt x="1949825" y="94169"/>
                      <a:pt x="2174998" y="120295"/>
                    </a:cubicBezTo>
                    <a:lnTo>
                      <a:pt x="2254352" y="132820"/>
                    </a:lnTo>
                    <a:lnTo>
                      <a:pt x="2257229" y="119143"/>
                    </a:lnTo>
                    <a:cubicBezTo>
                      <a:pt x="2288076" y="49128"/>
                      <a:pt x="2360292" y="0"/>
                      <a:pt x="2444460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72EFFE10-FDA3-4F4F-90D9-7EC0CFAD9017}"/>
                </a:ext>
              </a:extLst>
            </p:cNvPr>
            <p:cNvGrpSpPr/>
            <p:nvPr/>
          </p:nvGrpSpPr>
          <p:grpSpPr>
            <a:xfrm rot="1898850">
              <a:off x="3948316" y="6706287"/>
              <a:ext cx="1222420" cy="791978"/>
              <a:chOff x="7414727" y="2878932"/>
              <a:chExt cx="2878893" cy="1865168"/>
            </a:xfrm>
          </p:grpSpPr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F0A65256-C44B-4C98-97D1-BB39E63EEFCA}"/>
                  </a:ext>
                </a:extLst>
              </p:cNvPr>
              <p:cNvGrpSpPr/>
              <p:nvPr/>
            </p:nvGrpSpPr>
            <p:grpSpPr>
              <a:xfrm>
                <a:off x="8288904" y="2878932"/>
                <a:ext cx="2004716" cy="1865168"/>
                <a:chOff x="8288904" y="2878932"/>
                <a:chExt cx="2004716" cy="1865168"/>
              </a:xfrm>
            </p:grpSpPr>
            <p:sp>
              <p:nvSpPr>
                <p:cNvPr id="14" name="Bogen 13">
                  <a:extLst>
                    <a:ext uri="{FF2B5EF4-FFF2-40B4-BE49-F238E27FC236}">
                      <a16:creationId xmlns:a16="http://schemas.microsoft.com/office/drawing/2014/main" id="{E3CD0BBC-E132-4F6D-A9F9-58BC4705B8FB}"/>
                    </a:ext>
                  </a:extLst>
                </p:cNvPr>
                <p:cNvSpPr/>
                <p:nvPr/>
              </p:nvSpPr>
              <p:spPr>
                <a:xfrm rot="4755518">
                  <a:off x="8493620" y="2878932"/>
                  <a:ext cx="1800000" cy="1800000"/>
                </a:xfrm>
                <a:prstGeom prst="arc">
                  <a:avLst>
                    <a:gd name="adj1" fmla="val 16200000"/>
                    <a:gd name="adj2" fmla="val 18947498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" name="Bogen 14">
                  <a:extLst>
                    <a:ext uri="{FF2B5EF4-FFF2-40B4-BE49-F238E27FC236}">
                      <a16:creationId xmlns:a16="http://schemas.microsoft.com/office/drawing/2014/main" id="{45993926-D6AC-4A50-B368-E2AEB6CD2400}"/>
                    </a:ext>
                  </a:extLst>
                </p:cNvPr>
                <p:cNvSpPr/>
                <p:nvPr/>
              </p:nvSpPr>
              <p:spPr>
                <a:xfrm rot="5674398">
                  <a:off x="8288904" y="2944100"/>
                  <a:ext cx="1800000" cy="1800000"/>
                </a:xfrm>
                <a:prstGeom prst="arc">
                  <a:avLst>
                    <a:gd name="adj1" fmla="val 16200000"/>
                    <a:gd name="adj2" fmla="val 18264995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3" name="Bogen 12">
                <a:extLst>
                  <a:ext uri="{FF2B5EF4-FFF2-40B4-BE49-F238E27FC236}">
                    <a16:creationId xmlns:a16="http://schemas.microsoft.com/office/drawing/2014/main" id="{5E0B95E9-0912-4234-9A18-DF31A61045D2}"/>
                  </a:ext>
                </a:extLst>
              </p:cNvPr>
              <p:cNvSpPr/>
              <p:nvPr/>
            </p:nvSpPr>
            <p:spPr>
              <a:xfrm rot="6418870">
                <a:off x="7746903" y="2546756"/>
                <a:ext cx="1800000" cy="2464351"/>
              </a:xfrm>
              <a:prstGeom prst="arc">
                <a:avLst>
                  <a:gd name="adj1" fmla="val 16200000"/>
                  <a:gd name="adj2" fmla="val 17098443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644C4321-C1F1-4BE0-8843-2B99B1BA28C7}"/>
                </a:ext>
              </a:extLst>
            </p:cNvPr>
            <p:cNvGrpSpPr/>
            <p:nvPr/>
          </p:nvGrpSpPr>
          <p:grpSpPr>
            <a:xfrm rot="11215565">
              <a:off x="3534047" y="6498639"/>
              <a:ext cx="1190567" cy="857272"/>
              <a:chOff x="7489742" y="2659990"/>
              <a:chExt cx="2803878" cy="2018942"/>
            </a:xfrm>
          </p:grpSpPr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E80F029A-53A1-4C2E-A1FC-90E95B4929B5}"/>
                  </a:ext>
                </a:extLst>
              </p:cNvPr>
              <p:cNvGrpSpPr/>
              <p:nvPr/>
            </p:nvGrpSpPr>
            <p:grpSpPr>
              <a:xfrm>
                <a:off x="8324438" y="2798201"/>
                <a:ext cx="1969182" cy="1880731"/>
                <a:chOff x="8324438" y="2798201"/>
                <a:chExt cx="1969182" cy="1880731"/>
              </a:xfrm>
            </p:grpSpPr>
            <p:sp>
              <p:nvSpPr>
                <p:cNvPr id="10" name="Bogen 9">
                  <a:extLst>
                    <a:ext uri="{FF2B5EF4-FFF2-40B4-BE49-F238E27FC236}">
                      <a16:creationId xmlns:a16="http://schemas.microsoft.com/office/drawing/2014/main" id="{B52A0F52-F899-47E8-93DE-ECF2833A02CF}"/>
                    </a:ext>
                  </a:extLst>
                </p:cNvPr>
                <p:cNvSpPr/>
                <p:nvPr/>
              </p:nvSpPr>
              <p:spPr>
                <a:xfrm rot="4755518">
                  <a:off x="8493620" y="2878932"/>
                  <a:ext cx="1800000" cy="1800000"/>
                </a:xfrm>
                <a:prstGeom prst="arc">
                  <a:avLst>
                    <a:gd name="adj1" fmla="val 16200000"/>
                    <a:gd name="adj2" fmla="val 18947498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" name="Bogen 10">
                  <a:extLst>
                    <a:ext uri="{FF2B5EF4-FFF2-40B4-BE49-F238E27FC236}">
                      <a16:creationId xmlns:a16="http://schemas.microsoft.com/office/drawing/2014/main" id="{29D194A3-313B-4543-9787-2310382AEEA3}"/>
                    </a:ext>
                  </a:extLst>
                </p:cNvPr>
                <p:cNvSpPr/>
                <p:nvPr/>
              </p:nvSpPr>
              <p:spPr>
                <a:xfrm rot="5674398">
                  <a:off x="8324438" y="2798201"/>
                  <a:ext cx="1800000" cy="1800000"/>
                </a:xfrm>
                <a:prstGeom prst="arc">
                  <a:avLst>
                    <a:gd name="adj1" fmla="val 16200000"/>
                    <a:gd name="adj2" fmla="val 18264995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sp>
            <p:nvSpPr>
              <p:cNvPr id="9" name="Bogen 8">
                <a:extLst>
                  <a:ext uri="{FF2B5EF4-FFF2-40B4-BE49-F238E27FC236}">
                    <a16:creationId xmlns:a16="http://schemas.microsoft.com/office/drawing/2014/main" id="{7B1DB934-6E57-43EC-8781-A3B49A6FE837}"/>
                  </a:ext>
                </a:extLst>
              </p:cNvPr>
              <p:cNvSpPr/>
              <p:nvPr/>
            </p:nvSpPr>
            <p:spPr>
              <a:xfrm rot="6418870">
                <a:off x="7821918" y="2327814"/>
                <a:ext cx="1800000" cy="2464351"/>
              </a:xfrm>
              <a:prstGeom prst="arc">
                <a:avLst>
                  <a:gd name="adj1" fmla="val 16200000"/>
                  <a:gd name="adj2" fmla="val 17098443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190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5C76245C-C7EC-4B3D-A27B-795653C47716}"/>
              </a:ext>
            </a:extLst>
          </p:cNvPr>
          <p:cNvSpPr/>
          <p:nvPr/>
        </p:nvSpPr>
        <p:spPr>
          <a:xfrm>
            <a:off x="2271944" y="732501"/>
            <a:ext cx="3106092" cy="1183661"/>
          </a:xfrm>
          <a:custGeom>
            <a:avLst/>
            <a:gdLst>
              <a:gd name="connsiteX0" fmla="*/ 472564 w 2930378"/>
              <a:gd name="connsiteY0" fmla="*/ 1161058 h 1161058"/>
              <a:gd name="connsiteX1" fmla="*/ 64870 w 2930378"/>
              <a:gd name="connsiteY1" fmla="*/ 887321 h 1161058"/>
              <a:gd name="connsiteX2" fmla="*/ 29925 w 2930378"/>
              <a:gd name="connsiteY2" fmla="*/ 334021 h 1161058"/>
              <a:gd name="connsiteX3" fmla="*/ 356080 w 2930378"/>
              <a:gd name="connsiteY3" fmla="*/ 42811 h 1161058"/>
              <a:gd name="connsiteX4" fmla="*/ 932676 w 2930378"/>
              <a:gd name="connsiteY4" fmla="*/ 42811 h 1161058"/>
              <a:gd name="connsiteX5" fmla="*/ 1544218 w 2930378"/>
              <a:gd name="connsiteY5" fmla="*/ 433033 h 1161058"/>
              <a:gd name="connsiteX6" fmla="*/ 2330485 w 2930378"/>
              <a:gd name="connsiteY6" fmla="*/ 572814 h 1161058"/>
              <a:gd name="connsiteX7" fmla="*/ 2930378 w 2930378"/>
              <a:gd name="connsiteY7" fmla="*/ 398088 h 1161058"/>
              <a:gd name="connsiteX0" fmla="*/ 503150 w 2931843"/>
              <a:gd name="connsiteY0" fmla="*/ 1201422 h 1201422"/>
              <a:gd name="connsiteX1" fmla="*/ 66335 w 2931843"/>
              <a:gd name="connsiteY1" fmla="*/ 887321 h 1201422"/>
              <a:gd name="connsiteX2" fmla="*/ 31390 w 2931843"/>
              <a:gd name="connsiteY2" fmla="*/ 334021 h 1201422"/>
              <a:gd name="connsiteX3" fmla="*/ 357545 w 2931843"/>
              <a:gd name="connsiteY3" fmla="*/ 42811 h 1201422"/>
              <a:gd name="connsiteX4" fmla="*/ 934141 w 2931843"/>
              <a:gd name="connsiteY4" fmla="*/ 42811 h 1201422"/>
              <a:gd name="connsiteX5" fmla="*/ 1545683 w 2931843"/>
              <a:gd name="connsiteY5" fmla="*/ 433033 h 1201422"/>
              <a:gd name="connsiteX6" fmla="*/ 2331950 w 2931843"/>
              <a:gd name="connsiteY6" fmla="*/ 572814 h 1201422"/>
              <a:gd name="connsiteX7" fmla="*/ 2931843 w 2931843"/>
              <a:gd name="connsiteY7" fmla="*/ 398088 h 1201422"/>
              <a:gd name="connsiteX0" fmla="*/ 500602 w 2929295"/>
              <a:gd name="connsiteY0" fmla="*/ 1201422 h 1201422"/>
              <a:gd name="connsiteX1" fmla="*/ 69612 w 2929295"/>
              <a:gd name="connsiteY1" fmla="*/ 789293 h 1201422"/>
              <a:gd name="connsiteX2" fmla="*/ 28842 w 2929295"/>
              <a:gd name="connsiteY2" fmla="*/ 334021 h 1201422"/>
              <a:gd name="connsiteX3" fmla="*/ 354997 w 2929295"/>
              <a:gd name="connsiteY3" fmla="*/ 42811 h 1201422"/>
              <a:gd name="connsiteX4" fmla="*/ 931593 w 2929295"/>
              <a:gd name="connsiteY4" fmla="*/ 42811 h 1201422"/>
              <a:gd name="connsiteX5" fmla="*/ 1543135 w 2929295"/>
              <a:gd name="connsiteY5" fmla="*/ 433033 h 1201422"/>
              <a:gd name="connsiteX6" fmla="*/ 2329402 w 2929295"/>
              <a:gd name="connsiteY6" fmla="*/ 572814 h 1201422"/>
              <a:gd name="connsiteX7" fmla="*/ 2929295 w 2929295"/>
              <a:gd name="connsiteY7" fmla="*/ 398088 h 1201422"/>
              <a:gd name="connsiteX0" fmla="*/ 500602 w 2929295"/>
              <a:gd name="connsiteY0" fmla="*/ 1170067 h 1170067"/>
              <a:gd name="connsiteX1" fmla="*/ 69612 w 2929295"/>
              <a:gd name="connsiteY1" fmla="*/ 757938 h 1170067"/>
              <a:gd name="connsiteX2" fmla="*/ 28842 w 2929295"/>
              <a:gd name="connsiteY2" fmla="*/ 302666 h 1170067"/>
              <a:gd name="connsiteX3" fmla="*/ 354997 w 2929295"/>
              <a:gd name="connsiteY3" fmla="*/ 11456 h 1170067"/>
              <a:gd name="connsiteX4" fmla="*/ 919945 w 2929295"/>
              <a:gd name="connsiteY4" fmla="*/ 92186 h 1170067"/>
              <a:gd name="connsiteX5" fmla="*/ 1543135 w 2929295"/>
              <a:gd name="connsiteY5" fmla="*/ 401678 h 1170067"/>
              <a:gd name="connsiteX6" fmla="*/ 2329402 w 2929295"/>
              <a:gd name="connsiteY6" fmla="*/ 541459 h 1170067"/>
              <a:gd name="connsiteX7" fmla="*/ 2929295 w 2929295"/>
              <a:gd name="connsiteY7" fmla="*/ 366733 h 1170067"/>
              <a:gd name="connsiteX0" fmla="*/ 500602 w 2929295"/>
              <a:gd name="connsiteY0" fmla="*/ 1159653 h 1159653"/>
              <a:gd name="connsiteX1" fmla="*/ 69612 w 2929295"/>
              <a:gd name="connsiteY1" fmla="*/ 747524 h 1159653"/>
              <a:gd name="connsiteX2" fmla="*/ 28842 w 2929295"/>
              <a:gd name="connsiteY2" fmla="*/ 292252 h 1159653"/>
              <a:gd name="connsiteX3" fmla="*/ 354997 w 2929295"/>
              <a:gd name="connsiteY3" fmla="*/ 1042 h 1159653"/>
              <a:gd name="connsiteX4" fmla="*/ 1543135 w 2929295"/>
              <a:gd name="connsiteY4" fmla="*/ 391264 h 1159653"/>
              <a:gd name="connsiteX5" fmla="*/ 2329402 w 2929295"/>
              <a:gd name="connsiteY5" fmla="*/ 531045 h 1159653"/>
              <a:gd name="connsiteX6" fmla="*/ 2929295 w 2929295"/>
              <a:gd name="connsiteY6" fmla="*/ 356319 h 1159653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264572 w 2864465"/>
              <a:gd name="connsiteY4" fmla="*/ 530003 h 1158611"/>
              <a:gd name="connsiteX5" fmla="*/ 2864465 w 2864465"/>
              <a:gd name="connsiteY5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587446 w 3016139"/>
              <a:gd name="connsiteY0" fmla="*/ 1160478 h 1160478"/>
              <a:gd name="connsiteX1" fmla="*/ 156456 w 3016139"/>
              <a:gd name="connsiteY1" fmla="*/ 748349 h 1160478"/>
              <a:gd name="connsiteX2" fmla="*/ 441841 w 3016139"/>
              <a:gd name="connsiteY2" fmla="*/ 1867 h 1160478"/>
              <a:gd name="connsiteX3" fmla="*/ 1629979 w 3016139"/>
              <a:gd name="connsiteY3" fmla="*/ 392089 h 1160478"/>
              <a:gd name="connsiteX4" fmla="*/ 3016139 w 3016139"/>
              <a:gd name="connsiteY4" fmla="*/ 357144 h 1160478"/>
              <a:gd name="connsiteX0" fmla="*/ 512245 w 2940938"/>
              <a:gd name="connsiteY0" fmla="*/ 1210210 h 1210210"/>
              <a:gd name="connsiteX1" fmla="*/ 81255 w 2940938"/>
              <a:gd name="connsiteY1" fmla="*/ 798081 h 1210210"/>
              <a:gd name="connsiteX2" fmla="*/ 366640 w 2940938"/>
              <a:gd name="connsiteY2" fmla="*/ 51599 h 1210210"/>
              <a:gd name="connsiteX3" fmla="*/ 1554778 w 2940938"/>
              <a:gd name="connsiteY3" fmla="*/ 441821 h 1210210"/>
              <a:gd name="connsiteX4" fmla="*/ 2940938 w 2940938"/>
              <a:gd name="connsiteY4" fmla="*/ 406876 h 1210210"/>
              <a:gd name="connsiteX0" fmla="*/ 478944 w 2907637"/>
              <a:gd name="connsiteY0" fmla="*/ 1158611 h 1158611"/>
              <a:gd name="connsiteX1" fmla="*/ 47954 w 2907637"/>
              <a:gd name="connsiteY1" fmla="*/ 746482 h 1158611"/>
              <a:gd name="connsiteX2" fmla="*/ 333339 w 2907637"/>
              <a:gd name="connsiteY2" fmla="*/ 0 h 1158611"/>
              <a:gd name="connsiteX3" fmla="*/ 2907637 w 2907637"/>
              <a:gd name="connsiteY3" fmla="*/ 355277 h 1158611"/>
              <a:gd name="connsiteX0" fmla="*/ 440554 w 2869247"/>
              <a:gd name="connsiteY0" fmla="*/ 1199513 h 1199513"/>
              <a:gd name="connsiteX1" fmla="*/ 9564 w 2869247"/>
              <a:gd name="connsiteY1" fmla="*/ 787384 h 1199513"/>
              <a:gd name="connsiteX2" fmla="*/ 294949 w 2869247"/>
              <a:gd name="connsiteY2" fmla="*/ 40902 h 1199513"/>
              <a:gd name="connsiteX3" fmla="*/ 2869247 w 2869247"/>
              <a:gd name="connsiteY3" fmla="*/ 396179 h 1199513"/>
              <a:gd name="connsiteX0" fmla="*/ 440554 w 2869247"/>
              <a:gd name="connsiteY0" fmla="*/ 1180394 h 1180394"/>
              <a:gd name="connsiteX1" fmla="*/ 9564 w 2869247"/>
              <a:gd name="connsiteY1" fmla="*/ 768265 h 1180394"/>
              <a:gd name="connsiteX2" fmla="*/ 294949 w 2869247"/>
              <a:gd name="connsiteY2" fmla="*/ 21783 h 1180394"/>
              <a:gd name="connsiteX3" fmla="*/ 2869247 w 2869247"/>
              <a:gd name="connsiteY3" fmla="*/ 377060 h 1180394"/>
              <a:gd name="connsiteX0" fmla="*/ 478943 w 2907636"/>
              <a:gd name="connsiteY0" fmla="*/ 1162476 h 1162476"/>
              <a:gd name="connsiteX1" fmla="*/ 47953 w 2907636"/>
              <a:gd name="connsiteY1" fmla="*/ 750347 h 1162476"/>
              <a:gd name="connsiteX2" fmla="*/ 333338 w 2907636"/>
              <a:gd name="connsiteY2" fmla="*/ 3865 h 1162476"/>
              <a:gd name="connsiteX3" fmla="*/ 2907636 w 2907636"/>
              <a:gd name="connsiteY3" fmla="*/ 359142 h 1162476"/>
              <a:gd name="connsiteX0" fmla="*/ 299160 w 2727853"/>
              <a:gd name="connsiteY0" fmla="*/ 1162476 h 1162476"/>
              <a:gd name="connsiteX1" fmla="*/ 153555 w 2727853"/>
              <a:gd name="connsiteY1" fmla="*/ 3865 h 1162476"/>
              <a:gd name="connsiteX2" fmla="*/ 2727853 w 2727853"/>
              <a:gd name="connsiteY2" fmla="*/ 359142 h 1162476"/>
              <a:gd name="connsiteX0" fmla="*/ 527363 w 2956056"/>
              <a:gd name="connsiteY0" fmla="*/ 1162476 h 1162476"/>
              <a:gd name="connsiteX1" fmla="*/ 381758 w 2956056"/>
              <a:gd name="connsiteY1" fmla="*/ 3865 h 1162476"/>
              <a:gd name="connsiteX2" fmla="*/ 2956056 w 2956056"/>
              <a:gd name="connsiteY2" fmla="*/ 359142 h 1162476"/>
              <a:gd name="connsiteX0" fmla="*/ 677399 w 3106092"/>
              <a:gd name="connsiteY0" fmla="*/ 1171903 h 1171903"/>
              <a:gd name="connsiteX1" fmla="*/ 531794 w 3106092"/>
              <a:gd name="connsiteY1" fmla="*/ 13292 h 1171903"/>
              <a:gd name="connsiteX2" fmla="*/ 3106092 w 3106092"/>
              <a:gd name="connsiteY2" fmla="*/ 368569 h 11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092" h="1171903">
                <a:moveTo>
                  <a:pt x="677399" y="1171903"/>
                </a:moveTo>
                <a:cubicBezTo>
                  <a:pt x="-127554" y="855563"/>
                  <a:pt x="-263209" y="141415"/>
                  <a:pt x="531794" y="13292"/>
                </a:cubicBezTo>
                <a:cubicBezTo>
                  <a:pt x="1326797" y="-114831"/>
                  <a:pt x="2020849" y="734516"/>
                  <a:pt x="3106092" y="36856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9C1815A6-5CA9-4F72-93A3-FBEFE68FD93D}"/>
              </a:ext>
            </a:extLst>
          </p:cNvPr>
          <p:cNvSpPr/>
          <p:nvPr/>
        </p:nvSpPr>
        <p:spPr>
          <a:xfrm rot="18705856" flipH="1" flipV="1">
            <a:off x="3669015" y="1094555"/>
            <a:ext cx="652311" cy="3325620"/>
          </a:xfrm>
          <a:prstGeom prst="cube">
            <a:avLst>
              <a:gd name="adj" fmla="val 8718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Flussdiagramm: Zusammenführung 8">
            <a:extLst>
              <a:ext uri="{FF2B5EF4-FFF2-40B4-BE49-F238E27FC236}">
                <a16:creationId xmlns:a16="http://schemas.microsoft.com/office/drawing/2014/main" id="{C2F63BF8-4ACD-4686-A0BB-0B8B3481B3D1}"/>
              </a:ext>
            </a:extLst>
          </p:cNvPr>
          <p:cNvSpPr/>
          <p:nvPr/>
        </p:nvSpPr>
        <p:spPr>
          <a:xfrm>
            <a:off x="5387098" y="566356"/>
            <a:ext cx="1080000" cy="1080000"/>
          </a:xfrm>
          <a:prstGeom prst="flowChartSummingJunct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16AF71-A96B-4966-9454-D81FA0FAC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536"/>
          <a:stretch/>
        </p:blipFill>
        <p:spPr>
          <a:xfrm rot="12837674">
            <a:off x="2942830" y="1534544"/>
            <a:ext cx="5844286" cy="5147283"/>
          </a:xfrm>
          <a:prstGeom prst="rect">
            <a:avLst/>
          </a:prstGeom>
        </p:spPr>
      </p:pic>
      <p:sp>
        <p:nvSpPr>
          <p:cNvPr id="8" name="Cube 7">
            <a:extLst>
              <a:ext uri="{FF2B5EF4-FFF2-40B4-BE49-F238E27FC236}">
                <a16:creationId xmlns:a16="http://schemas.microsoft.com/office/drawing/2014/main" id="{F7369772-9E8D-439E-BEC2-61EF1BE42B19}"/>
              </a:ext>
            </a:extLst>
          </p:cNvPr>
          <p:cNvSpPr/>
          <p:nvPr/>
        </p:nvSpPr>
        <p:spPr>
          <a:xfrm rot="2382922">
            <a:off x="7246126" y="1281210"/>
            <a:ext cx="652311" cy="3325620"/>
          </a:xfrm>
          <a:prstGeom prst="cube">
            <a:avLst>
              <a:gd name="adj" fmla="val 896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727C5C25-FD51-464B-B5F3-A367DA6EF5A7}"/>
              </a:ext>
            </a:extLst>
          </p:cNvPr>
          <p:cNvSpPr/>
          <p:nvPr/>
        </p:nvSpPr>
        <p:spPr>
          <a:xfrm flipH="1">
            <a:off x="6485223" y="732501"/>
            <a:ext cx="2507347" cy="1154541"/>
          </a:xfrm>
          <a:custGeom>
            <a:avLst/>
            <a:gdLst>
              <a:gd name="connsiteX0" fmla="*/ 472564 w 2930378"/>
              <a:gd name="connsiteY0" fmla="*/ 1161058 h 1161058"/>
              <a:gd name="connsiteX1" fmla="*/ 64870 w 2930378"/>
              <a:gd name="connsiteY1" fmla="*/ 887321 h 1161058"/>
              <a:gd name="connsiteX2" fmla="*/ 29925 w 2930378"/>
              <a:gd name="connsiteY2" fmla="*/ 334021 h 1161058"/>
              <a:gd name="connsiteX3" fmla="*/ 356080 w 2930378"/>
              <a:gd name="connsiteY3" fmla="*/ 42811 h 1161058"/>
              <a:gd name="connsiteX4" fmla="*/ 932676 w 2930378"/>
              <a:gd name="connsiteY4" fmla="*/ 42811 h 1161058"/>
              <a:gd name="connsiteX5" fmla="*/ 1544218 w 2930378"/>
              <a:gd name="connsiteY5" fmla="*/ 433033 h 1161058"/>
              <a:gd name="connsiteX6" fmla="*/ 2330485 w 2930378"/>
              <a:gd name="connsiteY6" fmla="*/ 572814 h 1161058"/>
              <a:gd name="connsiteX7" fmla="*/ 2930378 w 2930378"/>
              <a:gd name="connsiteY7" fmla="*/ 398088 h 1161058"/>
              <a:gd name="connsiteX0" fmla="*/ 503150 w 2931843"/>
              <a:gd name="connsiteY0" fmla="*/ 1201422 h 1201422"/>
              <a:gd name="connsiteX1" fmla="*/ 66335 w 2931843"/>
              <a:gd name="connsiteY1" fmla="*/ 887321 h 1201422"/>
              <a:gd name="connsiteX2" fmla="*/ 31390 w 2931843"/>
              <a:gd name="connsiteY2" fmla="*/ 334021 h 1201422"/>
              <a:gd name="connsiteX3" fmla="*/ 357545 w 2931843"/>
              <a:gd name="connsiteY3" fmla="*/ 42811 h 1201422"/>
              <a:gd name="connsiteX4" fmla="*/ 934141 w 2931843"/>
              <a:gd name="connsiteY4" fmla="*/ 42811 h 1201422"/>
              <a:gd name="connsiteX5" fmla="*/ 1545683 w 2931843"/>
              <a:gd name="connsiteY5" fmla="*/ 433033 h 1201422"/>
              <a:gd name="connsiteX6" fmla="*/ 2331950 w 2931843"/>
              <a:gd name="connsiteY6" fmla="*/ 572814 h 1201422"/>
              <a:gd name="connsiteX7" fmla="*/ 2931843 w 2931843"/>
              <a:gd name="connsiteY7" fmla="*/ 398088 h 1201422"/>
              <a:gd name="connsiteX0" fmla="*/ 500602 w 2929295"/>
              <a:gd name="connsiteY0" fmla="*/ 1201422 h 1201422"/>
              <a:gd name="connsiteX1" fmla="*/ 69612 w 2929295"/>
              <a:gd name="connsiteY1" fmla="*/ 789293 h 1201422"/>
              <a:gd name="connsiteX2" fmla="*/ 28842 w 2929295"/>
              <a:gd name="connsiteY2" fmla="*/ 334021 h 1201422"/>
              <a:gd name="connsiteX3" fmla="*/ 354997 w 2929295"/>
              <a:gd name="connsiteY3" fmla="*/ 42811 h 1201422"/>
              <a:gd name="connsiteX4" fmla="*/ 931593 w 2929295"/>
              <a:gd name="connsiteY4" fmla="*/ 42811 h 1201422"/>
              <a:gd name="connsiteX5" fmla="*/ 1543135 w 2929295"/>
              <a:gd name="connsiteY5" fmla="*/ 433033 h 1201422"/>
              <a:gd name="connsiteX6" fmla="*/ 2329402 w 2929295"/>
              <a:gd name="connsiteY6" fmla="*/ 572814 h 1201422"/>
              <a:gd name="connsiteX7" fmla="*/ 2929295 w 2929295"/>
              <a:gd name="connsiteY7" fmla="*/ 398088 h 1201422"/>
              <a:gd name="connsiteX0" fmla="*/ 500602 w 2929295"/>
              <a:gd name="connsiteY0" fmla="*/ 1170067 h 1170067"/>
              <a:gd name="connsiteX1" fmla="*/ 69612 w 2929295"/>
              <a:gd name="connsiteY1" fmla="*/ 757938 h 1170067"/>
              <a:gd name="connsiteX2" fmla="*/ 28842 w 2929295"/>
              <a:gd name="connsiteY2" fmla="*/ 302666 h 1170067"/>
              <a:gd name="connsiteX3" fmla="*/ 354997 w 2929295"/>
              <a:gd name="connsiteY3" fmla="*/ 11456 h 1170067"/>
              <a:gd name="connsiteX4" fmla="*/ 919945 w 2929295"/>
              <a:gd name="connsiteY4" fmla="*/ 92186 h 1170067"/>
              <a:gd name="connsiteX5" fmla="*/ 1543135 w 2929295"/>
              <a:gd name="connsiteY5" fmla="*/ 401678 h 1170067"/>
              <a:gd name="connsiteX6" fmla="*/ 2329402 w 2929295"/>
              <a:gd name="connsiteY6" fmla="*/ 541459 h 1170067"/>
              <a:gd name="connsiteX7" fmla="*/ 2929295 w 2929295"/>
              <a:gd name="connsiteY7" fmla="*/ 366733 h 1170067"/>
              <a:gd name="connsiteX0" fmla="*/ 500602 w 2929295"/>
              <a:gd name="connsiteY0" fmla="*/ 1159653 h 1159653"/>
              <a:gd name="connsiteX1" fmla="*/ 69612 w 2929295"/>
              <a:gd name="connsiteY1" fmla="*/ 747524 h 1159653"/>
              <a:gd name="connsiteX2" fmla="*/ 28842 w 2929295"/>
              <a:gd name="connsiteY2" fmla="*/ 292252 h 1159653"/>
              <a:gd name="connsiteX3" fmla="*/ 354997 w 2929295"/>
              <a:gd name="connsiteY3" fmla="*/ 1042 h 1159653"/>
              <a:gd name="connsiteX4" fmla="*/ 1543135 w 2929295"/>
              <a:gd name="connsiteY4" fmla="*/ 391264 h 1159653"/>
              <a:gd name="connsiteX5" fmla="*/ 2329402 w 2929295"/>
              <a:gd name="connsiteY5" fmla="*/ 531045 h 1159653"/>
              <a:gd name="connsiteX6" fmla="*/ 2929295 w 2929295"/>
              <a:gd name="connsiteY6" fmla="*/ 356319 h 1159653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264572 w 2864465"/>
              <a:gd name="connsiteY4" fmla="*/ 530003 h 1158611"/>
              <a:gd name="connsiteX5" fmla="*/ 2864465 w 2864465"/>
              <a:gd name="connsiteY5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587446 w 3016139"/>
              <a:gd name="connsiteY0" fmla="*/ 1160478 h 1160478"/>
              <a:gd name="connsiteX1" fmla="*/ 156456 w 3016139"/>
              <a:gd name="connsiteY1" fmla="*/ 748349 h 1160478"/>
              <a:gd name="connsiteX2" fmla="*/ 441841 w 3016139"/>
              <a:gd name="connsiteY2" fmla="*/ 1867 h 1160478"/>
              <a:gd name="connsiteX3" fmla="*/ 1629979 w 3016139"/>
              <a:gd name="connsiteY3" fmla="*/ 392089 h 1160478"/>
              <a:gd name="connsiteX4" fmla="*/ 3016139 w 3016139"/>
              <a:gd name="connsiteY4" fmla="*/ 357144 h 1160478"/>
              <a:gd name="connsiteX0" fmla="*/ 512245 w 2940938"/>
              <a:gd name="connsiteY0" fmla="*/ 1210210 h 1210210"/>
              <a:gd name="connsiteX1" fmla="*/ 81255 w 2940938"/>
              <a:gd name="connsiteY1" fmla="*/ 798081 h 1210210"/>
              <a:gd name="connsiteX2" fmla="*/ 366640 w 2940938"/>
              <a:gd name="connsiteY2" fmla="*/ 51599 h 1210210"/>
              <a:gd name="connsiteX3" fmla="*/ 1554778 w 2940938"/>
              <a:gd name="connsiteY3" fmla="*/ 441821 h 1210210"/>
              <a:gd name="connsiteX4" fmla="*/ 2940938 w 2940938"/>
              <a:gd name="connsiteY4" fmla="*/ 406876 h 1210210"/>
              <a:gd name="connsiteX0" fmla="*/ 478944 w 2907637"/>
              <a:gd name="connsiteY0" fmla="*/ 1158611 h 1158611"/>
              <a:gd name="connsiteX1" fmla="*/ 47954 w 2907637"/>
              <a:gd name="connsiteY1" fmla="*/ 746482 h 1158611"/>
              <a:gd name="connsiteX2" fmla="*/ 333339 w 2907637"/>
              <a:gd name="connsiteY2" fmla="*/ 0 h 1158611"/>
              <a:gd name="connsiteX3" fmla="*/ 2907637 w 2907637"/>
              <a:gd name="connsiteY3" fmla="*/ 355277 h 1158611"/>
              <a:gd name="connsiteX0" fmla="*/ 440554 w 2869247"/>
              <a:gd name="connsiteY0" fmla="*/ 1199513 h 1199513"/>
              <a:gd name="connsiteX1" fmla="*/ 9564 w 2869247"/>
              <a:gd name="connsiteY1" fmla="*/ 787384 h 1199513"/>
              <a:gd name="connsiteX2" fmla="*/ 294949 w 2869247"/>
              <a:gd name="connsiteY2" fmla="*/ 40902 h 1199513"/>
              <a:gd name="connsiteX3" fmla="*/ 2869247 w 2869247"/>
              <a:gd name="connsiteY3" fmla="*/ 396179 h 1199513"/>
              <a:gd name="connsiteX0" fmla="*/ 440554 w 2869247"/>
              <a:gd name="connsiteY0" fmla="*/ 1180394 h 1180394"/>
              <a:gd name="connsiteX1" fmla="*/ 9564 w 2869247"/>
              <a:gd name="connsiteY1" fmla="*/ 768265 h 1180394"/>
              <a:gd name="connsiteX2" fmla="*/ 294949 w 2869247"/>
              <a:gd name="connsiteY2" fmla="*/ 21783 h 1180394"/>
              <a:gd name="connsiteX3" fmla="*/ 2869247 w 2869247"/>
              <a:gd name="connsiteY3" fmla="*/ 377060 h 1180394"/>
              <a:gd name="connsiteX0" fmla="*/ 478943 w 2907636"/>
              <a:gd name="connsiteY0" fmla="*/ 1162476 h 1162476"/>
              <a:gd name="connsiteX1" fmla="*/ 47953 w 2907636"/>
              <a:gd name="connsiteY1" fmla="*/ 750347 h 1162476"/>
              <a:gd name="connsiteX2" fmla="*/ 333338 w 2907636"/>
              <a:gd name="connsiteY2" fmla="*/ 3865 h 1162476"/>
              <a:gd name="connsiteX3" fmla="*/ 2907636 w 2907636"/>
              <a:gd name="connsiteY3" fmla="*/ 359142 h 1162476"/>
              <a:gd name="connsiteX0" fmla="*/ 299160 w 2727853"/>
              <a:gd name="connsiteY0" fmla="*/ 1162476 h 1162476"/>
              <a:gd name="connsiteX1" fmla="*/ 153555 w 2727853"/>
              <a:gd name="connsiteY1" fmla="*/ 3865 h 1162476"/>
              <a:gd name="connsiteX2" fmla="*/ 2727853 w 2727853"/>
              <a:gd name="connsiteY2" fmla="*/ 359142 h 1162476"/>
              <a:gd name="connsiteX0" fmla="*/ 527363 w 2956056"/>
              <a:gd name="connsiteY0" fmla="*/ 1162476 h 1162476"/>
              <a:gd name="connsiteX1" fmla="*/ 381758 w 2956056"/>
              <a:gd name="connsiteY1" fmla="*/ 3865 h 1162476"/>
              <a:gd name="connsiteX2" fmla="*/ 2956056 w 2956056"/>
              <a:gd name="connsiteY2" fmla="*/ 359142 h 1162476"/>
              <a:gd name="connsiteX0" fmla="*/ 677399 w 3106092"/>
              <a:gd name="connsiteY0" fmla="*/ 1171903 h 1171903"/>
              <a:gd name="connsiteX1" fmla="*/ 531794 w 3106092"/>
              <a:gd name="connsiteY1" fmla="*/ 13292 h 1171903"/>
              <a:gd name="connsiteX2" fmla="*/ 3106092 w 3106092"/>
              <a:gd name="connsiteY2" fmla="*/ 368569 h 11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092" h="1171903">
                <a:moveTo>
                  <a:pt x="677399" y="1171903"/>
                </a:moveTo>
                <a:cubicBezTo>
                  <a:pt x="-127554" y="855563"/>
                  <a:pt x="-263209" y="141415"/>
                  <a:pt x="531794" y="13292"/>
                </a:cubicBezTo>
                <a:cubicBezTo>
                  <a:pt x="1326797" y="-114831"/>
                  <a:pt x="2020849" y="734516"/>
                  <a:pt x="3106092" y="36856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D132C96-F019-4EE2-B2E0-F4B272A4C7F7}"/>
              </a:ext>
            </a:extLst>
          </p:cNvPr>
          <p:cNvSpPr txBox="1"/>
          <p:nvPr/>
        </p:nvSpPr>
        <p:spPr>
          <a:xfrm flipH="1">
            <a:off x="4107487" y="6291644"/>
            <a:ext cx="31601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https://pixabay.com/de/zitrone-reif-frisch-split-566551/</a:t>
            </a:r>
          </a:p>
        </p:txBody>
      </p:sp>
    </p:spTree>
    <p:extLst>
      <p:ext uri="{BB962C8B-B14F-4D97-AF65-F5344CB8AC3E}">
        <p14:creationId xmlns:p14="http://schemas.microsoft.com/office/powerpoint/2010/main" val="160504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5C76245C-C7EC-4B3D-A27B-795653C47716}"/>
              </a:ext>
            </a:extLst>
          </p:cNvPr>
          <p:cNvSpPr/>
          <p:nvPr/>
        </p:nvSpPr>
        <p:spPr>
          <a:xfrm>
            <a:off x="2271944" y="732501"/>
            <a:ext cx="3106092" cy="1183661"/>
          </a:xfrm>
          <a:custGeom>
            <a:avLst/>
            <a:gdLst>
              <a:gd name="connsiteX0" fmla="*/ 472564 w 2930378"/>
              <a:gd name="connsiteY0" fmla="*/ 1161058 h 1161058"/>
              <a:gd name="connsiteX1" fmla="*/ 64870 w 2930378"/>
              <a:gd name="connsiteY1" fmla="*/ 887321 h 1161058"/>
              <a:gd name="connsiteX2" fmla="*/ 29925 w 2930378"/>
              <a:gd name="connsiteY2" fmla="*/ 334021 h 1161058"/>
              <a:gd name="connsiteX3" fmla="*/ 356080 w 2930378"/>
              <a:gd name="connsiteY3" fmla="*/ 42811 h 1161058"/>
              <a:gd name="connsiteX4" fmla="*/ 932676 w 2930378"/>
              <a:gd name="connsiteY4" fmla="*/ 42811 h 1161058"/>
              <a:gd name="connsiteX5" fmla="*/ 1544218 w 2930378"/>
              <a:gd name="connsiteY5" fmla="*/ 433033 h 1161058"/>
              <a:gd name="connsiteX6" fmla="*/ 2330485 w 2930378"/>
              <a:gd name="connsiteY6" fmla="*/ 572814 h 1161058"/>
              <a:gd name="connsiteX7" fmla="*/ 2930378 w 2930378"/>
              <a:gd name="connsiteY7" fmla="*/ 398088 h 1161058"/>
              <a:gd name="connsiteX0" fmla="*/ 503150 w 2931843"/>
              <a:gd name="connsiteY0" fmla="*/ 1201422 h 1201422"/>
              <a:gd name="connsiteX1" fmla="*/ 66335 w 2931843"/>
              <a:gd name="connsiteY1" fmla="*/ 887321 h 1201422"/>
              <a:gd name="connsiteX2" fmla="*/ 31390 w 2931843"/>
              <a:gd name="connsiteY2" fmla="*/ 334021 h 1201422"/>
              <a:gd name="connsiteX3" fmla="*/ 357545 w 2931843"/>
              <a:gd name="connsiteY3" fmla="*/ 42811 h 1201422"/>
              <a:gd name="connsiteX4" fmla="*/ 934141 w 2931843"/>
              <a:gd name="connsiteY4" fmla="*/ 42811 h 1201422"/>
              <a:gd name="connsiteX5" fmla="*/ 1545683 w 2931843"/>
              <a:gd name="connsiteY5" fmla="*/ 433033 h 1201422"/>
              <a:gd name="connsiteX6" fmla="*/ 2331950 w 2931843"/>
              <a:gd name="connsiteY6" fmla="*/ 572814 h 1201422"/>
              <a:gd name="connsiteX7" fmla="*/ 2931843 w 2931843"/>
              <a:gd name="connsiteY7" fmla="*/ 398088 h 1201422"/>
              <a:gd name="connsiteX0" fmla="*/ 500602 w 2929295"/>
              <a:gd name="connsiteY0" fmla="*/ 1201422 h 1201422"/>
              <a:gd name="connsiteX1" fmla="*/ 69612 w 2929295"/>
              <a:gd name="connsiteY1" fmla="*/ 789293 h 1201422"/>
              <a:gd name="connsiteX2" fmla="*/ 28842 w 2929295"/>
              <a:gd name="connsiteY2" fmla="*/ 334021 h 1201422"/>
              <a:gd name="connsiteX3" fmla="*/ 354997 w 2929295"/>
              <a:gd name="connsiteY3" fmla="*/ 42811 h 1201422"/>
              <a:gd name="connsiteX4" fmla="*/ 931593 w 2929295"/>
              <a:gd name="connsiteY4" fmla="*/ 42811 h 1201422"/>
              <a:gd name="connsiteX5" fmla="*/ 1543135 w 2929295"/>
              <a:gd name="connsiteY5" fmla="*/ 433033 h 1201422"/>
              <a:gd name="connsiteX6" fmla="*/ 2329402 w 2929295"/>
              <a:gd name="connsiteY6" fmla="*/ 572814 h 1201422"/>
              <a:gd name="connsiteX7" fmla="*/ 2929295 w 2929295"/>
              <a:gd name="connsiteY7" fmla="*/ 398088 h 1201422"/>
              <a:gd name="connsiteX0" fmla="*/ 500602 w 2929295"/>
              <a:gd name="connsiteY0" fmla="*/ 1170067 h 1170067"/>
              <a:gd name="connsiteX1" fmla="*/ 69612 w 2929295"/>
              <a:gd name="connsiteY1" fmla="*/ 757938 h 1170067"/>
              <a:gd name="connsiteX2" fmla="*/ 28842 w 2929295"/>
              <a:gd name="connsiteY2" fmla="*/ 302666 h 1170067"/>
              <a:gd name="connsiteX3" fmla="*/ 354997 w 2929295"/>
              <a:gd name="connsiteY3" fmla="*/ 11456 h 1170067"/>
              <a:gd name="connsiteX4" fmla="*/ 919945 w 2929295"/>
              <a:gd name="connsiteY4" fmla="*/ 92186 h 1170067"/>
              <a:gd name="connsiteX5" fmla="*/ 1543135 w 2929295"/>
              <a:gd name="connsiteY5" fmla="*/ 401678 h 1170067"/>
              <a:gd name="connsiteX6" fmla="*/ 2329402 w 2929295"/>
              <a:gd name="connsiteY6" fmla="*/ 541459 h 1170067"/>
              <a:gd name="connsiteX7" fmla="*/ 2929295 w 2929295"/>
              <a:gd name="connsiteY7" fmla="*/ 366733 h 1170067"/>
              <a:gd name="connsiteX0" fmla="*/ 500602 w 2929295"/>
              <a:gd name="connsiteY0" fmla="*/ 1159653 h 1159653"/>
              <a:gd name="connsiteX1" fmla="*/ 69612 w 2929295"/>
              <a:gd name="connsiteY1" fmla="*/ 747524 h 1159653"/>
              <a:gd name="connsiteX2" fmla="*/ 28842 w 2929295"/>
              <a:gd name="connsiteY2" fmla="*/ 292252 h 1159653"/>
              <a:gd name="connsiteX3" fmla="*/ 354997 w 2929295"/>
              <a:gd name="connsiteY3" fmla="*/ 1042 h 1159653"/>
              <a:gd name="connsiteX4" fmla="*/ 1543135 w 2929295"/>
              <a:gd name="connsiteY4" fmla="*/ 391264 h 1159653"/>
              <a:gd name="connsiteX5" fmla="*/ 2329402 w 2929295"/>
              <a:gd name="connsiteY5" fmla="*/ 531045 h 1159653"/>
              <a:gd name="connsiteX6" fmla="*/ 2929295 w 2929295"/>
              <a:gd name="connsiteY6" fmla="*/ 356319 h 1159653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264572 w 2864465"/>
              <a:gd name="connsiteY4" fmla="*/ 530003 h 1158611"/>
              <a:gd name="connsiteX5" fmla="*/ 2864465 w 2864465"/>
              <a:gd name="connsiteY5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587446 w 3016139"/>
              <a:gd name="connsiteY0" fmla="*/ 1160478 h 1160478"/>
              <a:gd name="connsiteX1" fmla="*/ 156456 w 3016139"/>
              <a:gd name="connsiteY1" fmla="*/ 748349 h 1160478"/>
              <a:gd name="connsiteX2" fmla="*/ 441841 w 3016139"/>
              <a:gd name="connsiteY2" fmla="*/ 1867 h 1160478"/>
              <a:gd name="connsiteX3" fmla="*/ 1629979 w 3016139"/>
              <a:gd name="connsiteY3" fmla="*/ 392089 h 1160478"/>
              <a:gd name="connsiteX4" fmla="*/ 3016139 w 3016139"/>
              <a:gd name="connsiteY4" fmla="*/ 357144 h 1160478"/>
              <a:gd name="connsiteX0" fmla="*/ 512245 w 2940938"/>
              <a:gd name="connsiteY0" fmla="*/ 1210210 h 1210210"/>
              <a:gd name="connsiteX1" fmla="*/ 81255 w 2940938"/>
              <a:gd name="connsiteY1" fmla="*/ 798081 h 1210210"/>
              <a:gd name="connsiteX2" fmla="*/ 366640 w 2940938"/>
              <a:gd name="connsiteY2" fmla="*/ 51599 h 1210210"/>
              <a:gd name="connsiteX3" fmla="*/ 1554778 w 2940938"/>
              <a:gd name="connsiteY3" fmla="*/ 441821 h 1210210"/>
              <a:gd name="connsiteX4" fmla="*/ 2940938 w 2940938"/>
              <a:gd name="connsiteY4" fmla="*/ 406876 h 1210210"/>
              <a:gd name="connsiteX0" fmla="*/ 478944 w 2907637"/>
              <a:gd name="connsiteY0" fmla="*/ 1158611 h 1158611"/>
              <a:gd name="connsiteX1" fmla="*/ 47954 w 2907637"/>
              <a:gd name="connsiteY1" fmla="*/ 746482 h 1158611"/>
              <a:gd name="connsiteX2" fmla="*/ 333339 w 2907637"/>
              <a:gd name="connsiteY2" fmla="*/ 0 h 1158611"/>
              <a:gd name="connsiteX3" fmla="*/ 2907637 w 2907637"/>
              <a:gd name="connsiteY3" fmla="*/ 355277 h 1158611"/>
              <a:gd name="connsiteX0" fmla="*/ 440554 w 2869247"/>
              <a:gd name="connsiteY0" fmla="*/ 1199513 h 1199513"/>
              <a:gd name="connsiteX1" fmla="*/ 9564 w 2869247"/>
              <a:gd name="connsiteY1" fmla="*/ 787384 h 1199513"/>
              <a:gd name="connsiteX2" fmla="*/ 294949 w 2869247"/>
              <a:gd name="connsiteY2" fmla="*/ 40902 h 1199513"/>
              <a:gd name="connsiteX3" fmla="*/ 2869247 w 2869247"/>
              <a:gd name="connsiteY3" fmla="*/ 396179 h 1199513"/>
              <a:gd name="connsiteX0" fmla="*/ 440554 w 2869247"/>
              <a:gd name="connsiteY0" fmla="*/ 1180394 h 1180394"/>
              <a:gd name="connsiteX1" fmla="*/ 9564 w 2869247"/>
              <a:gd name="connsiteY1" fmla="*/ 768265 h 1180394"/>
              <a:gd name="connsiteX2" fmla="*/ 294949 w 2869247"/>
              <a:gd name="connsiteY2" fmla="*/ 21783 h 1180394"/>
              <a:gd name="connsiteX3" fmla="*/ 2869247 w 2869247"/>
              <a:gd name="connsiteY3" fmla="*/ 377060 h 1180394"/>
              <a:gd name="connsiteX0" fmla="*/ 478943 w 2907636"/>
              <a:gd name="connsiteY0" fmla="*/ 1162476 h 1162476"/>
              <a:gd name="connsiteX1" fmla="*/ 47953 w 2907636"/>
              <a:gd name="connsiteY1" fmla="*/ 750347 h 1162476"/>
              <a:gd name="connsiteX2" fmla="*/ 333338 w 2907636"/>
              <a:gd name="connsiteY2" fmla="*/ 3865 h 1162476"/>
              <a:gd name="connsiteX3" fmla="*/ 2907636 w 2907636"/>
              <a:gd name="connsiteY3" fmla="*/ 359142 h 1162476"/>
              <a:gd name="connsiteX0" fmla="*/ 299160 w 2727853"/>
              <a:gd name="connsiteY0" fmla="*/ 1162476 h 1162476"/>
              <a:gd name="connsiteX1" fmla="*/ 153555 w 2727853"/>
              <a:gd name="connsiteY1" fmla="*/ 3865 h 1162476"/>
              <a:gd name="connsiteX2" fmla="*/ 2727853 w 2727853"/>
              <a:gd name="connsiteY2" fmla="*/ 359142 h 1162476"/>
              <a:gd name="connsiteX0" fmla="*/ 527363 w 2956056"/>
              <a:gd name="connsiteY0" fmla="*/ 1162476 h 1162476"/>
              <a:gd name="connsiteX1" fmla="*/ 381758 w 2956056"/>
              <a:gd name="connsiteY1" fmla="*/ 3865 h 1162476"/>
              <a:gd name="connsiteX2" fmla="*/ 2956056 w 2956056"/>
              <a:gd name="connsiteY2" fmla="*/ 359142 h 1162476"/>
              <a:gd name="connsiteX0" fmla="*/ 677399 w 3106092"/>
              <a:gd name="connsiteY0" fmla="*/ 1171903 h 1171903"/>
              <a:gd name="connsiteX1" fmla="*/ 531794 w 3106092"/>
              <a:gd name="connsiteY1" fmla="*/ 13292 h 1171903"/>
              <a:gd name="connsiteX2" fmla="*/ 3106092 w 3106092"/>
              <a:gd name="connsiteY2" fmla="*/ 368569 h 11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092" h="1171903">
                <a:moveTo>
                  <a:pt x="677399" y="1171903"/>
                </a:moveTo>
                <a:cubicBezTo>
                  <a:pt x="-127554" y="855563"/>
                  <a:pt x="-263209" y="141415"/>
                  <a:pt x="531794" y="13292"/>
                </a:cubicBezTo>
                <a:cubicBezTo>
                  <a:pt x="1326797" y="-114831"/>
                  <a:pt x="2020849" y="734516"/>
                  <a:pt x="3106092" y="36856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9C1815A6-5CA9-4F72-93A3-FBEFE68FD93D}"/>
              </a:ext>
            </a:extLst>
          </p:cNvPr>
          <p:cNvSpPr/>
          <p:nvPr/>
        </p:nvSpPr>
        <p:spPr>
          <a:xfrm rot="18705856" flipH="1" flipV="1">
            <a:off x="3669015" y="1094555"/>
            <a:ext cx="652311" cy="3325620"/>
          </a:xfrm>
          <a:prstGeom prst="cube">
            <a:avLst>
              <a:gd name="adj" fmla="val 8718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Flussdiagramm: Zusammenführung 8">
            <a:extLst>
              <a:ext uri="{FF2B5EF4-FFF2-40B4-BE49-F238E27FC236}">
                <a16:creationId xmlns:a16="http://schemas.microsoft.com/office/drawing/2014/main" id="{C2F63BF8-4ACD-4686-A0BB-0B8B3481B3D1}"/>
              </a:ext>
            </a:extLst>
          </p:cNvPr>
          <p:cNvSpPr/>
          <p:nvPr/>
        </p:nvSpPr>
        <p:spPr>
          <a:xfrm>
            <a:off x="5387098" y="566356"/>
            <a:ext cx="1080000" cy="1080000"/>
          </a:xfrm>
          <a:prstGeom prst="flowChartSummingJunct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F2903D-65DE-41A6-93CC-4B8835385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081">
            <a:off x="2449202" y="1004747"/>
            <a:ext cx="6476696" cy="6476696"/>
          </a:xfrm>
          <a:prstGeom prst="rect">
            <a:avLst/>
          </a:prstGeom>
        </p:spPr>
      </p:pic>
      <p:sp>
        <p:nvSpPr>
          <p:cNvPr id="8" name="Cube 7">
            <a:extLst>
              <a:ext uri="{FF2B5EF4-FFF2-40B4-BE49-F238E27FC236}">
                <a16:creationId xmlns:a16="http://schemas.microsoft.com/office/drawing/2014/main" id="{F7369772-9E8D-439E-BEC2-61EF1BE42B19}"/>
              </a:ext>
            </a:extLst>
          </p:cNvPr>
          <p:cNvSpPr/>
          <p:nvPr/>
        </p:nvSpPr>
        <p:spPr>
          <a:xfrm rot="2382922">
            <a:off x="7246126" y="1281210"/>
            <a:ext cx="652311" cy="3325620"/>
          </a:xfrm>
          <a:prstGeom prst="cube">
            <a:avLst>
              <a:gd name="adj" fmla="val 896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727C5C25-FD51-464B-B5F3-A367DA6EF5A7}"/>
              </a:ext>
            </a:extLst>
          </p:cNvPr>
          <p:cNvSpPr/>
          <p:nvPr/>
        </p:nvSpPr>
        <p:spPr>
          <a:xfrm flipH="1">
            <a:off x="6485223" y="732501"/>
            <a:ext cx="2507347" cy="1154541"/>
          </a:xfrm>
          <a:custGeom>
            <a:avLst/>
            <a:gdLst>
              <a:gd name="connsiteX0" fmla="*/ 472564 w 2930378"/>
              <a:gd name="connsiteY0" fmla="*/ 1161058 h 1161058"/>
              <a:gd name="connsiteX1" fmla="*/ 64870 w 2930378"/>
              <a:gd name="connsiteY1" fmla="*/ 887321 h 1161058"/>
              <a:gd name="connsiteX2" fmla="*/ 29925 w 2930378"/>
              <a:gd name="connsiteY2" fmla="*/ 334021 h 1161058"/>
              <a:gd name="connsiteX3" fmla="*/ 356080 w 2930378"/>
              <a:gd name="connsiteY3" fmla="*/ 42811 h 1161058"/>
              <a:gd name="connsiteX4" fmla="*/ 932676 w 2930378"/>
              <a:gd name="connsiteY4" fmla="*/ 42811 h 1161058"/>
              <a:gd name="connsiteX5" fmla="*/ 1544218 w 2930378"/>
              <a:gd name="connsiteY5" fmla="*/ 433033 h 1161058"/>
              <a:gd name="connsiteX6" fmla="*/ 2330485 w 2930378"/>
              <a:gd name="connsiteY6" fmla="*/ 572814 h 1161058"/>
              <a:gd name="connsiteX7" fmla="*/ 2930378 w 2930378"/>
              <a:gd name="connsiteY7" fmla="*/ 398088 h 1161058"/>
              <a:gd name="connsiteX0" fmla="*/ 503150 w 2931843"/>
              <a:gd name="connsiteY0" fmla="*/ 1201422 h 1201422"/>
              <a:gd name="connsiteX1" fmla="*/ 66335 w 2931843"/>
              <a:gd name="connsiteY1" fmla="*/ 887321 h 1201422"/>
              <a:gd name="connsiteX2" fmla="*/ 31390 w 2931843"/>
              <a:gd name="connsiteY2" fmla="*/ 334021 h 1201422"/>
              <a:gd name="connsiteX3" fmla="*/ 357545 w 2931843"/>
              <a:gd name="connsiteY3" fmla="*/ 42811 h 1201422"/>
              <a:gd name="connsiteX4" fmla="*/ 934141 w 2931843"/>
              <a:gd name="connsiteY4" fmla="*/ 42811 h 1201422"/>
              <a:gd name="connsiteX5" fmla="*/ 1545683 w 2931843"/>
              <a:gd name="connsiteY5" fmla="*/ 433033 h 1201422"/>
              <a:gd name="connsiteX6" fmla="*/ 2331950 w 2931843"/>
              <a:gd name="connsiteY6" fmla="*/ 572814 h 1201422"/>
              <a:gd name="connsiteX7" fmla="*/ 2931843 w 2931843"/>
              <a:gd name="connsiteY7" fmla="*/ 398088 h 1201422"/>
              <a:gd name="connsiteX0" fmla="*/ 500602 w 2929295"/>
              <a:gd name="connsiteY0" fmla="*/ 1201422 h 1201422"/>
              <a:gd name="connsiteX1" fmla="*/ 69612 w 2929295"/>
              <a:gd name="connsiteY1" fmla="*/ 789293 h 1201422"/>
              <a:gd name="connsiteX2" fmla="*/ 28842 w 2929295"/>
              <a:gd name="connsiteY2" fmla="*/ 334021 h 1201422"/>
              <a:gd name="connsiteX3" fmla="*/ 354997 w 2929295"/>
              <a:gd name="connsiteY3" fmla="*/ 42811 h 1201422"/>
              <a:gd name="connsiteX4" fmla="*/ 931593 w 2929295"/>
              <a:gd name="connsiteY4" fmla="*/ 42811 h 1201422"/>
              <a:gd name="connsiteX5" fmla="*/ 1543135 w 2929295"/>
              <a:gd name="connsiteY5" fmla="*/ 433033 h 1201422"/>
              <a:gd name="connsiteX6" fmla="*/ 2329402 w 2929295"/>
              <a:gd name="connsiteY6" fmla="*/ 572814 h 1201422"/>
              <a:gd name="connsiteX7" fmla="*/ 2929295 w 2929295"/>
              <a:gd name="connsiteY7" fmla="*/ 398088 h 1201422"/>
              <a:gd name="connsiteX0" fmla="*/ 500602 w 2929295"/>
              <a:gd name="connsiteY0" fmla="*/ 1170067 h 1170067"/>
              <a:gd name="connsiteX1" fmla="*/ 69612 w 2929295"/>
              <a:gd name="connsiteY1" fmla="*/ 757938 h 1170067"/>
              <a:gd name="connsiteX2" fmla="*/ 28842 w 2929295"/>
              <a:gd name="connsiteY2" fmla="*/ 302666 h 1170067"/>
              <a:gd name="connsiteX3" fmla="*/ 354997 w 2929295"/>
              <a:gd name="connsiteY3" fmla="*/ 11456 h 1170067"/>
              <a:gd name="connsiteX4" fmla="*/ 919945 w 2929295"/>
              <a:gd name="connsiteY4" fmla="*/ 92186 h 1170067"/>
              <a:gd name="connsiteX5" fmla="*/ 1543135 w 2929295"/>
              <a:gd name="connsiteY5" fmla="*/ 401678 h 1170067"/>
              <a:gd name="connsiteX6" fmla="*/ 2329402 w 2929295"/>
              <a:gd name="connsiteY6" fmla="*/ 541459 h 1170067"/>
              <a:gd name="connsiteX7" fmla="*/ 2929295 w 2929295"/>
              <a:gd name="connsiteY7" fmla="*/ 366733 h 1170067"/>
              <a:gd name="connsiteX0" fmla="*/ 500602 w 2929295"/>
              <a:gd name="connsiteY0" fmla="*/ 1159653 h 1159653"/>
              <a:gd name="connsiteX1" fmla="*/ 69612 w 2929295"/>
              <a:gd name="connsiteY1" fmla="*/ 747524 h 1159653"/>
              <a:gd name="connsiteX2" fmla="*/ 28842 w 2929295"/>
              <a:gd name="connsiteY2" fmla="*/ 292252 h 1159653"/>
              <a:gd name="connsiteX3" fmla="*/ 354997 w 2929295"/>
              <a:gd name="connsiteY3" fmla="*/ 1042 h 1159653"/>
              <a:gd name="connsiteX4" fmla="*/ 1543135 w 2929295"/>
              <a:gd name="connsiteY4" fmla="*/ 391264 h 1159653"/>
              <a:gd name="connsiteX5" fmla="*/ 2329402 w 2929295"/>
              <a:gd name="connsiteY5" fmla="*/ 531045 h 1159653"/>
              <a:gd name="connsiteX6" fmla="*/ 2929295 w 2929295"/>
              <a:gd name="connsiteY6" fmla="*/ 356319 h 1159653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264572 w 2864465"/>
              <a:gd name="connsiteY4" fmla="*/ 530003 h 1158611"/>
              <a:gd name="connsiteX5" fmla="*/ 2864465 w 2864465"/>
              <a:gd name="connsiteY5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587446 w 3016139"/>
              <a:gd name="connsiteY0" fmla="*/ 1160478 h 1160478"/>
              <a:gd name="connsiteX1" fmla="*/ 156456 w 3016139"/>
              <a:gd name="connsiteY1" fmla="*/ 748349 h 1160478"/>
              <a:gd name="connsiteX2" fmla="*/ 441841 w 3016139"/>
              <a:gd name="connsiteY2" fmla="*/ 1867 h 1160478"/>
              <a:gd name="connsiteX3" fmla="*/ 1629979 w 3016139"/>
              <a:gd name="connsiteY3" fmla="*/ 392089 h 1160478"/>
              <a:gd name="connsiteX4" fmla="*/ 3016139 w 3016139"/>
              <a:gd name="connsiteY4" fmla="*/ 357144 h 1160478"/>
              <a:gd name="connsiteX0" fmla="*/ 512245 w 2940938"/>
              <a:gd name="connsiteY0" fmla="*/ 1210210 h 1210210"/>
              <a:gd name="connsiteX1" fmla="*/ 81255 w 2940938"/>
              <a:gd name="connsiteY1" fmla="*/ 798081 h 1210210"/>
              <a:gd name="connsiteX2" fmla="*/ 366640 w 2940938"/>
              <a:gd name="connsiteY2" fmla="*/ 51599 h 1210210"/>
              <a:gd name="connsiteX3" fmla="*/ 1554778 w 2940938"/>
              <a:gd name="connsiteY3" fmla="*/ 441821 h 1210210"/>
              <a:gd name="connsiteX4" fmla="*/ 2940938 w 2940938"/>
              <a:gd name="connsiteY4" fmla="*/ 406876 h 1210210"/>
              <a:gd name="connsiteX0" fmla="*/ 478944 w 2907637"/>
              <a:gd name="connsiteY0" fmla="*/ 1158611 h 1158611"/>
              <a:gd name="connsiteX1" fmla="*/ 47954 w 2907637"/>
              <a:gd name="connsiteY1" fmla="*/ 746482 h 1158611"/>
              <a:gd name="connsiteX2" fmla="*/ 333339 w 2907637"/>
              <a:gd name="connsiteY2" fmla="*/ 0 h 1158611"/>
              <a:gd name="connsiteX3" fmla="*/ 2907637 w 2907637"/>
              <a:gd name="connsiteY3" fmla="*/ 355277 h 1158611"/>
              <a:gd name="connsiteX0" fmla="*/ 440554 w 2869247"/>
              <a:gd name="connsiteY0" fmla="*/ 1199513 h 1199513"/>
              <a:gd name="connsiteX1" fmla="*/ 9564 w 2869247"/>
              <a:gd name="connsiteY1" fmla="*/ 787384 h 1199513"/>
              <a:gd name="connsiteX2" fmla="*/ 294949 w 2869247"/>
              <a:gd name="connsiteY2" fmla="*/ 40902 h 1199513"/>
              <a:gd name="connsiteX3" fmla="*/ 2869247 w 2869247"/>
              <a:gd name="connsiteY3" fmla="*/ 396179 h 1199513"/>
              <a:gd name="connsiteX0" fmla="*/ 440554 w 2869247"/>
              <a:gd name="connsiteY0" fmla="*/ 1180394 h 1180394"/>
              <a:gd name="connsiteX1" fmla="*/ 9564 w 2869247"/>
              <a:gd name="connsiteY1" fmla="*/ 768265 h 1180394"/>
              <a:gd name="connsiteX2" fmla="*/ 294949 w 2869247"/>
              <a:gd name="connsiteY2" fmla="*/ 21783 h 1180394"/>
              <a:gd name="connsiteX3" fmla="*/ 2869247 w 2869247"/>
              <a:gd name="connsiteY3" fmla="*/ 377060 h 1180394"/>
              <a:gd name="connsiteX0" fmla="*/ 478943 w 2907636"/>
              <a:gd name="connsiteY0" fmla="*/ 1162476 h 1162476"/>
              <a:gd name="connsiteX1" fmla="*/ 47953 w 2907636"/>
              <a:gd name="connsiteY1" fmla="*/ 750347 h 1162476"/>
              <a:gd name="connsiteX2" fmla="*/ 333338 w 2907636"/>
              <a:gd name="connsiteY2" fmla="*/ 3865 h 1162476"/>
              <a:gd name="connsiteX3" fmla="*/ 2907636 w 2907636"/>
              <a:gd name="connsiteY3" fmla="*/ 359142 h 1162476"/>
              <a:gd name="connsiteX0" fmla="*/ 299160 w 2727853"/>
              <a:gd name="connsiteY0" fmla="*/ 1162476 h 1162476"/>
              <a:gd name="connsiteX1" fmla="*/ 153555 w 2727853"/>
              <a:gd name="connsiteY1" fmla="*/ 3865 h 1162476"/>
              <a:gd name="connsiteX2" fmla="*/ 2727853 w 2727853"/>
              <a:gd name="connsiteY2" fmla="*/ 359142 h 1162476"/>
              <a:gd name="connsiteX0" fmla="*/ 527363 w 2956056"/>
              <a:gd name="connsiteY0" fmla="*/ 1162476 h 1162476"/>
              <a:gd name="connsiteX1" fmla="*/ 381758 w 2956056"/>
              <a:gd name="connsiteY1" fmla="*/ 3865 h 1162476"/>
              <a:gd name="connsiteX2" fmla="*/ 2956056 w 2956056"/>
              <a:gd name="connsiteY2" fmla="*/ 359142 h 1162476"/>
              <a:gd name="connsiteX0" fmla="*/ 677399 w 3106092"/>
              <a:gd name="connsiteY0" fmla="*/ 1171903 h 1171903"/>
              <a:gd name="connsiteX1" fmla="*/ 531794 w 3106092"/>
              <a:gd name="connsiteY1" fmla="*/ 13292 h 1171903"/>
              <a:gd name="connsiteX2" fmla="*/ 3106092 w 3106092"/>
              <a:gd name="connsiteY2" fmla="*/ 368569 h 11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092" h="1171903">
                <a:moveTo>
                  <a:pt x="677399" y="1171903"/>
                </a:moveTo>
                <a:cubicBezTo>
                  <a:pt x="-127554" y="855563"/>
                  <a:pt x="-263209" y="141415"/>
                  <a:pt x="531794" y="13292"/>
                </a:cubicBezTo>
                <a:cubicBezTo>
                  <a:pt x="1326797" y="-114831"/>
                  <a:pt x="2020849" y="734516"/>
                  <a:pt x="3106092" y="36856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66FF0B6-F872-4581-AFA3-46473C5B8C33}"/>
              </a:ext>
            </a:extLst>
          </p:cNvPr>
          <p:cNvSpPr txBox="1"/>
          <p:nvPr/>
        </p:nvSpPr>
        <p:spPr>
          <a:xfrm flipH="1">
            <a:off x="4107487" y="6291644"/>
            <a:ext cx="31601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https://pixabay.com/de/zitrone-gelb-fr%C3%BCchte-zitrusfr%C3%BCchte-576400/</a:t>
            </a:r>
          </a:p>
        </p:txBody>
      </p:sp>
    </p:spTree>
    <p:extLst>
      <p:ext uri="{BB962C8B-B14F-4D97-AF65-F5344CB8AC3E}">
        <p14:creationId xmlns:p14="http://schemas.microsoft.com/office/powerpoint/2010/main" val="392698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5C76245C-C7EC-4B3D-A27B-795653C47716}"/>
              </a:ext>
            </a:extLst>
          </p:cNvPr>
          <p:cNvSpPr/>
          <p:nvPr/>
        </p:nvSpPr>
        <p:spPr>
          <a:xfrm>
            <a:off x="2271944" y="732501"/>
            <a:ext cx="3106092" cy="1183661"/>
          </a:xfrm>
          <a:custGeom>
            <a:avLst/>
            <a:gdLst>
              <a:gd name="connsiteX0" fmla="*/ 472564 w 2930378"/>
              <a:gd name="connsiteY0" fmla="*/ 1161058 h 1161058"/>
              <a:gd name="connsiteX1" fmla="*/ 64870 w 2930378"/>
              <a:gd name="connsiteY1" fmla="*/ 887321 h 1161058"/>
              <a:gd name="connsiteX2" fmla="*/ 29925 w 2930378"/>
              <a:gd name="connsiteY2" fmla="*/ 334021 h 1161058"/>
              <a:gd name="connsiteX3" fmla="*/ 356080 w 2930378"/>
              <a:gd name="connsiteY3" fmla="*/ 42811 h 1161058"/>
              <a:gd name="connsiteX4" fmla="*/ 932676 w 2930378"/>
              <a:gd name="connsiteY4" fmla="*/ 42811 h 1161058"/>
              <a:gd name="connsiteX5" fmla="*/ 1544218 w 2930378"/>
              <a:gd name="connsiteY5" fmla="*/ 433033 h 1161058"/>
              <a:gd name="connsiteX6" fmla="*/ 2330485 w 2930378"/>
              <a:gd name="connsiteY6" fmla="*/ 572814 h 1161058"/>
              <a:gd name="connsiteX7" fmla="*/ 2930378 w 2930378"/>
              <a:gd name="connsiteY7" fmla="*/ 398088 h 1161058"/>
              <a:gd name="connsiteX0" fmla="*/ 503150 w 2931843"/>
              <a:gd name="connsiteY0" fmla="*/ 1201422 h 1201422"/>
              <a:gd name="connsiteX1" fmla="*/ 66335 w 2931843"/>
              <a:gd name="connsiteY1" fmla="*/ 887321 h 1201422"/>
              <a:gd name="connsiteX2" fmla="*/ 31390 w 2931843"/>
              <a:gd name="connsiteY2" fmla="*/ 334021 h 1201422"/>
              <a:gd name="connsiteX3" fmla="*/ 357545 w 2931843"/>
              <a:gd name="connsiteY3" fmla="*/ 42811 h 1201422"/>
              <a:gd name="connsiteX4" fmla="*/ 934141 w 2931843"/>
              <a:gd name="connsiteY4" fmla="*/ 42811 h 1201422"/>
              <a:gd name="connsiteX5" fmla="*/ 1545683 w 2931843"/>
              <a:gd name="connsiteY5" fmla="*/ 433033 h 1201422"/>
              <a:gd name="connsiteX6" fmla="*/ 2331950 w 2931843"/>
              <a:gd name="connsiteY6" fmla="*/ 572814 h 1201422"/>
              <a:gd name="connsiteX7" fmla="*/ 2931843 w 2931843"/>
              <a:gd name="connsiteY7" fmla="*/ 398088 h 1201422"/>
              <a:gd name="connsiteX0" fmla="*/ 500602 w 2929295"/>
              <a:gd name="connsiteY0" fmla="*/ 1201422 h 1201422"/>
              <a:gd name="connsiteX1" fmla="*/ 69612 w 2929295"/>
              <a:gd name="connsiteY1" fmla="*/ 789293 h 1201422"/>
              <a:gd name="connsiteX2" fmla="*/ 28842 w 2929295"/>
              <a:gd name="connsiteY2" fmla="*/ 334021 h 1201422"/>
              <a:gd name="connsiteX3" fmla="*/ 354997 w 2929295"/>
              <a:gd name="connsiteY3" fmla="*/ 42811 h 1201422"/>
              <a:gd name="connsiteX4" fmla="*/ 931593 w 2929295"/>
              <a:gd name="connsiteY4" fmla="*/ 42811 h 1201422"/>
              <a:gd name="connsiteX5" fmla="*/ 1543135 w 2929295"/>
              <a:gd name="connsiteY5" fmla="*/ 433033 h 1201422"/>
              <a:gd name="connsiteX6" fmla="*/ 2329402 w 2929295"/>
              <a:gd name="connsiteY6" fmla="*/ 572814 h 1201422"/>
              <a:gd name="connsiteX7" fmla="*/ 2929295 w 2929295"/>
              <a:gd name="connsiteY7" fmla="*/ 398088 h 1201422"/>
              <a:gd name="connsiteX0" fmla="*/ 500602 w 2929295"/>
              <a:gd name="connsiteY0" fmla="*/ 1170067 h 1170067"/>
              <a:gd name="connsiteX1" fmla="*/ 69612 w 2929295"/>
              <a:gd name="connsiteY1" fmla="*/ 757938 h 1170067"/>
              <a:gd name="connsiteX2" fmla="*/ 28842 w 2929295"/>
              <a:gd name="connsiteY2" fmla="*/ 302666 h 1170067"/>
              <a:gd name="connsiteX3" fmla="*/ 354997 w 2929295"/>
              <a:gd name="connsiteY3" fmla="*/ 11456 h 1170067"/>
              <a:gd name="connsiteX4" fmla="*/ 919945 w 2929295"/>
              <a:gd name="connsiteY4" fmla="*/ 92186 h 1170067"/>
              <a:gd name="connsiteX5" fmla="*/ 1543135 w 2929295"/>
              <a:gd name="connsiteY5" fmla="*/ 401678 h 1170067"/>
              <a:gd name="connsiteX6" fmla="*/ 2329402 w 2929295"/>
              <a:gd name="connsiteY6" fmla="*/ 541459 h 1170067"/>
              <a:gd name="connsiteX7" fmla="*/ 2929295 w 2929295"/>
              <a:gd name="connsiteY7" fmla="*/ 366733 h 1170067"/>
              <a:gd name="connsiteX0" fmla="*/ 500602 w 2929295"/>
              <a:gd name="connsiteY0" fmla="*/ 1159653 h 1159653"/>
              <a:gd name="connsiteX1" fmla="*/ 69612 w 2929295"/>
              <a:gd name="connsiteY1" fmla="*/ 747524 h 1159653"/>
              <a:gd name="connsiteX2" fmla="*/ 28842 w 2929295"/>
              <a:gd name="connsiteY2" fmla="*/ 292252 h 1159653"/>
              <a:gd name="connsiteX3" fmla="*/ 354997 w 2929295"/>
              <a:gd name="connsiteY3" fmla="*/ 1042 h 1159653"/>
              <a:gd name="connsiteX4" fmla="*/ 1543135 w 2929295"/>
              <a:gd name="connsiteY4" fmla="*/ 391264 h 1159653"/>
              <a:gd name="connsiteX5" fmla="*/ 2329402 w 2929295"/>
              <a:gd name="connsiteY5" fmla="*/ 531045 h 1159653"/>
              <a:gd name="connsiteX6" fmla="*/ 2929295 w 2929295"/>
              <a:gd name="connsiteY6" fmla="*/ 356319 h 1159653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264572 w 2864465"/>
              <a:gd name="connsiteY4" fmla="*/ 530003 h 1158611"/>
              <a:gd name="connsiteX5" fmla="*/ 2864465 w 2864465"/>
              <a:gd name="connsiteY5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587446 w 3016139"/>
              <a:gd name="connsiteY0" fmla="*/ 1160478 h 1160478"/>
              <a:gd name="connsiteX1" fmla="*/ 156456 w 3016139"/>
              <a:gd name="connsiteY1" fmla="*/ 748349 h 1160478"/>
              <a:gd name="connsiteX2" fmla="*/ 441841 w 3016139"/>
              <a:gd name="connsiteY2" fmla="*/ 1867 h 1160478"/>
              <a:gd name="connsiteX3" fmla="*/ 1629979 w 3016139"/>
              <a:gd name="connsiteY3" fmla="*/ 392089 h 1160478"/>
              <a:gd name="connsiteX4" fmla="*/ 3016139 w 3016139"/>
              <a:gd name="connsiteY4" fmla="*/ 357144 h 1160478"/>
              <a:gd name="connsiteX0" fmla="*/ 512245 w 2940938"/>
              <a:gd name="connsiteY0" fmla="*/ 1210210 h 1210210"/>
              <a:gd name="connsiteX1" fmla="*/ 81255 w 2940938"/>
              <a:gd name="connsiteY1" fmla="*/ 798081 h 1210210"/>
              <a:gd name="connsiteX2" fmla="*/ 366640 w 2940938"/>
              <a:gd name="connsiteY2" fmla="*/ 51599 h 1210210"/>
              <a:gd name="connsiteX3" fmla="*/ 1554778 w 2940938"/>
              <a:gd name="connsiteY3" fmla="*/ 441821 h 1210210"/>
              <a:gd name="connsiteX4" fmla="*/ 2940938 w 2940938"/>
              <a:gd name="connsiteY4" fmla="*/ 406876 h 1210210"/>
              <a:gd name="connsiteX0" fmla="*/ 478944 w 2907637"/>
              <a:gd name="connsiteY0" fmla="*/ 1158611 h 1158611"/>
              <a:gd name="connsiteX1" fmla="*/ 47954 w 2907637"/>
              <a:gd name="connsiteY1" fmla="*/ 746482 h 1158611"/>
              <a:gd name="connsiteX2" fmla="*/ 333339 w 2907637"/>
              <a:gd name="connsiteY2" fmla="*/ 0 h 1158611"/>
              <a:gd name="connsiteX3" fmla="*/ 2907637 w 2907637"/>
              <a:gd name="connsiteY3" fmla="*/ 355277 h 1158611"/>
              <a:gd name="connsiteX0" fmla="*/ 440554 w 2869247"/>
              <a:gd name="connsiteY0" fmla="*/ 1199513 h 1199513"/>
              <a:gd name="connsiteX1" fmla="*/ 9564 w 2869247"/>
              <a:gd name="connsiteY1" fmla="*/ 787384 h 1199513"/>
              <a:gd name="connsiteX2" fmla="*/ 294949 w 2869247"/>
              <a:gd name="connsiteY2" fmla="*/ 40902 h 1199513"/>
              <a:gd name="connsiteX3" fmla="*/ 2869247 w 2869247"/>
              <a:gd name="connsiteY3" fmla="*/ 396179 h 1199513"/>
              <a:gd name="connsiteX0" fmla="*/ 440554 w 2869247"/>
              <a:gd name="connsiteY0" fmla="*/ 1180394 h 1180394"/>
              <a:gd name="connsiteX1" fmla="*/ 9564 w 2869247"/>
              <a:gd name="connsiteY1" fmla="*/ 768265 h 1180394"/>
              <a:gd name="connsiteX2" fmla="*/ 294949 w 2869247"/>
              <a:gd name="connsiteY2" fmla="*/ 21783 h 1180394"/>
              <a:gd name="connsiteX3" fmla="*/ 2869247 w 2869247"/>
              <a:gd name="connsiteY3" fmla="*/ 377060 h 1180394"/>
              <a:gd name="connsiteX0" fmla="*/ 478943 w 2907636"/>
              <a:gd name="connsiteY0" fmla="*/ 1162476 h 1162476"/>
              <a:gd name="connsiteX1" fmla="*/ 47953 w 2907636"/>
              <a:gd name="connsiteY1" fmla="*/ 750347 h 1162476"/>
              <a:gd name="connsiteX2" fmla="*/ 333338 w 2907636"/>
              <a:gd name="connsiteY2" fmla="*/ 3865 h 1162476"/>
              <a:gd name="connsiteX3" fmla="*/ 2907636 w 2907636"/>
              <a:gd name="connsiteY3" fmla="*/ 359142 h 1162476"/>
              <a:gd name="connsiteX0" fmla="*/ 299160 w 2727853"/>
              <a:gd name="connsiteY0" fmla="*/ 1162476 h 1162476"/>
              <a:gd name="connsiteX1" fmla="*/ 153555 w 2727853"/>
              <a:gd name="connsiteY1" fmla="*/ 3865 h 1162476"/>
              <a:gd name="connsiteX2" fmla="*/ 2727853 w 2727853"/>
              <a:gd name="connsiteY2" fmla="*/ 359142 h 1162476"/>
              <a:gd name="connsiteX0" fmla="*/ 527363 w 2956056"/>
              <a:gd name="connsiteY0" fmla="*/ 1162476 h 1162476"/>
              <a:gd name="connsiteX1" fmla="*/ 381758 w 2956056"/>
              <a:gd name="connsiteY1" fmla="*/ 3865 h 1162476"/>
              <a:gd name="connsiteX2" fmla="*/ 2956056 w 2956056"/>
              <a:gd name="connsiteY2" fmla="*/ 359142 h 1162476"/>
              <a:gd name="connsiteX0" fmla="*/ 677399 w 3106092"/>
              <a:gd name="connsiteY0" fmla="*/ 1171903 h 1171903"/>
              <a:gd name="connsiteX1" fmla="*/ 531794 w 3106092"/>
              <a:gd name="connsiteY1" fmla="*/ 13292 h 1171903"/>
              <a:gd name="connsiteX2" fmla="*/ 3106092 w 3106092"/>
              <a:gd name="connsiteY2" fmla="*/ 368569 h 11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092" h="1171903">
                <a:moveTo>
                  <a:pt x="677399" y="1171903"/>
                </a:moveTo>
                <a:cubicBezTo>
                  <a:pt x="-127554" y="855563"/>
                  <a:pt x="-263209" y="141415"/>
                  <a:pt x="531794" y="13292"/>
                </a:cubicBezTo>
                <a:cubicBezTo>
                  <a:pt x="1326797" y="-114831"/>
                  <a:pt x="2020849" y="734516"/>
                  <a:pt x="3106092" y="36856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9C1815A6-5CA9-4F72-93A3-FBEFE68FD93D}"/>
              </a:ext>
            </a:extLst>
          </p:cNvPr>
          <p:cNvSpPr/>
          <p:nvPr/>
        </p:nvSpPr>
        <p:spPr>
          <a:xfrm rot="18705856" flipH="1" flipV="1">
            <a:off x="3669015" y="1094555"/>
            <a:ext cx="652311" cy="3325620"/>
          </a:xfrm>
          <a:prstGeom prst="cube">
            <a:avLst>
              <a:gd name="adj" fmla="val 8718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Flussdiagramm: Zusammenführung 8">
            <a:extLst>
              <a:ext uri="{FF2B5EF4-FFF2-40B4-BE49-F238E27FC236}">
                <a16:creationId xmlns:a16="http://schemas.microsoft.com/office/drawing/2014/main" id="{C2F63BF8-4ACD-4686-A0BB-0B8B3481B3D1}"/>
              </a:ext>
            </a:extLst>
          </p:cNvPr>
          <p:cNvSpPr/>
          <p:nvPr/>
        </p:nvSpPr>
        <p:spPr>
          <a:xfrm>
            <a:off x="5387098" y="566356"/>
            <a:ext cx="1080000" cy="1080000"/>
          </a:xfrm>
          <a:prstGeom prst="flowChartSummingJunct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F2903D-65DE-41A6-93CC-4B8835385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081">
            <a:off x="2449202" y="1004747"/>
            <a:ext cx="6476696" cy="6476696"/>
          </a:xfrm>
          <a:prstGeom prst="rect">
            <a:avLst/>
          </a:prstGeom>
        </p:spPr>
      </p:pic>
      <p:sp>
        <p:nvSpPr>
          <p:cNvPr id="8" name="Cube 7">
            <a:extLst>
              <a:ext uri="{FF2B5EF4-FFF2-40B4-BE49-F238E27FC236}">
                <a16:creationId xmlns:a16="http://schemas.microsoft.com/office/drawing/2014/main" id="{F7369772-9E8D-439E-BEC2-61EF1BE42B19}"/>
              </a:ext>
            </a:extLst>
          </p:cNvPr>
          <p:cNvSpPr/>
          <p:nvPr/>
        </p:nvSpPr>
        <p:spPr>
          <a:xfrm rot="2791901">
            <a:off x="7246126" y="1281210"/>
            <a:ext cx="652311" cy="3325620"/>
          </a:xfrm>
          <a:prstGeom prst="cube">
            <a:avLst>
              <a:gd name="adj" fmla="val 896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727C5C25-FD51-464B-B5F3-A367DA6EF5A7}"/>
              </a:ext>
            </a:extLst>
          </p:cNvPr>
          <p:cNvSpPr/>
          <p:nvPr/>
        </p:nvSpPr>
        <p:spPr>
          <a:xfrm flipH="1">
            <a:off x="6485222" y="732501"/>
            <a:ext cx="2615234" cy="1275913"/>
          </a:xfrm>
          <a:custGeom>
            <a:avLst/>
            <a:gdLst>
              <a:gd name="connsiteX0" fmla="*/ 472564 w 2930378"/>
              <a:gd name="connsiteY0" fmla="*/ 1161058 h 1161058"/>
              <a:gd name="connsiteX1" fmla="*/ 64870 w 2930378"/>
              <a:gd name="connsiteY1" fmla="*/ 887321 h 1161058"/>
              <a:gd name="connsiteX2" fmla="*/ 29925 w 2930378"/>
              <a:gd name="connsiteY2" fmla="*/ 334021 h 1161058"/>
              <a:gd name="connsiteX3" fmla="*/ 356080 w 2930378"/>
              <a:gd name="connsiteY3" fmla="*/ 42811 h 1161058"/>
              <a:gd name="connsiteX4" fmla="*/ 932676 w 2930378"/>
              <a:gd name="connsiteY4" fmla="*/ 42811 h 1161058"/>
              <a:gd name="connsiteX5" fmla="*/ 1544218 w 2930378"/>
              <a:gd name="connsiteY5" fmla="*/ 433033 h 1161058"/>
              <a:gd name="connsiteX6" fmla="*/ 2330485 w 2930378"/>
              <a:gd name="connsiteY6" fmla="*/ 572814 h 1161058"/>
              <a:gd name="connsiteX7" fmla="*/ 2930378 w 2930378"/>
              <a:gd name="connsiteY7" fmla="*/ 398088 h 1161058"/>
              <a:gd name="connsiteX0" fmla="*/ 503150 w 2931843"/>
              <a:gd name="connsiteY0" fmla="*/ 1201422 h 1201422"/>
              <a:gd name="connsiteX1" fmla="*/ 66335 w 2931843"/>
              <a:gd name="connsiteY1" fmla="*/ 887321 h 1201422"/>
              <a:gd name="connsiteX2" fmla="*/ 31390 w 2931843"/>
              <a:gd name="connsiteY2" fmla="*/ 334021 h 1201422"/>
              <a:gd name="connsiteX3" fmla="*/ 357545 w 2931843"/>
              <a:gd name="connsiteY3" fmla="*/ 42811 h 1201422"/>
              <a:gd name="connsiteX4" fmla="*/ 934141 w 2931843"/>
              <a:gd name="connsiteY4" fmla="*/ 42811 h 1201422"/>
              <a:gd name="connsiteX5" fmla="*/ 1545683 w 2931843"/>
              <a:gd name="connsiteY5" fmla="*/ 433033 h 1201422"/>
              <a:gd name="connsiteX6" fmla="*/ 2331950 w 2931843"/>
              <a:gd name="connsiteY6" fmla="*/ 572814 h 1201422"/>
              <a:gd name="connsiteX7" fmla="*/ 2931843 w 2931843"/>
              <a:gd name="connsiteY7" fmla="*/ 398088 h 1201422"/>
              <a:gd name="connsiteX0" fmla="*/ 500602 w 2929295"/>
              <a:gd name="connsiteY0" fmla="*/ 1201422 h 1201422"/>
              <a:gd name="connsiteX1" fmla="*/ 69612 w 2929295"/>
              <a:gd name="connsiteY1" fmla="*/ 789293 h 1201422"/>
              <a:gd name="connsiteX2" fmla="*/ 28842 w 2929295"/>
              <a:gd name="connsiteY2" fmla="*/ 334021 h 1201422"/>
              <a:gd name="connsiteX3" fmla="*/ 354997 w 2929295"/>
              <a:gd name="connsiteY3" fmla="*/ 42811 h 1201422"/>
              <a:gd name="connsiteX4" fmla="*/ 931593 w 2929295"/>
              <a:gd name="connsiteY4" fmla="*/ 42811 h 1201422"/>
              <a:gd name="connsiteX5" fmla="*/ 1543135 w 2929295"/>
              <a:gd name="connsiteY5" fmla="*/ 433033 h 1201422"/>
              <a:gd name="connsiteX6" fmla="*/ 2329402 w 2929295"/>
              <a:gd name="connsiteY6" fmla="*/ 572814 h 1201422"/>
              <a:gd name="connsiteX7" fmla="*/ 2929295 w 2929295"/>
              <a:gd name="connsiteY7" fmla="*/ 398088 h 1201422"/>
              <a:gd name="connsiteX0" fmla="*/ 500602 w 2929295"/>
              <a:gd name="connsiteY0" fmla="*/ 1170067 h 1170067"/>
              <a:gd name="connsiteX1" fmla="*/ 69612 w 2929295"/>
              <a:gd name="connsiteY1" fmla="*/ 757938 h 1170067"/>
              <a:gd name="connsiteX2" fmla="*/ 28842 w 2929295"/>
              <a:gd name="connsiteY2" fmla="*/ 302666 h 1170067"/>
              <a:gd name="connsiteX3" fmla="*/ 354997 w 2929295"/>
              <a:gd name="connsiteY3" fmla="*/ 11456 h 1170067"/>
              <a:gd name="connsiteX4" fmla="*/ 919945 w 2929295"/>
              <a:gd name="connsiteY4" fmla="*/ 92186 h 1170067"/>
              <a:gd name="connsiteX5" fmla="*/ 1543135 w 2929295"/>
              <a:gd name="connsiteY5" fmla="*/ 401678 h 1170067"/>
              <a:gd name="connsiteX6" fmla="*/ 2329402 w 2929295"/>
              <a:gd name="connsiteY6" fmla="*/ 541459 h 1170067"/>
              <a:gd name="connsiteX7" fmla="*/ 2929295 w 2929295"/>
              <a:gd name="connsiteY7" fmla="*/ 366733 h 1170067"/>
              <a:gd name="connsiteX0" fmla="*/ 500602 w 2929295"/>
              <a:gd name="connsiteY0" fmla="*/ 1159653 h 1159653"/>
              <a:gd name="connsiteX1" fmla="*/ 69612 w 2929295"/>
              <a:gd name="connsiteY1" fmla="*/ 747524 h 1159653"/>
              <a:gd name="connsiteX2" fmla="*/ 28842 w 2929295"/>
              <a:gd name="connsiteY2" fmla="*/ 292252 h 1159653"/>
              <a:gd name="connsiteX3" fmla="*/ 354997 w 2929295"/>
              <a:gd name="connsiteY3" fmla="*/ 1042 h 1159653"/>
              <a:gd name="connsiteX4" fmla="*/ 1543135 w 2929295"/>
              <a:gd name="connsiteY4" fmla="*/ 391264 h 1159653"/>
              <a:gd name="connsiteX5" fmla="*/ 2329402 w 2929295"/>
              <a:gd name="connsiteY5" fmla="*/ 531045 h 1159653"/>
              <a:gd name="connsiteX6" fmla="*/ 2929295 w 2929295"/>
              <a:gd name="connsiteY6" fmla="*/ 356319 h 1159653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264572 w 2864465"/>
              <a:gd name="connsiteY4" fmla="*/ 530003 h 1158611"/>
              <a:gd name="connsiteX5" fmla="*/ 2864465 w 2864465"/>
              <a:gd name="connsiteY5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587446 w 3016139"/>
              <a:gd name="connsiteY0" fmla="*/ 1160478 h 1160478"/>
              <a:gd name="connsiteX1" fmla="*/ 156456 w 3016139"/>
              <a:gd name="connsiteY1" fmla="*/ 748349 h 1160478"/>
              <a:gd name="connsiteX2" fmla="*/ 441841 w 3016139"/>
              <a:gd name="connsiteY2" fmla="*/ 1867 h 1160478"/>
              <a:gd name="connsiteX3" fmla="*/ 1629979 w 3016139"/>
              <a:gd name="connsiteY3" fmla="*/ 392089 h 1160478"/>
              <a:gd name="connsiteX4" fmla="*/ 3016139 w 3016139"/>
              <a:gd name="connsiteY4" fmla="*/ 357144 h 1160478"/>
              <a:gd name="connsiteX0" fmla="*/ 512245 w 2940938"/>
              <a:gd name="connsiteY0" fmla="*/ 1210210 h 1210210"/>
              <a:gd name="connsiteX1" fmla="*/ 81255 w 2940938"/>
              <a:gd name="connsiteY1" fmla="*/ 798081 h 1210210"/>
              <a:gd name="connsiteX2" fmla="*/ 366640 w 2940938"/>
              <a:gd name="connsiteY2" fmla="*/ 51599 h 1210210"/>
              <a:gd name="connsiteX3" fmla="*/ 1554778 w 2940938"/>
              <a:gd name="connsiteY3" fmla="*/ 441821 h 1210210"/>
              <a:gd name="connsiteX4" fmla="*/ 2940938 w 2940938"/>
              <a:gd name="connsiteY4" fmla="*/ 406876 h 1210210"/>
              <a:gd name="connsiteX0" fmla="*/ 478944 w 2907637"/>
              <a:gd name="connsiteY0" fmla="*/ 1158611 h 1158611"/>
              <a:gd name="connsiteX1" fmla="*/ 47954 w 2907637"/>
              <a:gd name="connsiteY1" fmla="*/ 746482 h 1158611"/>
              <a:gd name="connsiteX2" fmla="*/ 333339 w 2907637"/>
              <a:gd name="connsiteY2" fmla="*/ 0 h 1158611"/>
              <a:gd name="connsiteX3" fmla="*/ 2907637 w 2907637"/>
              <a:gd name="connsiteY3" fmla="*/ 355277 h 1158611"/>
              <a:gd name="connsiteX0" fmla="*/ 440554 w 2869247"/>
              <a:gd name="connsiteY0" fmla="*/ 1199513 h 1199513"/>
              <a:gd name="connsiteX1" fmla="*/ 9564 w 2869247"/>
              <a:gd name="connsiteY1" fmla="*/ 787384 h 1199513"/>
              <a:gd name="connsiteX2" fmla="*/ 294949 w 2869247"/>
              <a:gd name="connsiteY2" fmla="*/ 40902 h 1199513"/>
              <a:gd name="connsiteX3" fmla="*/ 2869247 w 2869247"/>
              <a:gd name="connsiteY3" fmla="*/ 396179 h 1199513"/>
              <a:gd name="connsiteX0" fmla="*/ 440554 w 2869247"/>
              <a:gd name="connsiteY0" fmla="*/ 1180394 h 1180394"/>
              <a:gd name="connsiteX1" fmla="*/ 9564 w 2869247"/>
              <a:gd name="connsiteY1" fmla="*/ 768265 h 1180394"/>
              <a:gd name="connsiteX2" fmla="*/ 294949 w 2869247"/>
              <a:gd name="connsiteY2" fmla="*/ 21783 h 1180394"/>
              <a:gd name="connsiteX3" fmla="*/ 2869247 w 2869247"/>
              <a:gd name="connsiteY3" fmla="*/ 377060 h 1180394"/>
              <a:gd name="connsiteX0" fmla="*/ 478943 w 2907636"/>
              <a:gd name="connsiteY0" fmla="*/ 1162476 h 1162476"/>
              <a:gd name="connsiteX1" fmla="*/ 47953 w 2907636"/>
              <a:gd name="connsiteY1" fmla="*/ 750347 h 1162476"/>
              <a:gd name="connsiteX2" fmla="*/ 333338 w 2907636"/>
              <a:gd name="connsiteY2" fmla="*/ 3865 h 1162476"/>
              <a:gd name="connsiteX3" fmla="*/ 2907636 w 2907636"/>
              <a:gd name="connsiteY3" fmla="*/ 359142 h 1162476"/>
              <a:gd name="connsiteX0" fmla="*/ 299160 w 2727853"/>
              <a:gd name="connsiteY0" fmla="*/ 1162476 h 1162476"/>
              <a:gd name="connsiteX1" fmla="*/ 153555 w 2727853"/>
              <a:gd name="connsiteY1" fmla="*/ 3865 h 1162476"/>
              <a:gd name="connsiteX2" fmla="*/ 2727853 w 2727853"/>
              <a:gd name="connsiteY2" fmla="*/ 359142 h 1162476"/>
              <a:gd name="connsiteX0" fmla="*/ 527363 w 2956056"/>
              <a:gd name="connsiteY0" fmla="*/ 1162476 h 1162476"/>
              <a:gd name="connsiteX1" fmla="*/ 381758 w 2956056"/>
              <a:gd name="connsiteY1" fmla="*/ 3865 h 1162476"/>
              <a:gd name="connsiteX2" fmla="*/ 2956056 w 2956056"/>
              <a:gd name="connsiteY2" fmla="*/ 359142 h 1162476"/>
              <a:gd name="connsiteX0" fmla="*/ 677399 w 3106092"/>
              <a:gd name="connsiteY0" fmla="*/ 1171903 h 1171903"/>
              <a:gd name="connsiteX1" fmla="*/ 531794 w 3106092"/>
              <a:gd name="connsiteY1" fmla="*/ 13292 h 1171903"/>
              <a:gd name="connsiteX2" fmla="*/ 3106092 w 3106092"/>
              <a:gd name="connsiteY2" fmla="*/ 368569 h 11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092" h="1171903">
                <a:moveTo>
                  <a:pt x="677399" y="1171903"/>
                </a:moveTo>
                <a:cubicBezTo>
                  <a:pt x="-127554" y="855563"/>
                  <a:pt x="-263209" y="141415"/>
                  <a:pt x="531794" y="13292"/>
                </a:cubicBezTo>
                <a:cubicBezTo>
                  <a:pt x="1326797" y="-114831"/>
                  <a:pt x="2020849" y="734516"/>
                  <a:pt x="3106092" y="36856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16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357570E0-DF72-4353-AE91-34CAB188B5BE}"/>
              </a:ext>
            </a:extLst>
          </p:cNvPr>
          <p:cNvSpPr/>
          <p:nvPr/>
        </p:nvSpPr>
        <p:spPr>
          <a:xfrm>
            <a:off x="2275472" y="732502"/>
            <a:ext cx="3106092" cy="1183661"/>
          </a:xfrm>
          <a:custGeom>
            <a:avLst/>
            <a:gdLst>
              <a:gd name="connsiteX0" fmla="*/ 472564 w 2930378"/>
              <a:gd name="connsiteY0" fmla="*/ 1161058 h 1161058"/>
              <a:gd name="connsiteX1" fmla="*/ 64870 w 2930378"/>
              <a:gd name="connsiteY1" fmla="*/ 887321 h 1161058"/>
              <a:gd name="connsiteX2" fmla="*/ 29925 w 2930378"/>
              <a:gd name="connsiteY2" fmla="*/ 334021 h 1161058"/>
              <a:gd name="connsiteX3" fmla="*/ 356080 w 2930378"/>
              <a:gd name="connsiteY3" fmla="*/ 42811 h 1161058"/>
              <a:gd name="connsiteX4" fmla="*/ 932676 w 2930378"/>
              <a:gd name="connsiteY4" fmla="*/ 42811 h 1161058"/>
              <a:gd name="connsiteX5" fmla="*/ 1544218 w 2930378"/>
              <a:gd name="connsiteY5" fmla="*/ 433033 h 1161058"/>
              <a:gd name="connsiteX6" fmla="*/ 2330485 w 2930378"/>
              <a:gd name="connsiteY6" fmla="*/ 572814 h 1161058"/>
              <a:gd name="connsiteX7" fmla="*/ 2930378 w 2930378"/>
              <a:gd name="connsiteY7" fmla="*/ 398088 h 1161058"/>
              <a:gd name="connsiteX0" fmla="*/ 503150 w 2931843"/>
              <a:gd name="connsiteY0" fmla="*/ 1201422 h 1201422"/>
              <a:gd name="connsiteX1" fmla="*/ 66335 w 2931843"/>
              <a:gd name="connsiteY1" fmla="*/ 887321 h 1201422"/>
              <a:gd name="connsiteX2" fmla="*/ 31390 w 2931843"/>
              <a:gd name="connsiteY2" fmla="*/ 334021 h 1201422"/>
              <a:gd name="connsiteX3" fmla="*/ 357545 w 2931843"/>
              <a:gd name="connsiteY3" fmla="*/ 42811 h 1201422"/>
              <a:gd name="connsiteX4" fmla="*/ 934141 w 2931843"/>
              <a:gd name="connsiteY4" fmla="*/ 42811 h 1201422"/>
              <a:gd name="connsiteX5" fmla="*/ 1545683 w 2931843"/>
              <a:gd name="connsiteY5" fmla="*/ 433033 h 1201422"/>
              <a:gd name="connsiteX6" fmla="*/ 2331950 w 2931843"/>
              <a:gd name="connsiteY6" fmla="*/ 572814 h 1201422"/>
              <a:gd name="connsiteX7" fmla="*/ 2931843 w 2931843"/>
              <a:gd name="connsiteY7" fmla="*/ 398088 h 1201422"/>
              <a:gd name="connsiteX0" fmla="*/ 500602 w 2929295"/>
              <a:gd name="connsiteY0" fmla="*/ 1201422 h 1201422"/>
              <a:gd name="connsiteX1" fmla="*/ 69612 w 2929295"/>
              <a:gd name="connsiteY1" fmla="*/ 789293 h 1201422"/>
              <a:gd name="connsiteX2" fmla="*/ 28842 w 2929295"/>
              <a:gd name="connsiteY2" fmla="*/ 334021 h 1201422"/>
              <a:gd name="connsiteX3" fmla="*/ 354997 w 2929295"/>
              <a:gd name="connsiteY3" fmla="*/ 42811 h 1201422"/>
              <a:gd name="connsiteX4" fmla="*/ 931593 w 2929295"/>
              <a:gd name="connsiteY4" fmla="*/ 42811 h 1201422"/>
              <a:gd name="connsiteX5" fmla="*/ 1543135 w 2929295"/>
              <a:gd name="connsiteY5" fmla="*/ 433033 h 1201422"/>
              <a:gd name="connsiteX6" fmla="*/ 2329402 w 2929295"/>
              <a:gd name="connsiteY6" fmla="*/ 572814 h 1201422"/>
              <a:gd name="connsiteX7" fmla="*/ 2929295 w 2929295"/>
              <a:gd name="connsiteY7" fmla="*/ 398088 h 1201422"/>
              <a:gd name="connsiteX0" fmla="*/ 500602 w 2929295"/>
              <a:gd name="connsiteY0" fmla="*/ 1170067 h 1170067"/>
              <a:gd name="connsiteX1" fmla="*/ 69612 w 2929295"/>
              <a:gd name="connsiteY1" fmla="*/ 757938 h 1170067"/>
              <a:gd name="connsiteX2" fmla="*/ 28842 w 2929295"/>
              <a:gd name="connsiteY2" fmla="*/ 302666 h 1170067"/>
              <a:gd name="connsiteX3" fmla="*/ 354997 w 2929295"/>
              <a:gd name="connsiteY3" fmla="*/ 11456 h 1170067"/>
              <a:gd name="connsiteX4" fmla="*/ 919945 w 2929295"/>
              <a:gd name="connsiteY4" fmla="*/ 92186 h 1170067"/>
              <a:gd name="connsiteX5" fmla="*/ 1543135 w 2929295"/>
              <a:gd name="connsiteY5" fmla="*/ 401678 h 1170067"/>
              <a:gd name="connsiteX6" fmla="*/ 2329402 w 2929295"/>
              <a:gd name="connsiteY6" fmla="*/ 541459 h 1170067"/>
              <a:gd name="connsiteX7" fmla="*/ 2929295 w 2929295"/>
              <a:gd name="connsiteY7" fmla="*/ 366733 h 1170067"/>
              <a:gd name="connsiteX0" fmla="*/ 500602 w 2929295"/>
              <a:gd name="connsiteY0" fmla="*/ 1159653 h 1159653"/>
              <a:gd name="connsiteX1" fmla="*/ 69612 w 2929295"/>
              <a:gd name="connsiteY1" fmla="*/ 747524 h 1159653"/>
              <a:gd name="connsiteX2" fmla="*/ 28842 w 2929295"/>
              <a:gd name="connsiteY2" fmla="*/ 292252 h 1159653"/>
              <a:gd name="connsiteX3" fmla="*/ 354997 w 2929295"/>
              <a:gd name="connsiteY3" fmla="*/ 1042 h 1159653"/>
              <a:gd name="connsiteX4" fmla="*/ 1543135 w 2929295"/>
              <a:gd name="connsiteY4" fmla="*/ 391264 h 1159653"/>
              <a:gd name="connsiteX5" fmla="*/ 2329402 w 2929295"/>
              <a:gd name="connsiteY5" fmla="*/ 531045 h 1159653"/>
              <a:gd name="connsiteX6" fmla="*/ 2929295 w 2929295"/>
              <a:gd name="connsiteY6" fmla="*/ 356319 h 1159653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264572 w 2864465"/>
              <a:gd name="connsiteY4" fmla="*/ 530003 h 1158611"/>
              <a:gd name="connsiteX5" fmla="*/ 2864465 w 2864465"/>
              <a:gd name="connsiteY5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587446 w 3016139"/>
              <a:gd name="connsiteY0" fmla="*/ 1160478 h 1160478"/>
              <a:gd name="connsiteX1" fmla="*/ 156456 w 3016139"/>
              <a:gd name="connsiteY1" fmla="*/ 748349 h 1160478"/>
              <a:gd name="connsiteX2" fmla="*/ 441841 w 3016139"/>
              <a:gd name="connsiteY2" fmla="*/ 1867 h 1160478"/>
              <a:gd name="connsiteX3" fmla="*/ 1629979 w 3016139"/>
              <a:gd name="connsiteY3" fmla="*/ 392089 h 1160478"/>
              <a:gd name="connsiteX4" fmla="*/ 3016139 w 3016139"/>
              <a:gd name="connsiteY4" fmla="*/ 357144 h 1160478"/>
              <a:gd name="connsiteX0" fmla="*/ 512245 w 2940938"/>
              <a:gd name="connsiteY0" fmla="*/ 1210210 h 1210210"/>
              <a:gd name="connsiteX1" fmla="*/ 81255 w 2940938"/>
              <a:gd name="connsiteY1" fmla="*/ 798081 h 1210210"/>
              <a:gd name="connsiteX2" fmla="*/ 366640 w 2940938"/>
              <a:gd name="connsiteY2" fmla="*/ 51599 h 1210210"/>
              <a:gd name="connsiteX3" fmla="*/ 1554778 w 2940938"/>
              <a:gd name="connsiteY3" fmla="*/ 441821 h 1210210"/>
              <a:gd name="connsiteX4" fmla="*/ 2940938 w 2940938"/>
              <a:gd name="connsiteY4" fmla="*/ 406876 h 1210210"/>
              <a:gd name="connsiteX0" fmla="*/ 478944 w 2907637"/>
              <a:gd name="connsiteY0" fmla="*/ 1158611 h 1158611"/>
              <a:gd name="connsiteX1" fmla="*/ 47954 w 2907637"/>
              <a:gd name="connsiteY1" fmla="*/ 746482 h 1158611"/>
              <a:gd name="connsiteX2" fmla="*/ 333339 w 2907637"/>
              <a:gd name="connsiteY2" fmla="*/ 0 h 1158611"/>
              <a:gd name="connsiteX3" fmla="*/ 2907637 w 2907637"/>
              <a:gd name="connsiteY3" fmla="*/ 355277 h 1158611"/>
              <a:gd name="connsiteX0" fmla="*/ 440554 w 2869247"/>
              <a:gd name="connsiteY0" fmla="*/ 1199513 h 1199513"/>
              <a:gd name="connsiteX1" fmla="*/ 9564 w 2869247"/>
              <a:gd name="connsiteY1" fmla="*/ 787384 h 1199513"/>
              <a:gd name="connsiteX2" fmla="*/ 294949 w 2869247"/>
              <a:gd name="connsiteY2" fmla="*/ 40902 h 1199513"/>
              <a:gd name="connsiteX3" fmla="*/ 2869247 w 2869247"/>
              <a:gd name="connsiteY3" fmla="*/ 396179 h 1199513"/>
              <a:gd name="connsiteX0" fmla="*/ 440554 w 2869247"/>
              <a:gd name="connsiteY0" fmla="*/ 1180394 h 1180394"/>
              <a:gd name="connsiteX1" fmla="*/ 9564 w 2869247"/>
              <a:gd name="connsiteY1" fmla="*/ 768265 h 1180394"/>
              <a:gd name="connsiteX2" fmla="*/ 294949 w 2869247"/>
              <a:gd name="connsiteY2" fmla="*/ 21783 h 1180394"/>
              <a:gd name="connsiteX3" fmla="*/ 2869247 w 2869247"/>
              <a:gd name="connsiteY3" fmla="*/ 377060 h 1180394"/>
              <a:gd name="connsiteX0" fmla="*/ 478943 w 2907636"/>
              <a:gd name="connsiteY0" fmla="*/ 1162476 h 1162476"/>
              <a:gd name="connsiteX1" fmla="*/ 47953 w 2907636"/>
              <a:gd name="connsiteY1" fmla="*/ 750347 h 1162476"/>
              <a:gd name="connsiteX2" fmla="*/ 333338 w 2907636"/>
              <a:gd name="connsiteY2" fmla="*/ 3865 h 1162476"/>
              <a:gd name="connsiteX3" fmla="*/ 2907636 w 2907636"/>
              <a:gd name="connsiteY3" fmla="*/ 359142 h 1162476"/>
              <a:gd name="connsiteX0" fmla="*/ 299160 w 2727853"/>
              <a:gd name="connsiteY0" fmla="*/ 1162476 h 1162476"/>
              <a:gd name="connsiteX1" fmla="*/ 153555 w 2727853"/>
              <a:gd name="connsiteY1" fmla="*/ 3865 h 1162476"/>
              <a:gd name="connsiteX2" fmla="*/ 2727853 w 2727853"/>
              <a:gd name="connsiteY2" fmla="*/ 359142 h 1162476"/>
              <a:gd name="connsiteX0" fmla="*/ 527363 w 2956056"/>
              <a:gd name="connsiteY0" fmla="*/ 1162476 h 1162476"/>
              <a:gd name="connsiteX1" fmla="*/ 381758 w 2956056"/>
              <a:gd name="connsiteY1" fmla="*/ 3865 h 1162476"/>
              <a:gd name="connsiteX2" fmla="*/ 2956056 w 2956056"/>
              <a:gd name="connsiteY2" fmla="*/ 359142 h 1162476"/>
              <a:gd name="connsiteX0" fmla="*/ 677399 w 3106092"/>
              <a:gd name="connsiteY0" fmla="*/ 1171903 h 1171903"/>
              <a:gd name="connsiteX1" fmla="*/ 531794 w 3106092"/>
              <a:gd name="connsiteY1" fmla="*/ 13292 h 1171903"/>
              <a:gd name="connsiteX2" fmla="*/ 3106092 w 3106092"/>
              <a:gd name="connsiteY2" fmla="*/ 368569 h 11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092" h="1171903">
                <a:moveTo>
                  <a:pt x="677399" y="1171903"/>
                </a:moveTo>
                <a:cubicBezTo>
                  <a:pt x="-127554" y="855563"/>
                  <a:pt x="-263209" y="141415"/>
                  <a:pt x="531794" y="13292"/>
                </a:cubicBezTo>
                <a:cubicBezTo>
                  <a:pt x="1326797" y="-114831"/>
                  <a:pt x="2020849" y="734516"/>
                  <a:pt x="3106092" y="36856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E41FC8C7-C765-440D-8958-C6BFDDD51FD8}"/>
              </a:ext>
            </a:extLst>
          </p:cNvPr>
          <p:cNvSpPr/>
          <p:nvPr/>
        </p:nvSpPr>
        <p:spPr>
          <a:xfrm rot="18705856" flipH="1" flipV="1">
            <a:off x="3669015" y="1094555"/>
            <a:ext cx="652311" cy="3325620"/>
          </a:xfrm>
          <a:prstGeom prst="cube">
            <a:avLst>
              <a:gd name="adj" fmla="val 8718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B48B28-02C7-4D83-B5E0-C5E19CC8B8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98" y="856158"/>
            <a:ext cx="6858000" cy="6858000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20E8BA51-55C4-437A-9F6C-6C8644436BB2}"/>
              </a:ext>
            </a:extLst>
          </p:cNvPr>
          <p:cNvSpPr/>
          <p:nvPr/>
        </p:nvSpPr>
        <p:spPr>
          <a:xfrm rot="2382922">
            <a:off x="7246126" y="1281210"/>
            <a:ext cx="652311" cy="3325620"/>
          </a:xfrm>
          <a:prstGeom prst="cube">
            <a:avLst>
              <a:gd name="adj" fmla="val 896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Flussdiagramm: Zusammenführung 6">
            <a:extLst>
              <a:ext uri="{FF2B5EF4-FFF2-40B4-BE49-F238E27FC236}">
                <a16:creationId xmlns:a16="http://schemas.microsoft.com/office/drawing/2014/main" id="{1BCB0062-797D-47AB-BBD4-AE5EA6D17A2F}"/>
              </a:ext>
            </a:extLst>
          </p:cNvPr>
          <p:cNvSpPr/>
          <p:nvPr/>
        </p:nvSpPr>
        <p:spPr>
          <a:xfrm>
            <a:off x="5387098" y="566356"/>
            <a:ext cx="1080000" cy="1080000"/>
          </a:xfrm>
          <a:prstGeom prst="flowChartSummingJunct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1DCAC2A-1B32-4962-B8CF-B668F2DA734E}"/>
              </a:ext>
            </a:extLst>
          </p:cNvPr>
          <p:cNvSpPr/>
          <p:nvPr/>
        </p:nvSpPr>
        <p:spPr>
          <a:xfrm flipH="1">
            <a:off x="6485223" y="732501"/>
            <a:ext cx="2507347" cy="1154541"/>
          </a:xfrm>
          <a:custGeom>
            <a:avLst/>
            <a:gdLst>
              <a:gd name="connsiteX0" fmla="*/ 472564 w 2930378"/>
              <a:gd name="connsiteY0" fmla="*/ 1161058 h 1161058"/>
              <a:gd name="connsiteX1" fmla="*/ 64870 w 2930378"/>
              <a:gd name="connsiteY1" fmla="*/ 887321 h 1161058"/>
              <a:gd name="connsiteX2" fmla="*/ 29925 w 2930378"/>
              <a:gd name="connsiteY2" fmla="*/ 334021 h 1161058"/>
              <a:gd name="connsiteX3" fmla="*/ 356080 w 2930378"/>
              <a:gd name="connsiteY3" fmla="*/ 42811 h 1161058"/>
              <a:gd name="connsiteX4" fmla="*/ 932676 w 2930378"/>
              <a:gd name="connsiteY4" fmla="*/ 42811 h 1161058"/>
              <a:gd name="connsiteX5" fmla="*/ 1544218 w 2930378"/>
              <a:gd name="connsiteY5" fmla="*/ 433033 h 1161058"/>
              <a:gd name="connsiteX6" fmla="*/ 2330485 w 2930378"/>
              <a:gd name="connsiteY6" fmla="*/ 572814 h 1161058"/>
              <a:gd name="connsiteX7" fmla="*/ 2930378 w 2930378"/>
              <a:gd name="connsiteY7" fmla="*/ 398088 h 1161058"/>
              <a:gd name="connsiteX0" fmla="*/ 503150 w 2931843"/>
              <a:gd name="connsiteY0" fmla="*/ 1201422 h 1201422"/>
              <a:gd name="connsiteX1" fmla="*/ 66335 w 2931843"/>
              <a:gd name="connsiteY1" fmla="*/ 887321 h 1201422"/>
              <a:gd name="connsiteX2" fmla="*/ 31390 w 2931843"/>
              <a:gd name="connsiteY2" fmla="*/ 334021 h 1201422"/>
              <a:gd name="connsiteX3" fmla="*/ 357545 w 2931843"/>
              <a:gd name="connsiteY3" fmla="*/ 42811 h 1201422"/>
              <a:gd name="connsiteX4" fmla="*/ 934141 w 2931843"/>
              <a:gd name="connsiteY4" fmla="*/ 42811 h 1201422"/>
              <a:gd name="connsiteX5" fmla="*/ 1545683 w 2931843"/>
              <a:gd name="connsiteY5" fmla="*/ 433033 h 1201422"/>
              <a:gd name="connsiteX6" fmla="*/ 2331950 w 2931843"/>
              <a:gd name="connsiteY6" fmla="*/ 572814 h 1201422"/>
              <a:gd name="connsiteX7" fmla="*/ 2931843 w 2931843"/>
              <a:gd name="connsiteY7" fmla="*/ 398088 h 1201422"/>
              <a:gd name="connsiteX0" fmla="*/ 500602 w 2929295"/>
              <a:gd name="connsiteY0" fmla="*/ 1201422 h 1201422"/>
              <a:gd name="connsiteX1" fmla="*/ 69612 w 2929295"/>
              <a:gd name="connsiteY1" fmla="*/ 789293 h 1201422"/>
              <a:gd name="connsiteX2" fmla="*/ 28842 w 2929295"/>
              <a:gd name="connsiteY2" fmla="*/ 334021 h 1201422"/>
              <a:gd name="connsiteX3" fmla="*/ 354997 w 2929295"/>
              <a:gd name="connsiteY3" fmla="*/ 42811 h 1201422"/>
              <a:gd name="connsiteX4" fmla="*/ 931593 w 2929295"/>
              <a:gd name="connsiteY4" fmla="*/ 42811 h 1201422"/>
              <a:gd name="connsiteX5" fmla="*/ 1543135 w 2929295"/>
              <a:gd name="connsiteY5" fmla="*/ 433033 h 1201422"/>
              <a:gd name="connsiteX6" fmla="*/ 2329402 w 2929295"/>
              <a:gd name="connsiteY6" fmla="*/ 572814 h 1201422"/>
              <a:gd name="connsiteX7" fmla="*/ 2929295 w 2929295"/>
              <a:gd name="connsiteY7" fmla="*/ 398088 h 1201422"/>
              <a:gd name="connsiteX0" fmla="*/ 500602 w 2929295"/>
              <a:gd name="connsiteY0" fmla="*/ 1170067 h 1170067"/>
              <a:gd name="connsiteX1" fmla="*/ 69612 w 2929295"/>
              <a:gd name="connsiteY1" fmla="*/ 757938 h 1170067"/>
              <a:gd name="connsiteX2" fmla="*/ 28842 w 2929295"/>
              <a:gd name="connsiteY2" fmla="*/ 302666 h 1170067"/>
              <a:gd name="connsiteX3" fmla="*/ 354997 w 2929295"/>
              <a:gd name="connsiteY3" fmla="*/ 11456 h 1170067"/>
              <a:gd name="connsiteX4" fmla="*/ 919945 w 2929295"/>
              <a:gd name="connsiteY4" fmla="*/ 92186 h 1170067"/>
              <a:gd name="connsiteX5" fmla="*/ 1543135 w 2929295"/>
              <a:gd name="connsiteY5" fmla="*/ 401678 h 1170067"/>
              <a:gd name="connsiteX6" fmla="*/ 2329402 w 2929295"/>
              <a:gd name="connsiteY6" fmla="*/ 541459 h 1170067"/>
              <a:gd name="connsiteX7" fmla="*/ 2929295 w 2929295"/>
              <a:gd name="connsiteY7" fmla="*/ 366733 h 1170067"/>
              <a:gd name="connsiteX0" fmla="*/ 500602 w 2929295"/>
              <a:gd name="connsiteY0" fmla="*/ 1159653 h 1159653"/>
              <a:gd name="connsiteX1" fmla="*/ 69612 w 2929295"/>
              <a:gd name="connsiteY1" fmla="*/ 747524 h 1159653"/>
              <a:gd name="connsiteX2" fmla="*/ 28842 w 2929295"/>
              <a:gd name="connsiteY2" fmla="*/ 292252 h 1159653"/>
              <a:gd name="connsiteX3" fmla="*/ 354997 w 2929295"/>
              <a:gd name="connsiteY3" fmla="*/ 1042 h 1159653"/>
              <a:gd name="connsiteX4" fmla="*/ 1543135 w 2929295"/>
              <a:gd name="connsiteY4" fmla="*/ 391264 h 1159653"/>
              <a:gd name="connsiteX5" fmla="*/ 2329402 w 2929295"/>
              <a:gd name="connsiteY5" fmla="*/ 531045 h 1159653"/>
              <a:gd name="connsiteX6" fmla="*/ 2929295 w 2929295"/>
              <a:gd name="connsiteY6" fmla="*/ 356319 h 1159653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264572 w 2864465"/>
              <a:gd name="connsiteY4" fmla="*/ 530003 h 1158611"/>
              <a:gd name="connsiteX5" fmla="*/ 2864465 w 2864465"/>
              <a:gd name="connsiteY5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587446 w 3016139"/>
              <a:gd name="connsiteY0" fmla="*/ 1160478 h 1160478"/>
              <a:gd name="connsiteX1" fmla="*/ 156456 w 3016139"/>
              <a:gd name="connsiteY1" fmla="*/ 748349 h 1160478"/>
              <a:gd name="connsiteX2" fmla="*/ 441841 w 3016139"/>
              <a:gd name="connsiteY2" fmla="*/ 1867 h 1160478"/>
              <a:gd name="connsiteX3" fmla="*/ 1629979 w 3016139"/>
              <a:gd name="connsiteY3" fmla="*/ 392089 h 1160478"/>
              <a:gd name="connsiteX4" fmla="*/ 3016139 w 3016139"/>
              <a:gd name="connsiteY4" fmla="*/ 357144 h 1160478"/>
              <a:gd name="connsiteX0" fmla="*/ 512245 w 2940938"/>
              <a:gd name="connsiteY0" fmla="*/ 1210210 h 1210210"/>
              <a:gd name="connsiteX1" fmla="*/ 81255 w 2940938"/>
              <a:gd name="connsiteY1" fmla="*/ 798081 h 1210210"/>
              <a:gd name="connsiteX2" fmla="*/ 366640 w 2940938"/>
              <a:gd name="connsiteY2" fmla="*/ 51599 h 1210210"/>
              <a:gd name="connsiteX3" fmla="*/ 1554778 w 2940938"/>
              <a:gd name="connsiteY3" fmla="*/ 441821 h 1210210"/>
              <a:gd name="connsiteX4" fmla="*/ 2940938 w 2940938"/>
              <a:gd name="connsiteY4" fmla="*/ 406876 h 1210210"/>
              <a:gd name="connsiteX0" fmla="*/ 478944 w 2907637"/>
              <a:gd name="connsiteY0" fmla="*/ 1158611 h 1158611"/>
              <a:gd name="connsiteX1" fmla="*/ 47954 w 2907637"/>
              <a:gd name="connsiteY1" fmla="*/ 746482 h 1158611"/>
              <a:gd name="connsiteX2" fmla="*/ 333339 w 2907637"/>
              <a:gd name="connsiteY2" fmla="*/ 0 h 1158611"/>
              <a:gd name="connsiteX3" fmla="*/ 2907637 w 2907637"/>
              <a:gd name="connsiteY3" fmla="*/ 355277 h 1158611"/>
              <a:gd name="connsiteX0" fmla="*/ 440554 w 2869247"/>
              <a:gd name="connsiteY0" fmla="*/ 1199513 h 1199513"/>
              <a:gd name="connsiteX1" fmla="*/ 9564 w 2869247"/>
              <a:gd name="connsiteY1" fmla="*/ 787384 h 1199513"/>
              <a:gd name="connsiteX2" fmla="*/ 294949 w 2869247"/>
              <a:gd name="connsiteY2" fmla="*/ 40902 h 1199513"/>
              <a:gd name="connsiteX3" fmla="*/ 2869247 w 2869247"/>
              <a:gd name="connsiteY3" fmla="*/ 396179 h 1199513"/>
              <a:gd name="connsiteX0" fmla="*/ 440554 w 2869247"/>
              <a:gd name="connsiteY0" fmla="*/ 1180394 h 1180394"/>
              <a:gd name="connsiteX1" fmla="*/ 9564 w 2869247"/>
              <a:gd name="connsiteY1" fmla="*/ 768265 h 1180394"/>
              <a:gd name="connsiteX2" fmla="*/ 294949 w 2869247"/>
              <a:gd name="connsiteY2" fmla="*/ 21783 h 1180394"/>
              <a:gd name="connsiteX3" fmla="*/ 2869247 w 2869247"/>
              <a:gd name="connsiteY3" fmla="*/ 377060 h 1180394"/>
              <a:gd name="connsiteX0" fmla="*/ 478943 w 2907636"/>
              <a:gd name="connsiteY0" fmla="*/ 1162476 h 1162476"/>
              <a:gd name="connsiteX1" fmla="*/ 47953 w 2907636"/>
              <a:gd name="connsiteY1" fmla="*/ 750347 h 1162476"/>
              <a:gd name="connsiteX2" fmla="*/ 333338 w 2907636"/>
              <a:gd name="connsiteY2" fmla="*/ 3865 h 1162476"/>
              <a:gd name="connsiteX3" fmla="*/ 2907636 w 2907636"/>
              <a:gd name="connsiteY3" fmla="*/ 359142 h 1162476"/>
              <a:gd name="connsiteX0" fmla="*/ 299160 w 2727853"/>
              <a:gd name="connsiteY0" fmla="*/ 1162476 h 1162476"/>
              <a:gd name="connsiteX1" fmla="*/ 153555 w 2727853"/>
              <a:gd name="connsiteY1" fmla="*/ 3865 h 1162476"/>
              <a:gd name="connsiteX2" fmla="*/ 2727853 w 2727853"/>
              <a:gd name="connsiteY2" fmla="*/ 359142 h 1162476"/>
              <a:gd name="connsiteX0" fmla="*/ 527363 w 2956056"/>
              <a:gd name="connsiteY0" fmla="*/ 1162476 h 1162476"/>
              <a:gd name="connsiteX1" fmla="*/ 381758 w 2956056"/>
              <a:gd name="connsiteY1" fmla="*/ 3865 h 1162476"/>
              <a:gd name="connsiteX2" fmla="*/ 2956056 w 2956056"/>
              <a:gd name="connsiteY2" fmla="*/ 359142 h 1162476"/>
              <a:gd name="connsiteX0" fmla="*/ 677399 w 3106092"/>
              <a:gd name="connsiteY0" fmla="*/ 1171903 h 1171903"/>
              <a:gd name="connsiteX1" fmla="*/ 531794 w 3106092"/>
              <a:gd name="connsiteY1" fmla="*/ 13292 h 1171903"/>
              <a:gd name="connsiteX2" fmla="*/ 3106092 w 3106092"/>
              <a:gd name="connsiteY2" fmla="*/ 368569 h 11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092" h="1171903">
                <a:moveTo>
                  <a:pt x="677399" y="1171903"/>
                </a:moveTo>
                <a:cubicBezTo>
                  <a:pt x="-127554" y="855563"/>
                  <a:pt x="-263209" y="141415"/>
                  <a:pt x="531794" y="13292"/>
                </a:cubicBezTo>
                <a:cubicBezTo>
                  <a:pt x="1326797" y="-114831"/>
                  <a:pt x="2020849" y="734516"/>
                  <a:pt x="3106092" y="36856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960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21051" y="0"/>
            <a:ext cx="79971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5C76245C-C7EC-4B3D-A27B-795653C47716}"/>
              </a:ext>
            </a:extLst>
          </p:cNvPr>
          <p:cNvSpPr/>
          <p:nvPr/>
        </p:nvSpPr>
        <p:spPr>
          <a:xfrm>
            <a:off x="2271943" y="1108058"/>
            <a:ext cx="3551913" cy="1183661"/>
          </a:xfrm>
          <a:custGeom>
            <a:avLst/>
            <a:gdLst>
              <a:gd name="connsiteX0" fmla="*/ 472564 w 2930378"/>
              <a:gd name="connsiteY0" fmla="*/ 1161058 h 1161058"/>
              <a:gd name="connsiteX1" fmla="*/ 64870 w 2930378"/>
              <a:gd name="connsiteY1" fmla="*/ 887321 h 1161058"/>
              <a:gd name="connsiteX2" fmla="*/ 29925 w 2930378"/>
              <a:gd name="connsiteY2" fmla="*/ 334021 h 1161058"/>
              <a:gd name="connsiteX3" fmla="*/ 356080 w 2930378"/>
              <a:gd name="connsiteY3" fmla="*/ 42811 h 1161058"/>
              <a:gd name="connsiteX4" fmla="*/ 932676 w 2930378"/>
              <a:gd name="connsiteY4" fmla="*/ 42811 h 1161058"/>
              <a:gd name="connsiteX5" fmla="*/ 1544218 w 2930378"/>
              <a:gd name="connsiteY5" fmla="*/ 433033 h 1161058"/>
              <a:gd name="connsiteX6" fmla="*/ 2330485 w 2930378"/>
              <a:gd name="connsiteY6" fmla="*/ 572814 h 1161058"/>
              <a:gd name="connsiteX7" fmla="*/ 2930378 w 2930378"/>
              <a:gd name="connsiteY7" fmla="*/ 398088 h 1161058"/>
              <a:gd name="connsiteX0" fmla="*/ 503150 w 2931843"/>
              <a:gd name="connsiteY0" fmla="*/ 1201422 h 1201422"/>
              <a:gd name="connsiteX1" fmla="*/ 66335 w 2931843"/>
              <a:gd name="connsiteY1" fmla="*/ 887321 h 1201422"/>
              <a:gd name="connsiteX2" fmla="*/ 31390 w 2931843"/>
              <a:gd name="connsiteY2" fmla="*/ 334021 h 1201422"/>
              <a:gd name="connsiteX3" fmla="*/ 357545 w 2931843"/>
              <a:gd name="connsiteY3" fmla="*/ 42811 h 1201422"/>
              <a:gd name="connsiteX4" fmla="*/ 934141 w 2931843"/>
              <a:gd name="connsiteY4" fmla="*/ 42811 h 1201422"/>
              <a:gd name="connsiteX5" fmla="*/ 1545683 w 2931843"/>
              <a:gd name="connsiteY5" fmla="*/ 433033 h 1201422"/>
              <a:gd name="connsiteX6" fmla="*/ 2331950 w 2931843"/>
              <a:gd name="connsiteY6" fmla="*/ 572814 h 1201422"/>
              <a:gd name="connsiteX7" fmla="*/ 2931843 w 2931843"/>
              <a:gd name="connsiteY7" fmla="*/ 398088 h 1201422"/>
              <a:gd name="connsiteX0" fmla="*/ 500602 w 2929295"/>
              <a:gd name="connsiteY0" fmla="*/ 1201422 h 1201422"/>
              <a:gd name="connsiteX1" fmla="*/ 69612 w 2929295"/>
              <a:gd name="connsiteY1" fmla="*/ 789293 h 1201422"/>
              <a:gd name="connsiteX2" fmla="*/ 28842 w 2929295"/>
              <a:gd name="connsiteY2" fmla="*/ 334021 h 1201422"/>
              <a:gd name="connsiteX3" fmla="*/ 354997 w 2929295"/>
              <a:gd name="connsiteY3" fmla="*/ 42811 h 1201422"/>
              <a:gd name="connsiteX4" fmla="*/ 931593 w 2929295"/>
              <a:gd name="connsiteY4" fmla="*/ 42811 h 1201422"/>
              <a:gd name="connsiteX5" fmla="*/ 1543135 w 2929295"/>
              <a:gd name="connsiteY5" fmla="*/ 433033 h 1201422"/>
              <a:gd name="connsiteX6" fmla="*/ 2329402 w 2929295"/>
              <a:gd name="connsiteY6" fmla="*/ 572814 h 1201422"/>
              <a:gd name="connsiteX7" fmla="*/ 2929295 w 2929295"/>
              <a:gd name="connsiteY7" fmla="*/ 398088 h 1201422"/>
              <a:gd name="connsiteX0" fmla="*/ 500602 w 2929295"/>
              <a:gd name="connsiteY0" fmla="*/ 1170067 h 1170067"/>
              <a:gd name="connsiteX1" fmla="*/ 69612 w 2929295"/>
              <a:gd name="connsiteY1" fmla="*/ 757938 h 1170067"/>
              <a:gd name="connsiteX2" fmla="*/ 28842 w 2929295"/>
              <a:gd name="connsiteY2" fmla="*/ 302666 h 1170067"/>
              <a:gd name="connsiteX3" fmla="*/ 354997 w 2929295"/>
              <a:gd name="connsiteY3" fmla="*/ 11456 h 1170067"/>
              <a:gd name="connsiteX4" fmla="*/ 919945 w 2929295"/>
              <a:gd name="connsiteY4" fmla="*/ 92186 h 1170067"/>
              <a:gd name="connsiteX5" fmla="*/ 1543135 w 2929295"/>
              <a:gd name="connsiteY5" fmla="*/ 401678 h 1170067"/>
              <a:gd name="connsiteX6" fmla="*/ 2329402 w 2929295"/>
              <a:gd name="connsiteY6" fmla="*/ 541459 h 1170067"/>
              <a:gd name="connsiteX7" fmla="*/ 2929295 w 2929295"/>
              <a:gd name="connsiteY7" fmla="*/ 366733 h 1170067"/>
              <a:gd name="connsiteX0" fmla="*/ 500602 w 2929295"/>
              <a:gd name="connsiteY0" fmla="*/ 1159653 h 1159653"/>
              <a:gd name="connsiteX1" fmla="*/ 69612 w 2929295"/>
              <a:gd name="connsiteY1" fmla="*/ 747524 h 1159653"/>
              <a:gd name="connsiteX2" fmla="*/ 28842 w 2929295"/>
              <a:gd name="connsiteY2" fmla="*/ 292252 h 1159653"/>
              <a:gd name="connsiteX3" fmla="*/ 354997 w 2929295"/>
              <a:gd name="connsiteY3" fmla="*/ 1042 h 1159653"/>
              <a:gd name="connsiteX4" fmla="*/ 1543135 w 2929295"/>
              <a:gd name="connsiteY4" fmla="*/ 391264 h 1159653"/>
              <a:gd name="connsiteX5" fmla="*/ 2329402 w 2929295"/>
              <a:gd name="connsiteY5" fmla="*/ 531045 h 1159653"/>
              <a:gd name="connsiteX6" fmla="*/ 2929295 w 2929295"/>
              <a:gd name="connsiteY6" fmla="*/ 356319 h 1159653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264572 w 2864465"/>
              <a:gd name="connsiteY4" fmla="*/ 530003 h 1158611"/>
              <a:gd name="connsiteX5" fmla="*/ 2864465 w 2864465"/>
              <a:gd name="connsiteY5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587446 w 3016139"/>
              <a:gd name="connsiteY0" fmla="*/ 1160478 h 1160478"/>
              <a:gd name="connsiteX1" fmla="*/ 156456 w 3016139"/>
              <a:gd name="connsiteY1" fmla="*/ 748349 h 1160478"/>
              <a:gd name="connsiteX2" fmla="*/ 441841 w 3016139"/>
              <a:gd name="connsiteY2" fmla="*/ 1867 h 1160478"/>
              <a:gd name="connsiteX3" fmla="*/ 1629979 w 3016139"/>
              <a:gd name="connsiteY3" fmla="*/ 392089 h 1160478"/>
              <a:gd name="connsiteX4" fmla="*/ 3016139 w 3016139"/>
              <a:gd name="connsiteY4" fmla="*/ 357144 h 1160478"/>
              <a:gd name="connsiteX0" fmla="*/ 512245 w 2940938"/>
              <a:gd name="connsiteY0" fmla="*/ 1210210 h 1210210"/>
              <a:gd name="connsiteX1" fmla="*/ 81255 w 2940938"/>
              <a:gd name="connsiteY1" fmla="*/ 798081 h 1210210"/>
              <a:gd name="connsiteX2" fmla="*/ 366640 w 2940938"/>
              <a:gd name="connsiteY2" fmla="*/ 51599 h 1210210"/>
              <a:gd name="connsiteX3" fmla="*/ 1554778 w 2940938"/>
              <a:gd name="connsiteY3" fmla="*/ 441821 h 1210210"/>
              <a:gd name="connsiteX4" fmla="*/ 2940938 w 2940938"/>
              <a:gd name="connsiteY4" fmla="*/ 406876 h 1210210"/>
              <a:gd name="connsiteX0" fmla="*/ 478944 w 2907637"/>
              <a:gd name="connsiteY0" fmla="*/ 1158611 h 1158611"/>
              <a:gd name="connsiteX1" fmla="*/ 47954 w 2907637"/>
              <a:gd name="connsiteY1" fmla="*/ 746482 h 1158611"/>
              <a:gd name="connsiteX2" fmla="*/ 333339 w 2907637"/>
              <a:gd name="connsiteY2" fmla="*/ 0 h 1158611"/>
              <a:gd name="connsiteX3" fmla="*/ 2907637 w 2907637"/>
              <a:gd name="connsiteY3" fmla="*/ 355277 h 1158611"/>
              <a:gd name="connsiteX0" fmla="*/ 440554 w 2869247"/>
              <a:gd name="connsiteY0" fmla="*/ 1199513 h 1199513"/>
              <a:gd name="connsiteX1" fmla="*/ 9564 w 2869247"/>
              <a:gd name="connsiteY1" fmla="*/ 787384 h 1199513"/>
              <a:gd name="connsiteX2" fmla="*/ 294949 w 2869247"/>
              <a:gd name="connsiteY2" fmla="*/ 40902 h 1199513"/>
              <a:gd name="connsiteX3" fmla="*/ 2869247 w 2869247"/>
              <a:gd name="connsiteY3" fmla="*/ 396179 h 1199513"/>
              <a:gd name="connsiteX0" fmla="*/ 440554 w 2869247"/>
              <a:gd name="connsiteY0" fmla="*/ 1180394 h 1180394"/>
              <a:gd name="connsiteX1" fmla="*/ 9564 w 2869247"/>
              <a:gd name="connsiteY1" fmla="*/ 768265 h 1180394"/>
              <a:gd name="connsiteX2" fmla="*/ 294949 w 2869247"/>
              <a:gd name="connsiteY2" fmla="*/ 21783 h 1180394"/>
              <a:gd name="connsiteX3" fmla="*/ 2869247 w 2869247"/>
              <a:gd name="connsiteY3" fmla="*/ 377060 h 1180394"/>
              <a:gd name="connsiteX0" fmla="*/ 478943 w 2907636"/>
              <a:gd name="connsiteY0" fmla="*/ 1162476 h 1162476"/>
              <a:gd name="connsiteX1" fmla="*/ 47953 w 2907636"/>
              <a:gd name="connsiteY1" fmla="*/ 750347 h 1162476"/>
              <a:gd name="connsiteX2" fmla="*/ 333338 w 2907636"/>
              <a:gd name="connsiteY2" fmla="*/ 3865 h 1162476"/>
              <a:gd name="connsiteX3" fmla="*/ 2907636 w 2907636"/>
              <a:gd name="connsiteY3" fmla="*/ 359142 h 1162476"/>
              <a:gd name="connsiteX0" fmla="*/ 299160 w 2727853"/>
              <a:gd name="connsiteY0" fmla="*/ 1162476 h 1162476"/>
              <a:gd name="connsiteX1" fmla="*/ 153555 w 2727853"/>
              <a:gd name="connsiteY1" fmla="*/ 3865 h 1162476"/>
              <a:gd name="connsiteX2" fmla="*/ 2727853 w 2727853"/>
              <a:gd name="connsiteY2" fmla="*/ 359142 h 1162476"/>
              <a:gd name="connsiteX0" fmla="*/ 527363 w 2956056"/>
              <a:gd name="connsiteY0" fmla="*/ 1162476 h 1162476"/>
              <a:gd name="connsiteX1" fmla="*/ 381758 w 2956056"/>
              <a:gd name="connsiteY1" fmla="*/ 3865 h 1162476"/>
              <a:gd name="connsiteX2" fmla="*/ 2956056 w 2956056"/>
              <a:gd name="connsiteY2" fmla="*/ 359142 h 1162476"/>
              <a:gd name="connsiteX0" fmla="*/ 677399 w 3106092"/>
              <a:gd name="connsiteY0" fmla="*/ 1171903 h 1171903"/>
              <a:gd name="connsiteX1" fmla="*/ 531794 w 3106092"/>
              <a:gd name="connsiteY1" fmla="*/ 13292 h 1171903"/>
              <a:gd name="connsiteX2" fmla="*/ 3106092 w 3106092"/>
              <a:gd name="connsiteY2" fmla="*/ 368569 h 11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092" h="1171903">
                <a:moveTo>
                  <a:pt x="677399" y="1171903"/>
                </a:moveTo>
                <a:cubicBezTo>
                  <a:pt x="-127554" y="855563"/>
                  <a:pt x="-263209" y="141415"/>
                  <a:pt x="531794" y="13292"/>
                </a:cubicBezTo>
                <a:cubicBezTo>
                  <a:pt x="1326797" y="-114831"/>
                  <a:pt x="2020849" y="734516"/>
                  <a:pt x="3106092" y="36856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9C1815A6-5CA9-4F72-93A3-FBEFE68FD93D}"/>
              </a:ext>
            </a:extLst>
          </p:cNvPr>
          <p:cNvSpPr/>
          <p:nvPr/>
        </p:nvSpPr>
        <p:spPr>
          <a:xfrm rot="18705856" flipH="1" flipV="1">
            <a:off x="3669015" y="1470112"/>
            <a:ext cx="652311" cy="3325620"/>
          </a:xfrm>
          <a:prstGeom prst="cube">
            <a:avLst>
              <a:gd name="adj" fmla="val 8718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F2903D-65DE-41A6-93CC-4B8835385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081">
            <a:off x="2421881" y="1863979"/>
            <a:ext cx="6476696" cy="5862004"/>
          </a:xfrm>
          <a:prstGeom prst="rect">
            <a:avLst/>
          </a:prstGeom>
        </p:spPr>
      </p:pic>
      <p:sp>
        <p:nvSpPr>
          <p:cNvPr id="8" name="Cube 7">
            <a:extLst>
              <a:ext uri="{FF2B5EF4-FFF2-40B4-BE49-F238E27FC236}">
                <a16:creationId xmlns:a16="http://schemas.microsoft.com/office/drawing/2014/main" id="{F7369772-9E8D-439E-BEC2-61EF1BE42B19}"/>
              </a:ext>
            </a:extLst>
          </p:cNvPr>
          <p:cNvSpPr/>
          <p:nvPr/>
        </p:nvSpPr>
        <p:spPr>
          <a:xfrm rot="2791901">
            <a:off x="7246126" y="1656767"/>
            <a:ext cx="652311" cy="3325620"/>
          </a:xfrm>
          <a:prstGeom prst="cube">
            <a:avLst>
              <a:gd name="adj" fmla="val 896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727C5C25-FD51-464B-B5F3-A367DA6EF5A7}"/>
              </a:ext>
            </a:extLst>
          </p:cNvPr>
          <p:cNvSpPr/>
          <p:nvPr/>
        </p:nvSpPr>
        <p:spPr>
          <a:xfrm flipH="1">
            <a:off x="5979532" y="1108058"/>
            <a:ext cx="3276600" cy="1275913"/>
          </a:xfrm>
          <a:custGeom>
            <a:avLst/>
            <a:gdLst>
              <a:gd name="connsiteX0" fmla="*/ 472564 w 2930378"/>
              <a:gd name="connsiteY0" fmla="*/ 1161058 h 1161058"/>
              <a:gd name="connsiteX1" fmla="*/ 64870 w 2930378"/>
              <a:gd name="connsiteY1" fmla="*/ 887321 h 1161058"/>
              <a:gd name="connsiteX2" fmla="*/ 29925 w 2930378"/>
              <a:gd name="connsiteY2" fmla="*/ 334021 h 1161058"/>
              <a:gd name="connsiteX3" fmla="*/ 356080 w 2930378"/>
              <a:gd name="connsiteY3" fmla="*/ 42811 h 1161058"/>
              <a:gd name="connsiteX4" fmla="*/ 932676 w 2930378"/>
              <a:gd name="connsiteY4" fmla="*/ 42811 h 1161058"/>
              <a:gd name="connsiteX5" fmla="*/ 1544218 w 2930378"/>
              <a:gd name="connsiteY5" fmla="*/ 433033 h 1161058"/>
              <a:gd name="connsiteX6" fmla="*/ 2330485 w 2930378"/>
              <a:gd name="connsiteY6" fmla="*/ 572814 h 1161058"/>
              <a:gd name="connsiteX7" fmla="*/ 2930378 w 2930378"/>
              <a:gd name="connsiteY7" fmla="*/ 398088 h 1161058"/>
              <a:gd name="connsiteX0" fmla="*/ 503150 w 2931843"/>
              <a:gd name="connsiteY0" fmla="*/ 1201422 h 1201422"/>
              <a:gd name="connsiteX1" fmla="*/ 66335 w 2931843"/>
              <a:gd name="connsiteY1" fmla="*/ 887321 h 1201422"/>
              <a:gd name="connsiteX2" fmla="*/ 31390 w 2931843"/>
              <a:gd name="connsiteY2" fmla="*/ 334021 h 1201422"/>
              <a:gd name="connsiteX3" fmla="*/ 357545 w 2931843"/>
              <a:gd name="connsiteY3" fmla="*/ 42811 h 1201422"/>
              <a:gd name="connsiteX4" fmla="*/ 934141 w 2931843"/>
              <a:gd name="connsiteY4" fmla="*/ 42811 h 1201422"/>
              <a:gd name="connsiteX5" fmla="*/ 1545683 w 2931843"/>
              <a:gd name="connsiteY5" fmla="*/ 433033 h 1201422"/>
              <a:gd name="connsiteX6" fmla="*/ 2331950 w 2931843"/>
              <a:gd name="connsiteY6" fmla="*/ 572814 h 1201422"/>
              <a:gd name="connsiteX7" fmla="*/ 2931843 w 2931843"/>
              <a:gd name="connsiteY7" fmla="*/ 398088 h 1201422"/>
              <a:gd name="connsiteX0" fmla="*/ 500602 w 2929295"/>
              <a:gd name="connsiteY0" fmla="*/ 1201422 h 1201422"/>
              <a:gd name="connsiteX1" fmla="*/ 69612 w 2929295"/>
              <a:gd name="connsiteY1" fmla="*/ 789293 h 1201422"/>
              <a:gd name="connsiteX2" fmla="*/ 28842 w 2929295"/>
              <a:gd name="connsiteY2" fmla="*/ 334021 h 1201422"/>
              <a:gd name="connsiteX3" fmla="*/ 354997 w 2929295"/>
              <a:gd name="connsiteY3" fmla="*/ 42811 h 1201422"/>
              <a:gd name="connsiteX4" fmla="*/ 931593 w 2929295"/>
              <a:gd name="connsiteY4" fmla="*/ 42811 h 1201422"/>
              <a:gd name="connsiteX5" fmla="*/ 1543135 w 2929295"/>
              <a:gd name="connsiteY5" fmla="*/ 433033 h 1201422"/>
              <a:gd name="connsiteX6" fmla="*/ 2329402 w 2929295"/>
              <a:gd name="connsiteY6" fmla="*/ 572814 h 1201422"/>
              <a:gd name="connsiteX7" fmla="*/ 2929295 w 2929295"/>
              <a:gd name="connsiteY7" fmla="*/ 398088 h 1201422"/>
              <a:gd name="connsiteX0" fmla="*/ 500602 w 2929295"/>
              <a:gd name="connsiteY0" fmla="*/ 1170067 h 1170067"/>
              <a:gd name="connsiteX1" fmla="*/ 69612 w 2929295"/>
              <a:gd name="connsiteY1" fmla="*/ 757938 h 1170067"/>
              <a:gd name="connsiteX2" fmla="*/ 28842 w 2929295"/>
              <a:gd name="connsiteY2" fmla="*/ 302666 h 1170067"/>
              <a:gd name="connsiteX3" fmla="*/ 354997 w 2929295"/>
              <a:gd name="connsiteY3" fmla="*/ 11456 h 1170067"/>
              <a:gd name="connsiteX4" fmla="*/ 919945 w 2929295"/>
              <a:gd name="connsiteY4" fmla="*/ 92186 h 1170067"/>
              <a:gd name="connsiteX5" fmla="*/ 1543135 w 2929295"/>
              <a:gd name="connsiteY5" fmla="*/ 401678 h 1170067"/>
              <a:gd name="connsiteX6" fmla="*/ 2329402 w 2929295"/>
              <a:gd name="connsiteY6" fmla="*/ 541459 h 1170067"/>
              <a:gd name="connsiteX7" fmla="*/ 2929295 w 2929295"/>
              <a:gd name="connsiteY7" fmla="*/ 366733 h 1170067"/>
              <a:gd name="connsiteX0" fmla="*/ 500602 w 2929295"/>
              <a:gd name="connsiteY0" fmla="*/ 1159653 h 1159653"/>
              <a:gd name="connsiteX1" fmla="*/ 69612 w 2929295"/>
              <a:gd name="connsiteY1" fmla="*/ 747524 h 1159653"/>
              <a:gd name="connsiteX2" fmla="*/ 28842 w 2929295"/>
              <a:gd name="connsiteY2" fmla="*/ 292252 h 1159653"/>
              <a:gd name="connsiteX3" fmla="*/ 354997 w 2929295"/>
              <a:gd name="connsiteY3" fmla="*/ 1042 h 1159653"/>
              <a:gd name="connsiteX4" fmla="*/ 1543135 w 2929295"/>
              <a:gd name="connsiteY4" fmla="*/ 391264 h 1159653"/>
              <a:gd name="connsiteX5" fmla="*/ 2329402 w 2929295"/>
              <a:gd name="connsiteY5" fmla="*/ 531045 h 1159653"/>
              <a:gd name="connsiteX6" fmla="*/ 2929295 w 2929295"/>
              <a:gd name="connsiteY6" fmla="*/ 356319 h 1159653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264572 w 2864465"/>
              <a:gd name="connsiteY4" fmla="*/ 530003 h 1158611"/>
              <a:gd name="connsiteX5" fmla="*/ 2864465 w 2864465"/>
              <a:gd name="connsiteY5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587446 w 3016139"/>
              <a:gd name="connsiteY0" fmla="*/ 1160478 h 1160478"/>
              <a:gd name="connsiteX1" fmla="*/ 156456 w 3016139"/>
              <a:gd name="connsiteY1" fmla="*/ 748349 h 1160478"/>
              <a:gd name="connsiteX2" fmla="*/ 441841 w 3016139"/>
              <a:gd name="connsiteY2" fmla="*/ 1867 h 1160478"/>
              <a:gd name="connsiteX3" fmla="*/ 1629979 w 3016139"/>
              <a:gd name="connsiteY3" fmla="*/ 392089 h 1160478"/>
              <a:gd name="connsiteX4" fmla="*/ 3016139 w 3016139"/>
              <a:gd name="connsiteY4" fmla="*/ 357144 h 1160478"/>
              <a:gd name="connsiteX0" fmla="*/ 512245 w 2940938"/>
              <a:gd name="connsiteY0" fmla="*/ 1210210 h 1210210"/>
              <a:gd name="connsiteX1" fmla="*/ 81255 w 2940938"/>
              <a:gd name="connsiteY1" fmla="*/ 798081 h 1210210"/>
              <a:gd name="connsiteX2" fmla="*/ 366640 w 2940938"/>
              <a:gd name="connsiteY2" fmla="*/ 51599 h 1210210"/>
              <a:gd name="connsiteX3" fmla="*/ 1554778 w 2940938"/>
              <a:gd name="connsiteY3" fmla="*/ 441821 h 1210210"/>
              <a:gd name="connsiteX4" fmla="*/ 2940938 w 2940938"/>
              <a:gd name="connsiteY4" fmla="*/ 406876 h 1210210"/>
              <a:gd name="connsiteX0" fmla="*/ 478944 w 2907637"/>
              <a:gd name="connsiteY0" fmla="*/ 1158611 h 1158611"/>
              <a:gd name="connsiteX1" fmla="*/ 47954 w 2907637"/>
              <a:gd name="connsiteY1" fmla="*/ 746482 h 1158611"/>
              <a:gd name="connsiteX2" fmla="*/ 333339 w 2907637"/>
              <a:gd name="connsiteY2" fmla="*/ 0 h 1158611"/>
              <a:gd name="connsiteX3" fmla="*/ 2907637 w 2907637"/>
              <a:gd name="connsiteY3" fmla="*/ 355277 h 1158611"/>
              <a:gd name="connsiteX0" fmla="*/ 440554 w 2869247"/>
              <a:gd name="connsiteY0" fmla="*/ 1199513 h 1199513"/>
              <a:gd name="connsiteX1" fmla="*/ 9564 w 2869247"/>
              <a:gd name="connsiteY1" fmla="*/ 787384 h 1199513"/>
              <a:gd name="connsiteX2" fmla="*/ 294949 w 2869247"/>
              <a:gd name="connsiteY2" fmla="*/ 40902 h 1199513"/>
              <a:gd name="connsiteX3" fmla="*/ 2869247 w 2869247"/>
              <a:gd name="connsiteY3" fmla="*/ 396179 h 1199513"/>
              <a:gd name="connsiteX0" fmla="*/ 440554 w 2869247"/>
              <a:gd name="connsiteY0" fmla="*/ 1180394 h 1180394"/>
              <a:gd name="connsiteX1" fmla="*/ 9564 w 2869247"/>
              <a:gd name="connsiteY1" fmla="*/ 768265 h 1180394"/>
              <a:gd name="connsiteX2" fmla="*/ 294949 w 2869247"/>
              <a:gd name="connsiteY2" fmla="*/ 21783 h 1180394"/>
              <a:gd name="connsiteX3" fmla="*/ 2869247 w 2869247"/>
              <a:gd name="connsiteY3" fmla="*/ 377060 h 1180394"/>
              <a:gd name="connsiteX0" fmla="*/ 478943 w 2907636"/>
              <a:gd name="connsiteY0" fmla="*/ 1162476 h 1162476"/>
              <a:gd name="connsiteX1" fmla="*/ 47953 w 2907636"/>
              <a:gd name="connsiteY1" fmla="*/ 750347 h 1162476"/>
              <a:gd name="connsiteX2" fmla="*/ 333338 w 2907636"/>
              <a:gd name="connsiteY2" fmla="*/ 3865 h 1162476"/>
              <a:gd name="connsiteX3" fmla="*/ 2907636 w 2907636"/>
              <a:gd name="connsiteY3" fmla="*/ 359142 h 1162476"/>
              <a:gd name="connsiteX0" fmla="*/ 299160 w 2727853"/>
              <a:gd name="connsiteY0" fmla="*/ 1162476 h 1162476"/>
              <a:gd name="connsiteX1" fmla="*/ 153555 w 2727853"/>
              <a:gd name="connsiteY1" fmla="*/ 3865 h 1162476"/>
              <a:gd name="connsiteX2" fmla="*/ 2727853 w 2727853"/>
              <a:gd name="connsiteY2" fmla="*/ 359142 h 1162476"/>
              <a:gd name="connsiteX0" fmla="*/ 527363 w 2956056"/>
              <a:gd name="connsiteY0" fmla="*/ 1162476 h 1162476"/>
              <a:gd name="connsiteX1" fmla="*/ 381758 w 2956056"/>
              <a:gd name="connsiteY1" fmla="*/ 3865 h 1162476"/>
              <a:gd name="connsiteX2" fmla="*/ 2956056 w 2956056"/>
              <a:gd name="connsiteY2" fmla="*/ 359142 h 1162476"/>
              <a:gd name="connsiteX0" fmla="*/ 677399 w 3106092"/>
              <a:gd name="connsiteY0" fmla="*/ 1171903 h 1171903"/>
              <a:gd name="connsiteX1" fmla="*/ 531794 w 3106092"/>
              <a:gd name="connsiteY1" fmla="*/ 13292 h 1171903"/>
              <a:gd name="connsiteX2" fmla="*/ 3106092 w 3106092"/>
              <a:gd name="connsiteY2" fmla="*/ 368569 h 11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092" h="1171903">
                <a:moveTo>
                  <a:pt x="677399" y="1171903"/>
                </a:moveTo>
                <a:cubicBezTo>
                  <a:pt x="-127554" y="855563"/>
                  <a:pt x="-263209" y="141415"/>
                  <a:pt x="531794" y="13292"/>
                </a:cubicBezTo>
                <a:cubicBezTo>
                  <a:pt x="1326797" y="-114831"/>
                  <a:pt x="2020849" y="734516"/>
                  <a:pt x="3106092" y="36856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C597996-2EFA-419F-9B1E-9DF59F8F84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4" r="34201"/>
          <a:stretch/>
        </p:blipFill>
        <p:spPr>
          <a:xfrm>
            <a:off x="5595310" y="196886"/>
            <a:ext cx="619140" cy="1822344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B9F031A8-5E2B-4CE7-B02B-62AE39A3A31A}"/>
              </a:ext>
            </a:extLst>
          </p:cNvPr>
          <p:cNvSpPr/>
          <p:nvPr/>
        </p:nvSpPr>
        <p:spPr>
          <a:xfrm>
            <a:off x="5700773" y="196886"/>
            <a:ext cx="408214" cy="33423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65000"/>
                </a:schemeClr>
              </a:gs>
              <a:gs pos="0">
                <a:srgbClr val="FFFF00">
                  <a:alpha val="67000"/>
                </a:srgbClr>
              </a:gs>
              <a:gs pos="30000">
                <a:srgbClr val="FFFF00">
                  <a:lumMod val="70000"/>
                  <a:lumOff val="30000"/>
                  <a:alpha val="62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/>
          <p:cNvGrpSpPr/>
          <p:nvPr/>
        </p:nvGrpSpPr>
        <p:grpSpPr>
          <a:xfrm>
            <a:off x="6214450" y="116237"/>
            <a:ext cx="382662" cy="410237"/>
            <a:chOff x="6214450" y="116237"/>
            <a:chExt cx="382662" cy="410237"/>
          </a:xfrm>
        </p:grpSpPr>
        <p:cxnSp>
          <p:nvCxnSpPr>
            <p:cNvPr id="4" name="Gerader Verbinder 3"/>
            <p:cNvCxnSpPr/>
            <p:nvPr/>
          </p:nvCxnSpPr>
          <p:spPr>
            <a:xfrm flipV="1">
              <a:off x="6214450" y="116237"/>
              <a:ext cx="263842" cy="147234"/>
            </a:xfrm>
            <a:prstGeom prst="line">
              <a:avLst/>
            </a:prstGeom>
            <a:ln w="38100">
              <a:solidFill>
                <a:srgbClr val="FFCC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>
            <a:xfrm flipV="1">
              <a:off x="6214450" y="318289"/>
              <a:ext cx="382662" cy="51661"/>
            </a:xfrm>
            <a:prstGeom prst="line">
              <a:avLst/>
            </a:prstGeom>
            <a:ln w="38100">
              <a:solidFill>
                <a:srgbClr val="FFCC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>
            <a:xfrm>
              <a:off x="6218472" y="475279"/>
              <a:ext cx="277199" cy="51195"/>
            </a:xfrm>
            <a:prstGeom prst="line">
              <a:avLst/>
            </a:prstGeom>
            <a:ln w="38100">
              <a:solidFill>
                <a:srgbClr val="FFCC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 flipH="1">
            <a:off x="5199872" y="100270"/>
            <a:ext cx="382662" cy="410237"/>
            <a:chOff x="4829986" y="298591"/>
            <a:chExt cx="382662" cy="410237"/>
          </a:xfrm>
        </p:grpSpPr>
        <p:cxnSp>
          <p:nvCxnSpPr>
            <p:cNvPr id="15" name="Gerader Verbinder 14"/>
            <p:cNvCxnSpPr/>
            <p:nvPr/>
          </p:nvCxnSpPr>
          <p:spPr>
            <a:xfrm flipV="1">
              <a:off x="4829986" y="298591"/>
              <a:ext cx="263842" cy="147234"/>
            </a:xfrm>
            <a:prstGeom prst="line">
              <a:avLst/>
            </a:prstGeom>
            <a:ln w="38100">
              <a:solidFill>
                <a:srgbClr val="FFCC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 flipV="1">
              <a:off x="4829986" y="500643"/>
              <a:ext cx="382662" cy="51661"/>
            </a:xfrm>
            <a:prstGeom prst="line">
              <a:avLst/>
            </a:prstGeom>
            <a:ln w="38100">
              <a:solidFill>
                <a:srgbClr val="FFCC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>
              <a:off x="4834008" y="657633"/>
              <a:ext cx="277199" cy="51195"/>
            </a:xfrm>
            <a:prstGeom prst="line">
              <a:avLst/>
            </a:prstGeom>
            <a:ln w="38100">
              <a:solidFill>
                <a:srgbClr val="FFCC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E61458A3-4CE3-49DD-9328-6C7194ACCF27}"/>
              </a:ext>
            </a:extLst>
          </p:cNvPr>
          <p:cNvSpPr txBox="1"/>
          <p:nvPr/>
        </p:nvSpPr>
        <p:spPr>
          <a:xfrm flipH="1">
            <a:off x="3832795" y="1706249"/>
            <a:ext cx="1599594" cy="36933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Zinkblech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896F5D6-5DBE-4CC1-8144-E1F6690814F1}"/>
              </a:ext>
            </a:extLst>
          </p:cNvPr>
          <p:cNvSpPr txBox="1"/>
          <p:nvPr/>
        </p:nvSpPr>
        <p:spPr>
          <a:xfrm flipH="1">
            <a:off x="6512277" y="1706249"/>
            <a:ext cx="15995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Kupferblech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340713F-DF8E-4104-A282-E6AFF85C1EDF}"/>
              </a:ext>
            </a:extLst>
          </p:cNvPr>
          <p:cNvCxnSpPr>
            <a:cxnSpLocks/>
            <a:stCxn id="20" idx="3"/>
          </p:cNvCxnSpPr>
          <p:nvPr/>
        </p:nvCxnSpPr>
        <p:spPr>
          <a:xfrm flipH="1">
            <a:off x="3401878" y="1890915"/>
            <a:ext cx="430917" cy="27054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3A8FDFF-1D72-45CF-B126-84494CD0A5EE}"/>
              </a:ext>
            </a:extLst>
          </p:cNvPr>
          <p:cNvCxnSpPr>
            <a:cxnSpLocks/>
            <a:stCxn id="21" idx="1"/>
          </p:cNvCxnSpPr>
          <p:nvPr/>
        </p:nvCxnSpPr>
        <p:spPr>
          <a:xfrm>
            <a:off x="8111869" y="1890915"/>
            <a:ext cx="297827" cy="468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3D182937-5818-4210-836C-EC155A42782C}"/>
              </a:ext>
            </a:extLst>
          </p:cNvPr>
          <p:cNvSpPr txBox="1"/>
          <p:nvPr/>
        </p:nvSpPr>
        <p:spPr>
          <a:xfrm flipH="1">
            <a:off x="5143804" y="2226837"/>
            <a:ext cx="159959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Verbraucher 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19AF8B6-5736-418B-981A-AA51B348F136}"/>
              </a:ext>
            </a:extLst>
          </p:cNvPr>
          <p:cNvCxnSpPr>
            <a:stCxn id="24" idx="0"/>
          </p:cNvCxnSpPr>
          <p:nvPr/>
        </p:nvCxnSpPr>
        <p:spPr>
          <a:xfrm flipV="1">
            <a:off x="5943600" y="1927146"/>
            <a:ext cx="2130" cy="2996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00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5C76245C-C7EC-4B3D-A27B-795653C47716}"/>
              </a:ext>
            </a:extLst>
          </p:cNvPr>
          <p:cNvSpPr/>
          <p:nvPr/>
        </p:nvSpPr>
        <p:spPr>
          <a:xfrm>
            <a:off x="2271943" y="1108058"/>
            <a:ext cx="3551913" cy="1183661"/>
          </a:xfrm>
          <a:custGeom>
            <a:avLst/>
            <a:gdLst>
              <a:gd name="connsiteX0" fmla="*/ 472564 w 2930378"/>
              <a:gd name="connsiteY0" fmla="*/ 1161058 h 1161058"/>
              <a:gd name="connsiteX1" fmla="*/ 64870 w 2930378"/>
              <a:gd name="connsiteY1" fmla="*/ 887321 h 1161058"/>
              <a:gd name="connsiteX2" fmla="*/ 29925 w 2930378"/>
              <a:gd name="connsiteY2" fmla="*/ 334021 h 1161058"/>
              <a:gd name="connsiteX3" fmla="*/ 356080 w 2930378"/>
              <a:gd name="connsiteY3" fmla="*/ 42811 h 1161058"/>
              <a:gd name="connsiteX4" fmla="*/ 932676 w 2930378"/>
              <a:gd name="connsiteY4" fmla="*/ 42811 h 1161058"/>
              <a:gd name="connsiteX5" fmla="*/ 1544218 w 2930378"/>
              <a:gd name="connsiteY5" fmla="*/ 433033 h 1161058"/>
              <a:gd name="connsiteX6" fmla="*/ 2330485 w 2930378"/>
              <a:gd name="connsiteY6" fmla="*/ 572814 h 1161058"/>
              <a:gd name="connsiteX7" fmla="*/ 2930378 w 2930378"/>
              <a:gd name="connsiteY7" fmla="*/ 398088 h 1161058"/>
              <a:gd name="connsiteX0" fmla="*/ 503150 w 2931843"/>
              <a:gd name="connsiteY0" fmla="*/ 1201422 h 1201422"/>
              <a:gd name="connsiteX1" fmla="*/ 66335 w 2931843"/>
              <a:gd name="connsiteY1" fmla="*/ 887321 h 1201422"/>
              <a:gd name="connsiteX2" fmla="*/ 31390 w 2931843"/>
              <a:gd name="connsiteY2" fmla="*/ 334021 h 1201422"/>
              <a:gd name="connsiteX3" fmla="*/ 357545 w 2931843"/>
              <a:gd name="connsiteY3" fmla="*/ 42811 h 1201422"/>
              <a:gd name="connsiteX4" fmla="*/ 934141 w 2931843"/>
              <a:gd name="connsiteY4" fmla="*/ 42811 h 1201422"/>
              <a:gd name="connsiteX5" fmla="*/ 1545683 w 2931843"/>
              <a:gd name="connsiteY5" fmla="*/ 433033 h 1201422"/>
              <a:gd name="connsiteX6" fmla="*/ 2331950 w 2931843"/>
              <a:gd name="connsiteY6" fmla="*/ 572814 h 1201422"/>
              <a:gd name="connsiteX7" fmla="*/ 2931843 w 2931843"/>
              <a:gd name="connsiteY7" fmla="*/ 398088 h 1201422"/>
              <a:gd name="connsiteX0" fmla="*/ 500602 w 2929295"/>
              <a:gd name="connsiteY0" fmla="*/ 1201422 h 1201422"/>
              <a:gd name="connsiteX1" fmla="*/ 69612 w 2929295"/>
              <a:gd name="connsiteY1" fmla="*/ 789293 h 1201422"/>
              <a:gd name="connsiteX2" fmla="*/ 28842 w 2929295"/>
              <a:gd name="connsiteY2" fmla="*/ 334021 h 1201422"/>
              <a:gd name="connsiteX3" fmla="*/ 354997 w 2929295"/>
              <a:gd name="connsiteY3" fmla="*/ 42811 h 1201422"/>
              <a:gd name="connsiteX4" fmla="*/ 931593 w 2929295"/>
              <a:gd name="connsiteY4" fmla="*/ 42811 h 1201422"/>
              <a:gd name="connsiteX5" fmla="*/ 1543135 w 2929295"/>
              <a:gd name="connsiteY5" fmla="*/ 433033 h 1201422"/>
              <a:gd name="connsiteX6" fmla="*/ 2329402 w 2929295"/>
              <a:gd name="connsiteY6" fmla="*/ 572814 h 1201422"/>
              <a:gd name="connsiteX7" fmla="*/ 2929295 w 2929295"/>
              <a:gd name="connsiteY7" fmla="*/ 398088 h 1201422"/>
              <a:gd name="connsiteX0" fmla="*/ 500602 w 2929295"/>
              <a:gd name="connsiteY0" fmla="*/ 1170067 h 1170067"/>
              <a:gd name="connsiteX1" fmla="*/ 69612 w 2929295"/>
              <a:gd name="connsiteY1" fmla="*/ 757938 h 1170067"/>
              <a:gd name="connsiteX2" fmla="*/ 28842 w 2929295"/>
              <a:gd name="connsiteY2" fmla="*/ 302666 h 1170067"/>
              <a:gd name="connsiteX3" fmla="*/ 354997 w 2929295"/>
              <a:gd name="connsiteY3" fmla="*/ 11456 h 1170067"/>
              <a:gd name="connsiteX4" fmla="*/ 919945 w 2929295"/>
              <a:gd name="connsiteY4" fmla="*/ 92186 h 1170067"/>
              <a:gd name="connsiteX5" fmla="*/ 1543135 w 2929295"/>
              <a:gd name="connsiteY5" fmla="*/ 401678 h 1170067"/>
              <a:gd name="connsiteX6" fmla="*/ 2329402 w 2929295"/>
              <a:gd name="connsiteY6" fmla="*/ 541459 h 1170067"/>
              <a:gd name="connsiteX7" fmla="*/ 2929295 w 2929295"/>
              <a:gd name="connsiteY7" fmla="*/ 366733 h 1170067"/>
              <a:gd name="connsiteX0" fmla="*/ 500602 w 2929295"/>
              <a:gd name="connsiteY0" fmla="*/ 1159653 h 1159653"/>
              <a:gd name="connsiteX1" fmla="*/ 69612 w 2929295"/>
              <a:gd name="connsiteY1" fmla="*/ 747524 h 1159653"/>
              <a:gd name="connsiteX2" fmla="*/ 28842 w 2929295"/>
              <a:gd name="connsiteY2" fmla="*/ 292252 h 1159653"/>
              <a:gd name="connsiteX3" fmla="*/ 354997 w 2929295"/>
              <a:gd name="connsiteY3" fmla="*/ 1042 h 1159653"/>
              <a:gd name="connsiteX4" fmla="*/ 1543135 w 2929295"/>
              <a:gd name="connsiteY4" fmla="*/ 391264 h 1159653"/>
              <a:gd name="connsiteX5" fmla="*/ 2329402 w 2929295"/>
              <a:gd name="connsiteY5" fmla="*/ 531045 h 1159653"/>
              <a:gd name="connsiteX6" fmla="*/ 2929295 w 2929295"/>
              <a:gd name="connsiteY6" fmla="*/ 356319 h 1159653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264572 w 2864465"/>
              <a:gd name="connsiteY4" fmla="*/ 530003 h 1158611"/>
              <a:gd name="connsiteX5" fmla="*/ 2864465 w 2864465"/>
              <a:gd name="connsiteY5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587446 w 3016139"/>
              <a:gd name="connsiteY0" fmla="*/ 1160478 h 1160478"/>
              <a:gd name="connsiteX1" fmla="*/ 156456 w 3016139"/>
              <a:gd name="connsiteY1" fmla="*/ 748349 h 1160478"/>
              <a:gd name="connsiteX2" fmla="*/ 441841 w 3016139"/>
              <a:gd name="connsiteY2" fmla="*/ 1867 h 1160478"/>
              <a:gd name="connsiteX3" fmla="*/ 1629979 w 3016139"/>
              <a:gd name="connsiteY3" fmla="*/ 392089 h 1160478"/>
              <a:gd name="connsiteX4" fmla="*/ 3016139 w 3016139"/>
              <a:gd name="connsiteY4" fmla="*/ 357144 h 1160478"/>
              <a:gd name="connsiteX0" fmla="*/ 512245 w 2940938"/>
              <a:gd name="connsiteY0" fmla="*/ 1210210 h 1210210"/>
              <a:gd name="connsiteX1" fmla="*/ 81255 w 2940938"/>
              <a:gd name="connsiteY1" fmla="*/ 798081 h 1210210"/>
              <a:gd name="connsiteX2" fmla="*/ 366640 w 2940938"/>
              <a:gd name="connsiteY2" fmla="*/ 51599 h 1210210"/>
              <a:gd name="connsiteX3" fmla="*/ 1554778 w 2940938"/>
              <a:gd name="connsiteY3" fmla="*/ 441821 h 1210210"/>
              <a:gd name="connsiteX4" fmla="*/ 2940938 w 2940938"/>
              <a:gd name="connsiteY4" fmla="*/ 406876 h 1210210"/>
              <a:gd name="connsiteX0" fmla="*/ 478944 w 2907637"/>
              <a:gd name="connsiteY0" fmla="*/ 1158611 h 1158611"/>
              <a:gd name="connsiteX1" fmla="*/ 47954 w 2907637"/>
              <a:gd name="connsiteY1" fmla="*/ 746482 h 1158611"/>
              <a:gd name="connsiteX2" fmla="*/ 333339 w 2907637"/>
              <a:gd name="connsiteY2" fmla="*/ 0 h 1158611"/>
              <a:gd name="connsiteX3" fmla="*/ 2907637 w 2907637"/>
              <a:gd name="connsiteY3" fmla="*/ 355277 h 1158611"/>
              <a:gd name="connsiteX0" fmla="*/ 440554 w 2869247"/>
              <a:gd name="connsiteY0" fmla="*/ 1199513 h 1199513"/>
              <a:gd name="connsiteX1" fmla="*/ 9564 w 2869247"/>
              <a:gd name="connsiteY1" fmla="*/ 787384 h 1199513"/>
              <a:gd name="connsiteX2" fmla="*/ 294949 w 2869247"/>
              <a:gd name="connsiteY2" fmla="*/ 40902 h 1199513"/>
              <a:gd name="connsiteX3" fmla="*/ 2869247 w 2869247"/>
              <a:gd name="connsiteY3" fmla="*/ 396179 h 1199513"/>
              <a:gd name="connsiteX0" fmla="*/ 440554 w 2869247"/>
              <a:gd name="connsiteY0" fmla="*/ 1180394 h 1180394"/>
              <a:gd name="connsiteX1" fmla="*/ 9564 w 2869247"/>
              <a:gd name="connsiteY1" fmla="*/ 768265 h 1180394"/>
              <a:gd name="connsiteX2" fmla="*/ 294949 w 2869247"/>
              <a:gd name="connsiteY2" fmla="*/ 21783 h 1180394"/>
              <a:gd name="connsiteX3" fmla="*/ 2869247 w 2869247"/>
              <a:gd name="connsiteY3" fmla="*/ 377060 h 1180394"/>
              <a:gd name="connsiteX0" fmla="*/ 478943 w 2907636"/>
              <a:gd name="connsiteY0" fmla="*/ 1162476 h 1162476"/>
              <a:gd name="connsiteX1" fmla="*/ 47953 w 2907636"/>
              <a:gd name="connsiteY1" fmla="*/ 750347 h 1162476"/>
              <a:gd name="connsiteX2" fmla="*/ 333338 w 2907636"/>
              <a:gd name="connsiteY2" fmla="*/ 3865 h 1162476"/>
              <a:gd name="connsiteX3" fmla="*/ 2907636 w 2907636"/>
              <a:gd name="connsiteY3" fmla="*/ 359142 h 1162476"/>
              <a:gd name="connsiteX0" fmla="*/ 299160 w 2727853"/>
              <a:gd name="connsiteY0" fmla="*/ 1162476 h 1162476"/>
              <a:gd name="connsiteX1" fmla="*/ 153555 w 2727853"/>
              <a:gd name="connsiteY1" fmla="*/ 3865 h 1162476"/>
              <a:gd name="connsiteX2" fmla="*/ 2727853 w 2727853"/>
              <a:gd name="connsiteY2" fmla="*/ 359142 h 1162476"/>
              <a:gd name="connsiteX0" fmla="*/ 527363 w 2956056"/>
              <a:gd name="connsiteY0" fmla="*/ 1162476 h 1162476"/>
              <a:gd name="connsiteX1" fmla="*/ 381758 w 2956056"/>
              <a:gd name="connsiteY1" fmla="*/ 3865 h 1162476"/>
              <a:gd name="connsiteX2" fmla="*/ 2956056 w 2956056"/>
              <a:gd name="connsiteY2" fmla="*/ 359142 h 1162476"/>
              <a:gd name="connsiteX0" fmla="*/ 677399 w 3106092"/>
              <a:gd name="connsiteY0" fmla="*/ 1171903 h 1171903"/>
              <a:gd name="connsiteX1" fmla="*/ 531794 w 3106092"/>
              <a:gd name="connsiteY1" fmla="*/ 13292 h 1171903"/>
              <a:gd name="connsiteX2" fmla="*/ 3106092 w 3106092"/>
              <a:gd name="connsiteY2" fmla="*/ 368569 h 11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092" h="1171903">
                <a:moveTo>
                  <a:pt x="677399" y="1171903"/>
                </a:moveTo>
                <a:cubicBezTo>
                  <a:pt x="-127554" y="855563"/>
                  <a:pt x="-263209" y="141415"/>
                  <a:pt x="531794" y="13292"/>
                </a:cubicBezTo>
                <a:cubicBezTo>
                  <a:pt x="1326797" y="-114831"/>
                  <a:pt x="2020849" y="734516"/>
                  <a:pt x="3106092" y="36856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9C1815A6-5CA9-4F72-93A3-FBEFE68FD93D}"/>
              </a:ext>
            </a:extLst>
          </p:cNvPr>
          <p:cNvSpPr/>
          <p:nvPr/>
        </p:nvSpPr>
        <p:spPr>
          <a:xfrm rot="18705856" flipH="1" flipV="1">
            <a:off x="3669015" y="1470112"/>
            <a:ext cx="652311" cy="3325620"/>
          </a:xfrm>
          <a:prstGeom prst="cube">
            <a:avLst>
              <a:gd name="adj" fmla="val 8718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F2903D-65DE-41A6-93CC-4B8835385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081">
            <a:off x="2449202" y="1380304"/>
            <a:ext cx="6476696" cy="6476696"/>
          </a:xfrm>
          <a:prstGeom prst="rect">
            <a:avLst/>
          </a:prstGeom>
        </p:spPr>
      </p:pic>
      <p:sp>
        <p:nvSpPr>
          <p:cNvPr id="8" name="Cube 7">
            <a:extLst>
              <a:ext uri="{FF2B5EF4-FFF2-40B4-BE49-F238E27FC236}">
                <a16:creationId xmlns:a16="http://schemas.microsoft.com/office/drawing/2014/main" id="{F7369772-9E8D-439E-BEC2-61EF1BE42B19}"/>
              </a:ext>
            </a:extLst>
          </p:cNvPr>
          <p:cNvSpPr/>
          <p:nvPr/>
        </p:nvSpPr>
        <p:spPr>
          <a:xfrm rot="2791901">
            <a:off x="7246126" y="1656767"/>
            <a:ext cx="652311" cy="3325620"/>
          </a:xfrm>
          <a:prstGeom prst="cube">
            <a:avLst>
              <a:gd name="adj" fmla="val 896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727C5C25-FD51-464B-B5F3-A367DA6EF5A7}"/>
              </a:ext>
            </a:extLst>
          </p:cNvPr>
          <p:cNvSpPr/>
          <p:nvPr/>
        </p:nvSpPr>
        <p:spPr>
          <a:xfrm flipH="1">
            <a:off x="5979532" y="1108058"/>
            <a:ext cx="3276600" cy="1275913"/>
          </a:xfrm>
          <a:custGeom>
            <a:avLst/>
            <a:gdLst>
              <a:gd name="connsiteX0" fmla="*/ 472564 w 2930378"/>
              <a:gd name="connsiteY0" fmla="*/ 1161058 h 1161058"/>
              <a:gd name="connsiteX1" fmla="*/ 64870 w 2930378"/>
              <a:gd name="connsiteY1" fmla="*/ 887321 h 1161058"/>
              <a:gd name="connsiteX2" fmla="*/ 29925 w 2930378"/>
              <a:gd name="connsiteY2" fmla="*/ 334021 h 1161058"/>
              <a:gd name="connsiteX3" fmla="*/ 356080 w 2930378"/>
              <a:gd name="connsiteY3" fmla="*/ 42811 h 1161058"/>
              <a:gd name="connsiteX4" fmla="*/ 932676 w 2930378"/>
              <a:gd name="connsiteY4" fmla="*/ 42811 h 1161058"/>
              <a:gd name="connsiteX5" fmla="*/ 1544218 w 2930378"/>
              <a:gd name="connsiteY5" fmla="*/ 433033 h 1161058"/>
              <a:gd name="connsiteX6" fmla="*/ 2330485 w 2930378"/>
              <a:gd name="connsiteY6" fmla="*/ 572814 h 1161058"/>
              <a:gd name="connsiteX7" fmla="*/ 2930378 w 2930378"/>
              <a:gd name="connsiteY7" fmla="*/ 398088 h 1161058"/>
              <a:gd name="connsiteX0" fmla="*/ 503150 w 2931843"/>
              <a:gd name="connsiteY0" fmla="*/ 1201422 h 1201422"/>
              <a:gd name="connsiteX1" fmla="*/ 66335 w 2931843"/>
              <a:gd name="connsiteY1" fmla="*/ 887321 h 1201422"/>
              <a:gd name="connsiteX2" fmla="*/ 31390 w 2931843"/>
              <a:gd name="connsiteY2" fmla="*/ 334021 h 1201422"/>
              <a:gd name="connsiteX3" fmla="*/ 357545 w 2931843"/>
              <a:gd name="connsiteY3" fmla="*/ 42811 h 1201422"/>
              <a:gd name="connsiteX4" fmla="*/ 934141 w 2931843"/>
              <a:gd name="connsiteY4" fmla="*/ 42811 h 1201422"/>
              <a:gd name="connsiteX5" fmla="*/ 1545683 w 2931843"/>
              <a:gd name="connsiteY5" fmla="*/ 433033 h 1201422"/>
              <a:gd name="connsiteX6" fmla="*/ 2331950 w 2931843"/>
              <a:gd name="connsiteY6" fmla="*/ 572814 h 1201422"/>
              <a:gd name="connsiteX7" fmla="*/ 2931843 w 2931843"/>
              <a:gd name="connsiteY7" fmla="*/ 398088 h 1201422"/>
              <a:gd name="connsiteX0" fmla="*/ 500602 w 2929295"/>
              <a:gd name="connsiteY0" fmla="*/ 1201422 h 1201422"/>
              <a:gd name="connsiteX1" fmla="*/ 69612 w 2929295"/>
              <a:gd name="connsiteY1" fmla="*/ 789293 h 1201422"/>
              <a:gd name="connsiteX2" fmla="*/ 28842 w 2929295"/>
              <a:gd name="connsiteY2" fmla="*/ 334021 h 1201422"/>
              <a:gd name="connsiteX3" fmla="*/ 354997 w 2929295"/>
              <a:gd name="connsiteY3" fmla="*/ 42811 h 1201422"/>
              <a:gd name="connsiteX4" fmla="*/ 931593 w 2929295"/>
              <a:gd name="connsiteY4" fmla="*/ 42811 h 1201422"/>
              <a:gd name="connsiteX5" fmla="*/ 1543135 w 2929295"/>
              <a:gd name="connsiteY5" fmla="*/ 433033 h 1201422"/>
              <a:gd name="connsiteX6" fmla="*/ 2329402 w 2929295"/>
              <a:gd name="connsiteY6" fmla="*/ 572814 h 1201422"/>
              <a:gd name="connsiteX7" fmla="*/ 2929295 w 2929295"/>
              <a:gd name="connsiteY7" fmla="*/ 398088 h 1201422"/>
              <a:gd name="connsiteX0" fmla="*/ 500602 w 2929295"/>
              <a:gd name="connsiteY0" fmla="*/ 1170067 h 1170067"/>
              <a:gd name="connsiteX1" fmla="*/ 69612 w 2929295"/>
              <a:gd name="connsiteY1" fmla="*/ 757938 h 1170067"/>
              <a:gd name="connsiteX2" fmla="*/ 28842 w 2929295"/>
              <a:gd name="connsiteY2" fmla="*/ 302666 h 1170067"/>
              <a:gd name="connsiteX3" fmla="*/ 354997 w 2929295"/>
              <a:gd name="connsiteY3" fmla="*/ 11456 h 1170067"/>
              <a:gd name="connsiteX4" fmla="*/ 919945 w 2929295"/>
              <a:gd name="connsiteY4" fmla="*/ 92186 h 1170067"/>
              <a:gd name="connsiteX5" fmla="*/ 1543135 w 2929295"/>
              <a:gd name="connsiteY5" fmla="*/ 401678 h 1170067"/>
              <a:gd name="connsiteX6" fmla="*/ 2329402 w 2929295"/>
              <a:gd name="connsiteY6" fmla="*/ 541459 h 1170067"/>
              <a:gd name="connsiteX7" fmla="*/ 2929295 w 2929295"/>
              <a:gd name="connsiteY7" fmla="*/ 366733 h 1170067"/>
              <a:gd name="connsiteX0" fmla="*/ 500602 w 2929295"/>
              <a:gd name="connsiteY0" fmla="*/ 1159653 h 1159653"/>
              <a:gd name="connsiteX1" fmla="*/ 69612 w 2929295"/>
              <a:gd name="connsiteY1" fmla="*/ 747524 h 1159653"/>
              <a:gd name="connsiteX2" fmla="*/ 28842 w 2929295"/>
              <a:gd name="connsiteY2" fmla="*/ 292252 h 1159653"/>
              <a:gd name="connsiteX3" fmla="*/ 354997 w 2929295"/>
              <a:gd name="connsiteY3" fmla="*/ 1042 h 1159653"/>
              <a:gd name="connsiteX4" fmla="*/ 1543135 w 2929295"/>
              <a:gd name="connsiteY4" fmla="*/ 391264 h 1159653"/>
              <a:gd name="connsiteX5" fmla="*/ 2329402 w 2929295"/>
              <a:gd name="connsiteY5" fmla="*/ 531045 h 1159653"/>
              <a:gd name="connsiteX6" fmla="*/ 2929295 w 2929295"/>
              <a:gd name="connsiteY6" fmla="*/ 356319 h 1159653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264572 w 2864465"/>
              <a:gd name="connsiteY4" fmla="*/ 530003 h 1158611"/>
              <a:gd name="connsiteX5" fmla="*/ 2864465 w 2864465"/>
              <a:gd name="connsiteY5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587446 w 3016139"/>
              <a:gd name="connsiteY0" fmla="*/ 1160478 h 1160478"/>
              <a:gd name="connsiteX1" fmla="*/ 156456 w 3016139"/>
              <a:gd name="connsiteY1" fmla="*/ 748349 h 1160478"/>
              <a:gd name="connsiteX2" fmla="*/ 441841 w 3016139"/>
              <a:gd name="connsiteY2" fmla="*/ 1867 h 1160478"/>
              <a:gd name="connsiteX3" fmla="*/ 1629979 w 3016139"/>
              <a:gd name="connsiteY3" fmla="*/ 392089 h 1160478"/>
              <a:gd name="connsiteX4" fmla="*/ 3016139 w 3016139"/>
              <a:gd name="connsiteY4" fmla="*/ 357144 h 1160478"/>
              <a:gd name="connsiteX0" fmla="*/ 512245 w 2940938"/>
              <a:gd name="connsiteY0" fmla="*/ 1210210 h 1210210"/>
              <a:gd name="connsiteX1" fmla="*/ 81255 w 2940938"/>
              <a:gd name="connsiteY1" fmla="*/ 798081 h 1210210"/>
              <a:gd name="connsiteX2" fmla="*/ 366640 w 2940938"/>
              <a:gd name="connsiteY2" fmla="*/ 51599 h 1210210"/>
              <a:gd name="connsiteX3" fmla="*/ 1554778 w 2940938"/>
              <a:gd name="connsiteY3" fmla="*/ 441821 h 1210210"/>
              <a:gd name="connsiteX4" fmla="*/ 2940938 w 2940938"/>
              <a:gd name="connsiteY4" fmla="*/ 406876 h 1210210"/>
              <a:gd name="connsiteX0" fmla="*/ 478944 w 2907637"/>
              <a:gd name="connsiteY0" fmla="*/ 1158611 h 1158611"/>
              <a:gd name="connsiteX1" fmla="*/ 47954 w 2907637"/>
              <a:gd name="connsiteY1" fmla="*/ 746482 h 1158611"/>
              <a:gd name="connsiteX2" fmla="*/ 333339 w 2907637"/>
              <a:gd name="connsiteY2" fmla="*/ 0 h 1158611"/>
              <a:gd name="connsiteX3" fmla="*/ 2907637 w 2907637"/>
              <a:gd name="connsiteY3" fmla="*/ 355277 h 1158611"/>
              <a:gd name="connsiteX0" fmla="*/ 440554 w 2869247"/>
              <a:gd name="connsiteY0" fmla="*/ 1199513 h 1199513"/>
              <a:gd name="connsiteX1" fmla="*/ 9564 w 2869247"/>
              <a:gd name="connsiteY1" fmla="*/ 787384 h 1199513"/>
              <a:gd name="connsiteX2" fmla="*/ 294949 w 2869247"/>
              <a:gd name="connsiteY2" fmla="*/ 40902 h 1199513"/>
              <a:gd name="connsiteX3" fmla="*/ 2869247 w 2869247"/>
              <a:gd name="connsiteY3" fmla="*/ 396179 h 1199513"/>
              <a:gd name="connsiteX0" fmla="*/ 440554 w 2869247"/>
              <a:gd name="connsiteY0" fmla="*/ 1180394 h 1180394"/>
              <a:gd name="connsiteX1" fmla="*/ 9564 w 2869247"/>
              <a:gd name="connsiteY1" fmla="*/ 768265 h 1180394"/>
              <a:gd name="connsiteX2" fmla="*/ 294949 w 2869247"/>
              <a:gd name="connsiteY2" fmla="*/ 21783 h 1180394"/>
              <a:gd name="connsiteX3" fmla="*/ 2869247 w 2869247"/>
              <a:gd name="connsiteY3" fmla="*/ 377060 h 1180394"/>
              <a:gd name="connsiteX0" fmla="*/ 478943 w 2907636"/>
              <a:gd name="connsiteY0" fmla="*/ 1162476 h 1162476"/>
              <a:gd name="connsiteX1" fmla="*/ 47953 w 2907636"/>
              <a:gd name="connsiteY1" fmla="*/ 750347 h 1162476"/>
              <a:gd name="connsiteX2" fmla="*/ 333338 w 2907636"/>
              <a:gd name="connsiteY2" fmla="*/ 3865 h 1162476"/>
              <a:gd name="connsiteX3" fmla="*/ 2907636 w 2907636"/>
              <a:gd name="connsiteY3" fmla="*/ 359142 h 1162476"/>
              <a:gd name="connsiteX0" fmla="*/ 299160 w 2727853"/>
              <a:gd name="connsiteY0" fmla="*/ 1162476 h 1162476"/>
              <a:gd name="connsiteX1" fmla="*/ 153555 w 2727853"/>
              <a:gd name="connsiteY1" fmla="*/ 3865 h 1162476"/>
              <a:gd name="connsiteX2" fmla="*/ 2727853 w 2727853"/>
              <a:gd name="connsiteY2" fmla="*/ 359142 h 1162476"/>
              <a:gd name="connsiteX0" fmla="*/ 527363 w 2956056"/>
              <a:gd name="connsiteY0" fmla="*/ 1162476 h 1162476"/>
              <a:gd name="connsiteX1" fmla="*/ 381758 w 2956056"/>
              <a:gd name="connsiteY1" fmla="*/ 3865 h 1162476"/>
              <a:gd name="connsiteX2" fmla="*/ 2956056 w 2956056"/>
              <a:gd name="connsiteY2" fmla="*/ 359142 h 1162476"/>
              <a:gd name="connsiteX0" fmla="*/ 677399 w 3106092"/>
              <a:gd name="connsiteY0" fmla="*/ 1171903 h 1171903"/>
              <a:gd name="connsiteX1" fmla="*/ 531794 w 3106092"/>
              <a:gd name="connsiteY1" fmla="*/ 13292 h 1171903"/>
              <a:gd name="connsiteX2" fmla="*/ 3106092 w 3106092"/>
              <a:gd name="connsiteY2" fmla="*/ 368569 h 11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092" h="1171903">
                <a:moveTo>
                  <a:pt x="677399" y="1171903"/>
                </a:moveTo>
                <a:cubicBezTo>
                  <a:pt x="-127554" y="855563"/>
                  <a:pt x="-263209" y="141415"/>
                  <a:pt x="531794" y="13292"/>
                </a:cubicBezTo>
                <a:cubicBezTo>
                  <a:pt x="1326797" y="-114831"/>
                  <a:pt x="2020849" y="734516"/>
                  <a:pt x="3106092" y="36856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C597996-2EFA-419F-9B1E-9DF59F8F84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4" r="34201"/>
          <a:stretch/>
        </p:blipFill>
        <p:spPr>
          <a:xfrm>
            <a:off x="5595310" y="196886"/>
            <a:ext cx="619140" cy="1822344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B9F031A8-5E2B-4CE7-B02B-62AE39A3A31A}"/>
              </a:ext>
            </a:extLst>
          </p:cNvPr>
          <p:cNvSpPr/>
          <p:nvPr/>
        </p:nvSpPr>
        <p:spPr>
          <a:xfrm>
            <a:off x="5700773" y="196886"/>
            <a:ext cx="408214" cy="33423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65000"/>
                </a:schemeClr>
              </a:gs>
              <a:gs pos="0">
                <a:srgbClr val="FFFF00">
                  <a:alpha val="67000"/>
                </a:srgbClr>
              </a:gs>
              <a:gs pos="30000">
                <a:srgbClr val="FFFF00">
                  <a:lumMod val="70000"/>
                  <a:lumOff val="30000"/>
                  <a:alpha val="62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01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5C76245C-C7EC-4B3D-A27B-795653C47716}"/>
              </a:ext>
            </a:extLst>
          </p:cNvPr>
          <p:cNvSpPr/>
          <p:nvPr/>
        </p:nvSpPr>
        <p:spPr>
          <a:xfrm>
            <a:off x="2271943" y="1108058"/>
            <a:ext cx="3551913" cy="1183661"/>
          </a:xfrm>
          <a:custGeom>
            <a:avLst/>
            <a:gdLst>
              <a:gd name="connsiteX0" fmla="*/ 472564 w 2930378"/>
              <a:gd name="connsiteY0" fmla="*/ 1161058 h 1161058"/>
              <a:gd name="connsiteX1" fmla="*/ 64870 w 2930378"/>
              <a:gd name="connsiteY1" fmla="*/ 887321 h 1161058"/>
              <a:gd name="connsiteX2" fmla="*/ 29925 w 2930378"/>
              <a:gd name="connsiteY2" fmla="*/ 334021 h 1161058"/>
              <a:gd name="connsiteX3" fmla="*/ 356080 w 2930378"/>
              <a:gd name="connsiteY3" fmla="*/ 42811 h 1161058"/>
              <a:gd name="connsiteX4" fmla="*/ 932676 w 2930378"/>
              <a:gd name="connsiteY4" fmla="*/ 42811 h 1161058"/>
              <a:gd name="connsiteX5" fmla="*/ 1544218 w 2930378"/>
              <a:gd name="connsiteY5" fmla="*/ 433033 h 1161058"/>
              <a:gd name="connsiteX6" fmla="*/ 2330485 w 2930378"/>
              <a:gd name="connsiteY6" fmla="*/ 572814 h 1161058"/>
              <a:gd name="connsiteX7" fmla="*/ 2930378 w 2930378"/>
              <a:gd name="connsiteY7" fmla="*/ 398088 h 1161058"/>
              <a:gd name="connsiteX0" fmla="*/ 503150 w 2931843"/>
              <a:gd name="connsiteY0" fmla="*/ 1201422 h 1201422"/>
              <a:gd name="connsiteX1" fmla="*/ 66335 w 2931843"/>
              <a:gd name="connsiteY1" fmla="*/ 887321 h 1201422"/>
              <a:gd name="connsiteX2" fmla="*/ 31390 w 2931843"/>
              <a:gd name="connsiteY2" fmla="*/ 334021 h 1201422"/>
              <a:gd name="connsiteX3" fmla="*/ 357545 w 2931843"/>
              <a:gd name="connsiteY3" fmla="*/ 42811 h 1201422"/>
              <a:gd name="connsiteX4" fmla="*/ 934141 w 2931843"/>
              <a:gd name="connsiteY4" fmla="*/ 42811 h 1201422"/>
              <a:gd name="connsiteX5" fmla="*/ 1545683 w 2931843"/>
              <a:gd name="connsiteY5" fmla="*/ 433033 h 1201422"/>
              <a:gd name="connsiteX6" fmla="*/ 2331950 w 2931843"/>
              <a:gd name="connsiteY6" fmla="*/ 572814 h 1201422"/>
              <a:gd name="connsiteX7" fmla="*/ 2931843 w 2931843"/>
              <a:gd name="connsiteY7" fmla="*/ 398088 h 1201422"/>
              <a:gd name="connsiteX0" fmla="*/ 500602 w 2929295"/>
              <a:gd name="connsiteY0" fmla="*/ 1201422 h 1201422"/>
              <a:gd name="connsiteX1" fmla="*/ 69612 w 2929295"/>
              <a:gd name="connsiteY1" fmla="*/ 789293 h 1201422"/>
              <a:gd name="connsiteX2" fmla="*/ 28842 w 2929295"/>
              <a:gd name="connsiteY2" fmla="*/ 334021 h 1201422"/>
              <a:gd name="connsiteX3" fmla="*/ 354997 w 2929295"/>
              <a:gd name="connsiteY3" fmla="*/ 42811 h 1201422"/>
              <a:gd name="connsiteX4" fmla="*/ 931593 w 2929295"/>
              <a:gd name="connsiteY4" fmla="*/ 42811 h 1201422"/>
              <a:gd name="connsiteX5" fmla="*/ 1543135 w 2929295"/>
              <a:gd name="connsiteY5" fmla="*/ 433033 h 1201422"/>
              <a:gd name="connsiteX6" fmla="*/ 2329402 w 2929295"/>
              <a:gd name="connsiteY6" fmla="*/ 572814 h 1201422"/>
              <a:gd name="connsiteX7" fmla="*/ 2929295 w 2929295"/>
              <a:gd name="connsiteY7" fmla="*/ 398088 h 1201422"/>
              <a:gd name="connsiteX0" fmla="*/ 500602 w 2929295"/>
              <a:gd name="connsiteY0" fmla="*/ 1170067 h 1170067"/>
              <a:gd name="connsiteX1" fmla="*/ 69612 w 2929295"/>
              <a:gd name="connsiteY1" fmla="*/ 757938 h 1170067"/>
              <a:gd name="connsiteX2" fmla="*/ 28842 w 2929295"/>
              <a:gd name="connsiteY2" fmla="*/ 302666 h 1170067"/>
              <a:gd name="connsiteX3" fmla="*/ 354997 w 2929295"/>
              <a:gd name="connsiteY3" fmla="*/ 11456 h 1170067"/>
              <a:gd name="connsiteX4" fmla="*/ 919945 w 2929295"/>
              <a:gd name="connsiteY4" fmla="*/ 92186 h 1170067"/>
              <a:gd name="connsiteX5" fmla="*/ 1543135 w 2929295"/>
              <a:gd name="connsiteY5" fmla="*/ 401678 h 1170067"/>
              <a:gd name="connsiteX6" fmla="*/ 2329402 w 2929295"/>
              <a:gd name="connsiteY6" fmla="*/ 541459 h 1170067"/>
              <a:gd name="connsiteX7" fmla="*/ 2929295 w 2929295"/>
              <a:gd name="connsiteY7" fmla="*/ 366733 h 1170067"/>
              <a:gd name="connsiteX0" fmla="*/ 500602 w 2929295"/>
              <a:gd name="connsiteY0" fmla="*/ 1159653 h 1159653"/>
              <a:gd name="connsiteX1" fmla="*/ 69612 w 2929295"/>
              <a:gd name="connsiteY1" fmla="*/ 747524 h 1159653"/>
              <a:gd name="connsiteX2" fmla="*/ 28842 w 2929295"/>
              <a:gd name="connsiteY2" fmla="*/ 292252 h 1159653"/>
              <a:gd name="connsiteX3" fmla="*/ 354997 w 2929295"/>
              <a:gd name="connsiteY3" fmla="*/ 1042 h 1159653"/>
              <a:gd name="connsiteX4" fmla="*/ 1543135 w 2929295"/>
              <a:gd name="connsiteY4" fmla="*/ 391264 h 1159653"/>
              <a:gd name="connsiteX5" fmla="*/ 2329402 w 2929295"/>
              <a:gd name="connsiteY5" fmla="*/ 531045 h 1159653"/>
              <a:gd name="connsiteX6" fmla="*/ 2929295 w 2929295"/>
              <a:gd name="connsiteY6" fmla="*/ 356319 h 1159653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264572 w 2864465"/>
              <a:gd name="connsiteY4" fmla="*/ 530003 h 1158611"/>
              <a:gd name="connsiteX5" fmla="*/ 2864465 w 2864465"/>
              <a:gd name="connsiteY5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587446 w 3016139"/>
              <a:gd name="connsiteY0" fmla="*/ 1160478 h 1160478"/>
              <a:gd name="connsiteX1" fmla="*/ 156456 w 3016139"/>
              <a:gd name="connsiteY1" fmla="*/ 748349 h 1160478"/>
              <a:gd name="connsiteX2" fmla="*/ 441841 w 3016139"/>
              <a:gd name="connsiteY2" fmla="*/ 1867 h 1160478"/>
              <a:gd name="connsiteX3" fmla="*/ 1629979 w 3016139"/>
              <a:gd name="connsiteY3" fmla="*/ 392089 h 1160478"/>
              <a:gd name="connsiteX4" fmla="*/ 3016139 w 3016139"/>
              <a:gd name="connsiteY4" fmla="*/ 357144 h 1160478"/>
              <a:gd name="connsiteX0" fmla="*/ 512245 w 2940938"/>
              <a:gd name="connsiteY0" fmla="*/ 1210210 h 1210210"/>
              <a:gd name="connsiteX1" fmla="*/ 81255 w 2940938"/>
              <a:gd name="connsiteY1" fmla="*/ 798081 h 1210210"/>
              <a:gd name="connsiteX2" fmla="*/ 366640 w 2940938"/>
              <a:gd name="connsiteY2" fmla="*/ 51599 h 1210210"/>
              <a:gd name="connsiteX3" fmla="*/ 1554778 w 2940938"/>
              <a:gd name="connsiteY3" fmla="*/ 441821 h 1210210"/>
              <a:gd name="connsiteX4" fmla="*/ 2940938 w 2940938"/>
              <a:gd name="connsiteY4" fmla="*/ 406876 h 1210210"/>
              <a:gd name="connsiteX0" fmla="*/ 478944 w 2907637"/>
              <a:gd name="connsiteY0" fmla="*/ 1158611 h 1158611"/>
              <a:gd name="connsiteX1" fmla="*/ 47954 w 2907637"/>
              <a:gd name="connsiteY1" fmla="*/ 746482 h 1158611"/>
              <a:gd name="connsiteX2" fmla="*/ 333339 w 2907637"/>
              <a:gd name="connsiteY2" fmla="*/ 0 h 1158611"/>
              <a:gd name="connsiteX3" fmla="*/ 2907637 w 2907637"/>
              <a:gd name="connsiteY3" fmla="*/ 355277 h 1158611"/>
              <a:gd name="connsiteX0" fmla="*/ 440554 w 2869247"/>
              <a:gd name="connsiteY0" fmla="*/ 1199513 h 1199513"/>
              <a:gd name="connsiteX1" fmla="*/ 9564 w 2869247"/>
              <a:gd name="connsiteY1" fmla="*/ 787384 h 1199513"/>
              <a:gd name="connsiteX2" fmla="*/ 294949 w 2869247"/>
              <a:gd name="connsiteY2" fmla="*/ 40902 h 1199513"/>
              <a:gd name="connsiteX3" fmla="*/ 2869247 w 2869247"/>
              <a:gd name="connsiteY3" fmla="*/ 396179 h 1199513"/>
              <a:gd name="connsiteX0" fmla="*/ 440554 w 2869247"/>
              <a:gd name="connsiteY0" fmla="*/ 1180394 h 1180394"/>
              <a:gd name="connsiteX1" fmla="*/ 9564 w 2869247"/>
              <a:gd name="connsiteY1" fmla="*/ 768265 h 1180394"/>
              <a:gd name="connsiteX2" fmla="*/ 294949 w 2869247"/>
              <a:gd name="connsiteY2" fmla="*/ 21783 h 1180394"/>
              <a:gd name="connsiteX3" fmla="*/ 2869247 w 2869247"/>
              <a:gd name="connsiteY3" fmla="*/ 377060 h 1180394"/>
              <a:gd name="connsiteX0" fmla="*/ 478943 w 2907636"/>
              <a:gd name="connsiteY0" fmla="*/ 1162476 h 1162476"/>
              <a:gd name="connsiteX1" fmla="*/ 47953 w 2907636"/>
              <a:gd name="connsiteY1" fmla="*/ 750347 h 1162476"/>
              <a:gd name="connsiteX2" fmla="*/ 333338 w 2907636"/>
              <a:gd name="connsiteY2" fmla="*/ 3865 h 1162476"/>
              <a:gd name="connsiteX3" fmla="*/ 2907636 w 2907636"/>
              <a:gd name="connsiteY3" fmla="*/ 359142 h 1162476"/>
              <a:gd name="connsiteX0" fmla="*/ 299160 w 2727853"/>
              <a:gd name="connsiteY0" fmla="*/ 1162476 h 1162476"/>
              <a:gd name="connsiteX1" fmla="*/ 153555 w 2727853"/>
              <a:gd name="connsiteY1" fmla="*/ 3865 h 1162476"/>
              <a:gd name="connsiteX2" fmla="*/ 2727853 w 2727853"/>
              <a:gd name="connsiteY2" fmla="*/ 359142 h 1162476"/>
              <a:gd name="connsiteX0" fmla="*/ 527363 w 2956056"/>
              <a:gd name="connsiteY0" fmla="*/ 1162476 h 1162476"/>
              <a:gd name="connsiteX1" fmla="*/ 381758 w 2956056"/>
              <a:gd name="connsiteY1" fmla="*/ 3865 h 1162476"/>
              <a:gd name="connsiteX2" fmla="*/ 2956056 w 2956056"/>
              <a:gd name="connsiteY2" fmla="*/ 359142 h 1162476"/>
              <a:gd name="connsiteX0" fmla="*/ 677399 w 3106092"/>
              <a:gd name="connsiteY0" fmla="*/ 1171903 h 1171903"/>
              <a:gd name="connsiteX1" fmla="*/ 531794 w 3106092"/>
              <a:gd name="connsiteY1" fmla="*/ 13292 h 1171903"/>
              <a:gd name="connsiteX2" fmla="*/ 3106092 w 3106092"/>
              <a:gd name="connsiteY2" fmla="*/ 368569 h 11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092" h="1171903">
                <a:moveTo>
                  <a:pt x="677399" y="1171903"/>
                </a:moveTo>
                <a:cubicBezTo>
                  <a:pt x="-127554" y="855563"/>
                  <a:pt x="-263209" y="141415"/>
                  <a:pt x="531794" y="13292"/>
                </a:cubicBezTo>
                <a:cubicBezTo>
                  <a:pt x="1326797" y="-114831"/>
                  <a:pt x="2020849" y="734516"/>
                  <a:pt x="3106092" y="36856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9C1815A6-5CA9-4F72-93A3-FBEFE68FD93D}"/>
              </a:ext>
            </a:extLst>
          </p:cNvPr>
          <p:cNvSpPr/>
          <p:nvPr/>
        </p:nvSpPr>
        <p:spPr>
          <a:xfrm rot="18705856" flipH="1" flipV="1">
            <a:off x="3669015" y="1470112"/>
            <a:ext cx="652311" cy="3325620"/>
          </a:xfrm>
          <a:prstGeom prst="cube">
            <a:avLst>
              <a:gd name="adj" fmla="val 8718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F2903D-65DE-41A6-93CC-4B8835385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081">
            <a:off x="2507946" y="1895786"/>
            <a:ext cx="6128229" cy="5737231"/>
          </a:xfrm>
          <a:prstGeom prst="rect">
            <a:avLst/>
          </a:prstGeom>
        </p:spPr>
      </p:pic>
      <p:sp>
        <p:nvSpPr>
          <p:cNvPr id="8" name="Cube 7">
            <a:extLst>
              <a:ext uri="{FF2B5EF4-FFF2-40B4-BE49-F238E27FC236}">
                <a16:creationId xmlns:a16="http://schemas.microsoft.com/office/drawing/2014/main" id="{F7369772-9E8D-439E-BEC2-61EF1BE42B19}"/>
              </a:ext>
            </a:extLst>
          </p:cNvPr>
          <p:cNvSpPr/>
          <p:nvPr/>
        </p:nvSpPr>
        <p:spPr>
          <a:xfrm rot="2791901">
            <a:off x="7246126" y="1656767"/>
            <a:ext cx="652311" cy="3325620"/>
          </a:xfrm>
          <a:prstGeom prst="cube">
            <a:avLst>
              <a:gd name="adj" fmla="val 896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727C5C25-FD51-464B-B5F3-A367DA6EF5A7}"/>
              </a:ext>
            </a:extLst>
          </p:cNvPr>
          <p:cNvSpPr/>
          <p:nvPr/>
        </p:nvSpPr>
        <p:spPr>
          <a:xfrm flipH="1">
            <a:off x="5979532" y="1108058"/>
            <a:ext cx="3276600" cy="1275913"/>
          </a:xfrm>
          <a:custGeom>
            <a:avLst/>
            <a:gdLst>
              <a:gd name="connsiteX0" fmla="*/ 472564 w 2930378"/>
              <a:gd name="connsiteY0" fmla="*/ 1161058 h 1161058"/>
              <a:gd name="connsiteX1" fmla="*/ 64870 w 2930378"/>
              <a:gd name="connsiteY1" fmla="*/ 887321 h 1161058"/>
              <a:gd name="connsiteX2" fmla="*/ 29925 w 2930378"/>
              <a:gd name="connsiteY2" fmla="*/ 334021 h 1161058"/>
              <a:gd name="connsiteX3" fmla="*/ 356080 w 2930378"/>
              <a:gd name="connsiteY3" fmla="*/ 42811 h 1161058"/>
              <a:gd name="connsiteX4" fmla="*/ 932676 w 2930378"/>
              <a:gd name="connsiteY4" fmla="*/ 42811 h 1161058"/>
              <a:gd name="connsiteX5" fmla="*/ 1544218 w 2930378"/>
              <a:gd name="connsiteY5" fmla="*/ 433033 h 1161058"/>
              <a:gd name="connsiteX6" fmla="*/ 2330485 w 2930378"/>
              <a:gd name="connsiteY6" fmla="*/ 572814 h 1161058"/>
              <a:gd name="connsiteX7" fmla="*/ 2930378 w 2930378"/>
              <a:gd name="connsiteY7" fmla="*/ 398088 h 1161058"/>
              <a:gd name="connsiteX0" fmla="*/ 503150 w 2931843"/>
              <a:gd name="connsiteY0" fmla="*/ 1201422 h 1201422"/>
              <a:gd name="connsiteX1" fmla="*/ 66335 w 2931843"/>
              <a:gd name="connsiteY1" fmla="*/ 887321 h 1201422"/>
              <a:gd name="connsiteX2" fmla="*/ 31390 w 2931843"/>
              <a:gd name="connsiteY2" fmla="*/ 334021 h 1201422"/>
              <a:gd name="connsiteX3" fmla="*/ 357545 w 2931843"/>
              <a:gd name="connsiteY3" fmla="*/ 42811 h 1201422"/>
              <a:gd name="connsiteX4" fmla="*/ 934141 w 2931843"/>
              <a:gd name="connsiteY4" fmla="*/ 42811 h 1201422"/>
              <a:gd name="connsiteX5" fmla="*/ 1545683 w 2931843"/>
              <a:gd name="connsiteY5" fmla="*/ 433033 h 1201422"/>
              <a:gd name="connsiteX6" fmla="*/ 2331950 w 2931843"/>
              <a:gd name="connsiteY6" fmla="*/ 572814 h 1201422"/>
              <a:gd name="connsiteX7" fmla="*/ 2931843 w 2931843"/>
              <a:gd name="connsiteY7" fmla="*/ 398088 h 1201422"/>
              <a:gd name="connsiteX0" fmla="*/ 500602 w 2929295"/>
              <a:gd name="connsiteY0" fmla="*/ 1201422 h 1201422"/>
              <a:gd name="connsiteX1" fmla="*/ 69612 w 2929295"/>
              <a:gd name="connsiteY1" fmla="*/ 789293 h 1201422"/>
              <a:gd name="connsiteX2" fmla="*/ 28842 w 2929295"/>
              <a:gd name="connsiteY2" fmla="*/ 334021 h 1201422"/>
              <a:gd name="connsiteX3" fmla="*/ 354997 w 2929295"/>
              <a:gd name="connsiteY3" fmla="*/ 42811 h 1201422"/>
              <a:gd name="connsiteX4" fmla="*/ 931593 w 2929295"/>
              <a:gd name="connsiteY4" fmla="*/ 42811 h 1201422"/>
              <a:gd name="connsiteX5" fmla="*/ 1543135 w 2929295"/>
              <a:gd name="connsiteY5" fmla="*/ 433033 h 1201422"/>
              <a:gd name="connsiteX6" fmla="*/ 2329402 w 2929295"/>
              <a:gd name="connsiteY6" fmla="*/ 572814 h 1201422"/>
              <a:gd name="connsiteX7" fmla="*/ 2929295 w 2929295"/>
              <a:gd name="connsiteY7" fmla="*/ 398088 h 1201422"/>
              <a:gd name="connsiteX0" fmla="*/ 500602 w 2929295"/>
              <a:gd name="connsiteY0" fmla="*/ 1170067 h 1170067"/>
              <a:gd name="connsiteX1" fmla="*/ 69612 w 2929295"/>
              <a:gd name="connsiteY1" fmla="*/ 757938 h 1170067"/>
              <a:gd name="connsiteX2" fmla="*/ 28842 w 2929295"/>
              <a:gd name="connsiteY2" fmla="*/ 302666 h 1170067"/>
              <a:gd name="connsiteX3" fmla="*/ 354997 w 2929295"/>
              <a:gd name="connsiteY3" fmla="*/ 11456 h 1170067"/>
              <a:gd name="connsiteX4" fmla="*/ 919945 w 2929295"/>
              <a:gd name="connsiteY4" fmla="*/ 92186 h 1170067"/>
              <a:gd name="connsiteX5" fmla="*/ 1543135 w 2929295"/>
              <a:gd name="connsiteY5" fmla="*/ 401678 h 1170067"/>
              <a:gd name="connsiteX6" fmla="*/ 2329402 w 2929295"/>
              <a:gd name="connsiteY6" fmla="*/ 541459 h 1170067"/>
              <a:gd name="connsiteX7" fmla="*/ 2929295 w 2929295"/>
              <a:gd name="connsiteY7" fmla="*/ 366733 h 1170067"/>
              <a:gd name="connsiteX0" fmla="*/ 500602 w 2929295"/>
              <a:gd name="connsiteY0" fmla="*/ 1159653 h 1159653"/>
              <a:gd name="connsiteX1" fmla="*/ 69612 w 2929295"/>
              <a:gd name="connsiteY1" fmla="*/ 747524 h 1159653"/>
              <a:gd name="connsiteX2" fmla="*/ 28842 w 2929295"/>
              <a:gd name="connsiteY2" fmla="*/ 292252 h 1159653"/>
              <a:gd name="connsiteX3" fmla="*/ 354997 w 2929295"/>
              <a:gd name="connsiteY3" fmla="*/ 1042 h 1159653"/>
              <a:gd name="connsiteX4" fmla="*/ 1543135 w 2929295"/>
              <a:gd name="connsiteY4" fmla="*/ 391264 h 1159653"/>
              <a:gd name="connsiteX5" fmla="*/ 2329402 w 2929295"/>
              <a:gd name="connsiteY5" fmla="*/ 531045 h 1159653"/>
              <a:gd name="connsiteX6" fmla="*/ 2929295 w 2929295"/>
              <a:gd name="connsiteY6" fmla="*/ 356319 h 1159653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264572 w 2864465"/>
              <a:gd name="connsiteY4" fmla="*/ 530003 h 1158611"/>
              <a:gd name="connsiteX5" fmla="*/ 2864465 w 2864465"/>
              <a:gd name="connsiteY5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435772 w 2864465"/>
              <a:gd name="connsiteY0" fmla="*/ 1158611 h 1158611"/>
              <a:gd name="connsiteX1" fmla="*/ 4782 w 2864465"/>
              <a:gd name="connsiteY1" fmla="*/ 746482 h 1158611"/>
              <a:gd name="connsiteX2" fmla="*/ 290167 w 2864465"/>
              <a:gd name="connsiteY2" fmla="*/ 0 h 1158611"/>
              <a:gd name="connsiteX3" fmla="*/ 1478305 w 2864465"/>
              <a:gd name="connsiteY3" fmla="*/ 390222 h 1158611"/>
              <a:gd name="connsiteX4" fmla="*/ 2864465 w 2864465"/>
              <a:gd name="connsiteY4" fmla="*/ 355277 h 1158611"/>
              <a:gd name="connsiteX0" fmla="*/ 587446 w 3016139"/>
              <a:gd name="connsiteY0" fmla="*/ 1160478 h 1160478"/>
              <a:gd name="connsiteX1" fmla="*/ 156456 w 3016139"/>
              <a:gd name="connsiteY1" fmla="*/ 748349 h 1160478"/>
              <a:gd name="connsiteX2" fmla="*/ 441841 w 3016139"/>
              <a:gd name="connsiteY2" fmla="*/ 1867 h 1160478"/>
              <a:gd name="connsiteX3" fmla="*/ 1629979 w 3016139"/>
              <a:gd name="connsiteY3" fmla="*/ 392089 h 1160478"/>
              <a:gd name="connsiteX4" fmla="*/ 3016139 w 3016139"/>
              <a:gd name="connsiteY4" fmla="*/ 357144 h 1160478"/>
              <a:gd name="connsiteX0" fmla="*/ 512245 w 2940938"/>
              <a:gd name="connsiteY0" fmla="*/ 1210210 h 1210210"/>
              <a:gd name="connsiteX1" fmla="*/ 81255 w 2940938"/>
              <a:gd name="connsiteY1" fmla="*/ 798081 h 1210210"/>
              <a:gd name="connsiteX2" fmla="*/ 366640 w 2940938"/>
              <a:gd name="connsiteY2" fmla="*/ 51599 h 1210210"/>
              <a:gd name="connsiteX3" fmla="*/ 1554778 w 2940938"/>
              <a:gd name="connsiteY3" fmla="*/ 441821 h 1210210"/>
              <a:gd name="connsiteX4" fmla="*/ 2940938 w 2940938"/>
              <a:gd name="connsiteY4" fmla="*/ 406876 h 1210210"/>
              <a:gd name="connsiteX0" fmla="*/ 478944 w 2907637"/>
              <a:gd name="connsiteY0" fmla="*/ 1158611 h 1158611"/>
              <a:gd name="connsiteX1" fmla="*/ 47954 w 2907637"/>
              <a:gd name="connsiteY1" fmla="*/ 746482 h 1158611"/>
              <a:gd name="connsiteX2" fmla="*/ 333339 w 2907637"/>
              <a:gd name="connsiteY2" fmla="*/ 0 h 1158611"/>
              <a:gd name="connsiteX3" fmla="*/ 2907637 w 2907637"/>
              <a:gd name="connsiteY3" fmla="*/ 355277 h 1158611"/>
              <a:gd name="connsiteX0" fmla="*/ 440554 w 2869247"/>
              <a:gd name="connsiteY0" fmla="*/ 1199513 h 1199513"/>
              <a:gd name="connsiteX1" fmla="*/ 9564 w 2869247"/>
              <a:gd name="connsiteY1" fmla="*/ 787384 h 1199513"/>
              <a:gd name="connsiteX2" fmla="*/ 294949 w 2869247"/>
              <a:gd name="connsiteY2" fmla="*/ 40902 h 1199513"/>
              <a:gd name="connsiteX3" fmla="*/ 2869247 w 2869247"/>
              <a:gd name="connsiteY3" fmla="*/ 396179 h 1199513"/>
              <a:gd name="connsiteX0" fmla="*/ 440554 w 2869247"/>
              <a:gd name="connsiteY0" fmla="*/ 1180394 h 1180394"/>
              <a:gd name="connsiteX1" fmla="*/ 9564 w 2869247"/>
              <a:gd name="connsiteY1" fmla="*/ 768265 h 1180394"/>
              <a:gd name="connsiteX2" fmla="*/ 294949 w 2869247"/>
              <a:gd name="connsiteY2" fmla="*/ 21783 h 1180394"/>
              <a:gd name="connsiteX3" fmla="*/ 2869247 w 2869247"/>
              <a:gd name="connsiteY3" fmla="*/ 377060 h 1180394"/>
              <a:gd name="connsiteX0" fmla="*/ 478943 w 2907636"/>
              <a:gd name="connsiteY0" fmla="*/ 1162476 h 1162476"/>
              <a:gd name="connsiteX1" fmla="*/ 47953 w 2907636"/>
              <a:gd name="connsiteY1" fmla="*/ 750347 h 1162476"/>
              <a:gd name="connsiteX2" fmla="*/ 333338 w 2907636"/>
              <a:gd name="connsiteY2" fmla="*/ 3865 h 1162476"/>
              <a:gd name="connsiteX3" fmla="*/ 2907636 w 2907636"/>
              <a:gd name="connsiteY3" fmla="*/ 359142 h 1162476"/>
              <a:gd name="connsiteX0" fmla="*/ 299160 w 2727853"/>
              <a:gd name="connsiteY0" fmla="*/ 1162476 h 1162476"/>
              <a:gd name="connsiteX1" fmla="*/ 153555 w 2727853"/>
              <a:gd name="connsiteY1" fmla="*/ 3865 h 1162476"/>
              <a:gd name="connsiteX2" fmla="*/ 2727853 w 2727853"/>
              <a:gd name="connsiteY2" fmla="*/ 359142 h 1162476"/>
              <a:gd name="connsiteX0" fmla="*/ 527363 w 2956056"/>
              <a:gd name="connsiteY0" fmla="*/ 1162476 h 1162476"/>
              <a:gd name="connsiteX1" fmla="*/ 381758 w 2956056"/>
              <a:gd name="connsiteY1" fmla="*/ 3865 h 1162476"/>
              <a:gd name="connsiteX2" fmla="*/ 2956056 w 2956056"/>
              <a:gd name="connsiteY2" fmla="*/ 359142 h 1162476"/>
              <a:gd name="connsiteX0" fmla="*/ 677399 w 3106092"/>
              <a:gd name="connsiteY0" fmla="*/ 1171903 h 1171903"/>
              <a:gd name="connsiteX1" fmla="*/ 531794 w 3106092"/>
              <a:gd name="connsiteY1" fmla="*/ 13292 h 1171903"/>
              <a:gd name="connsiteX2" fmla="*/ 3106092 w 3106092"/>
              <a:gd name="connsiteY2" fmla="*/ 368569 h 11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092" h="1171903">
                <a:moveTo>
                  <a:pt x="677399" y="1171903"/>
                </a:moveTo>
                <a:cubicBezTo>
                  <a:pt x="-127554" y="855563"/>
                  <a:pt x="-263209" y="141415"/>
                  <a:pt x="531794" y="13292"/>
                </a:cubicBezTo>
                <a:cubicBezTo>
                  <a:pt x="1326797" y="-114831"/>
                  <a:pt x="2020849" y="734516"/>
                  <a:pt x="3106092" y="36856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37A6B98-98E7-4784-8C60-BE6FE98B5A60}"/>
              </a:ext>
            </a:extLst>
          </p:cNvPr>
          <p:cNvGrpSpPr/>
          <p:nvPr/>
        </p:nvGrpSpPr>
        <p:grpSpPr>
          <a:xfrm>
            <a:off x="4547997" y="1078722"/>
            <a:ext cx="2819397" cy="703376"/>
            <a:chOff x="6957399" y="1813196"/>
            <a:chExt cx="4474801" cy="982192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1B2B98F7-8BFC-4056-ACBD-02DA3D3DE2C6}"/>
                </a:ext>
              </a:extLst>
            </p:cNvPr>
            <p:cNvSpPr/>
            <p:nvPr/>
          </p:nvSpPr>
          <p:spPr>
            <a:xfrm>
              <a:off x="8684153" y="1813196"/>
              <a:ext cx="1021294" cy="98219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Freihandform 133">
              <a:extLst>
                <a:ext uri="{FF2B5EF4-FFF2-40B4-BE49-F238E27FC236}">
                  <a16:creationId xmlns:a16="http://schemas.microsoft.com/office/drawing/2014/main" id="{B26899FC-332C-42D3-8F63-DEC6141F2DF4}"/>
                </a:ext>
              </a:extLst>
            </p:cNvPr>
            <p:cNvSpPr/>
            <p:nvPr/>
          </p:nvSpPr>
          <p:spPr>
            <a:xfrm rot="13428115">
              <a:off x="6957399" y="1914041"/>
              <a:ext cx="4474801" cy="343258"/>
            </a:xfrm>
            <a:custGeom>
              <a:avLst/>
              <a:gdLst>
                <a:gd name="connsiteX0" fmla="*/ 2444460 w 4870160"/>
                <a:gd name="connsiteY0" fmla="*/ 0 h 390148"/>
                <a:gd name="connsiteX1" fmla="*/ 2631691 w 4870160"/>
                <a:gd name="connsiteY1" fmla="*/ 119143 h 390148"/>
                <a:gd name="connsiteX2" fmla="*/ 2633965 w 4870160"/>
                <a:gd name="connsiteY2" fmla="*/ 129954 h 390148"/>
                <a:gd name="connsiteX3" fmla="*/ 2695162 w 4870160"/>
                <a:gd name="connsiteY3" fmla="*/ 120295 h 390148"/>
                <a:gd name="connsiteX4" fmla="*/ 3642491 w 4870160"/>
                <a:gd name="connsiteY4" fmla="*/ 77515 h 390148"/>
                <a:gd name="connsiteX5" fmla="*/ 4870160 w 4870160"/>
                <a:gd name="connsiteY5" fmla="*/ 195073 h 390148"/>
                <a:gd name="connsiteX6" fmla="*/ 3642491 w 4870160"/>
                <a:gd name="connsiteY6" fmla="*/ 312631 h 390148"/>
                <a:gd name="connsiteX7" fmla="*/ 2695162 w 4870160"/>
                <a:gd name="connsiteY7" fmla="*/ 269851 h 390148"/>
                <a:gd name="connsiteX8" fmla="*/ 2633966 w 4870160"/>
                <a:gd name="connsiteY8" fmla="*/ 260192 h 390148"/>
                <a:gd name="connsiteX9" fmla="*/ 2631691 w 4870160"/>
                <a:gd name="connsiteY9" fmla="*/ 271006 h 390148"/>
                <a:gd name="connsiteX10" fmla="*/ 2444460 w 4870160"/>
                <a:gd name="connsiteY10" fmla="*/ 390148 h 390148"/>
                <a:gd name="connsiteX11" fmla="*/ 2257229 w 4870160"/>
                <a:gd name="connsiteY11" fmla="*/ 271006 h 390148"/>
                <a:gd name="connsiteX12" fmla="*/ 2254352 w 4870160"/>
                <a:gd name="connsiteY12" fmla="*/ 257327 h 390148"/>
                <a:gd name="connsiteX13" fmla="*/ 2174998 w 4870160"/>
                <a:gd name="connsiteY13" fmla="*/ 269851 h 390148"/>
                <a:gd name="connsiteX14" fmla="*/ 1227669 w 4870160"/>
                <a:gd name="connsiteY14" fmla="*/ 312631 h 390148"/>
                <a:gd name="connsiteX15" fmla="*/ 0 w 4870160"/>
                <a:gd name="connsiteY15" fmla="*/ 195073 h 390148"/>
                <a:gd name="connsiteX16" fmla="*/ 1227669 w 4870160"/>
                <a:gd name="connsiteY16" fmla="*/ 77515 h 390148"/>
                <a:gd name="connsiteX17" fmla="*/ 2174998 w 4870160"/>
                <a:gd name="connsiteY17" fmla="*/ 120295 h 390148"/>
                <a:gd name="connsiteX18" fmla="*/ 2254352 w 4870160"/>
                <a:gd name="connsiteY18" fmla="*/ 132820 h 390148"/>
                <a:gd name="connsiteX19" fmla="*/ 2257229 w 4870160"/>
                <a:gd name="connsiteY19" fmla="*/ 119143 h 390148"/>
                <a:gd name="connsiteX20" fmla="*/ 2444460 w 4870160"/>
                <a:gd name="connsiteY20" fmla="*/ 0 h 3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70160" h="390148">
                  <a:moveTo>
                    <a:pt x="2444460" y="0"/>
                  </a:moveTo>
                  <a:cubicBezTo>
                    <a:pt x="2528628" y="0"/>
                    <a:pt x="2600844" y="49128"/>
                    <a:pt x="2631691" y="119143"/>
                  </a:cubicBezTo>
                  <a:lnTo>
                    <a:pt x="2633965" y="129954"/>
                  </a:lnTo>
                  <a:lnTo>
                    <a:pt x="2695162" y="120295"/>
                  </a:lnTo>
                  <a:cubicBezTo>
                    <a:pt x="2920335" y="94169"/>
                    <a:pt x="3261103" y="77515"/>
                    <a:pt x="3642491" y="77515"/>
                  </a:cubicBezTo>
                  <a:cubicBezTo>
                    <a:pt x="4320514" y="77515"/>
                    <a:pt x="4870160" y="130148"/>
                    <a:pt x="4870160" y="195073"/>
                  </a:cubicBezTo>
                  <a:cubicBezTo>
                    <a:pt x="4870160" y="259998"/>
                    <a:pt x="4320514" y="312631"/>
                    <a:pt x="3642491" y="312631"/>
                  </a:cubicBezTo>
                  <a:cubicBezTo>
                    <a:pt x="3261103" y="312631"/>
                    <a:pt x="2920335" y="295978"/>
                    <a:pt x="2695162" y="269851"/>
                  </a:cubicBezTo>
                  <a:lnTo>
                    <a:pt x="2633966" y="260192"/>
                  </a:lnTo>
                  <a:lnTo>
                    <a:pt x="2631691" y="271006"/>
                  </a:lnTo>
                  <a:cubicBezTo>
                    <a:pt x="2600844" y="341021"/>
                    <a:pt x="2528628" y="390148"/>
                    <a:pt x="2444460" y="390148"/>
                  </a:cubicBezTo>
                  <a:cubicBezTo>
                    <a:pt x="2360292" y="390148"/>
                    <a:pt x="2288076" y="341021"/>
                    <a:pt x="2257229" y="271006"/>
                  </a:cubicBezTo>
                  <a:lnTo>
                    <a:pt x="2254352" y="257327"/>
                  </a:lnTo>
                  <a:lnTo>
                    <a:pt x="2174998" y="269851"/>
                  </a:lnTo>
                  <a:cubicBezTo>
                    <a:pt x="1949825" y="295978"/>
                    <a:pt x="1609057" y="312631"/>
                    <a:pt x="1227669" y="312631"/>
                  </a:cubicBezTo>
                  <a:cubicBezTo>
                    <a:pt x="549646" y="312631"/>
                    <a:pt x="0" y="259998"/>
                    <a:pt x="0" y="195073"/>
                  </a:cubicBezTo>
                  <a:cubicBezTo>
                    <a:pt x="0" y="130148"/>
                    <a:pt x="549646" y="77515"/>
                    <a:pt x="1227669" y="77515"/>
                  </a:cubicBezTo>
                  <a:cubicBezTo>
                    <a:pt x="1609057" y="77515"/>
                    <a:pt x="1949825" y="94169"/>
                    <a:pt x="2174998" y="120295"/>
                  </a:cubicBezTo>
                  <a:lnTo>
                    <a:pt x="2254352" y="132820"/>
                  </a:lnTo>
                  <a:lnTo>
                    <a:pt x="2257229" y="119143"/>
                  </a:lnTo>
                  <a:cubicBezTo>
                    <a:pt x="2288076" y="49128"/>
                    <a:pt x="2360292" y="0"/>
                    <a:pt x="2444460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4032D12-A217-4422-9217-4EB43C8FFC81}"/>
              </a:ext>
            </a:extLst>
          </p:cNvPr>
          <p:cNvGrpSpPr/>
          <p:nvPr/>
        </p:nvGrpSpPr>
        <p:grpSpPr>
          <a:xfrm rot="1898850">
            <a:off x="5706990" y="625618"/>
            <a:ext cx="1813880" cy="1335701"/>
            <a:chOff x="7414727" y="2878932"/>
            <a:chExt cx="2878893" cy="1865168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D4B28782-F526-423D-BCFF-D45AC9465B93}"/>
                </a:ext>
              </a:extLst>
            </p:cNvPr>
            <p:cNvGrpSpPr/>
            <p:nvPr/>
          </p:nvGrpSpPr>
          <p:grpSpPr>
            <a:xfrm>
              <a:off x="8288904" y="2878932"/>
              <a:ext cx="2004716" cy="1865168"/>
              <a:chOff x="8288904" y="2878932"/>
              <a:chExt cx="2004716" cy="1865168"/>
            </a:xfrm>
          </p:grpSpPr>
          <p:sp>
            <p:nvSpPr>
              <p:cNvPr id="21" name="Bogen 20">
                <a:extLst>
                  <a:ext uri="{FF2B5EF4-FFF2-40B4-BE49-F238E27FC236}">
                    <a16:creationId xmlns:a16="http://schemas.microsoft.com/office/drawing/2014/main" id="{06DA8433-A84B-4F46-B25A-C523B13DC003}"/>
                  </a:ext>
                </a:extLst>
              </p:cNvPr>
              <p:cNvSpPr/>
              <p:nvPr/>
            </p:nvSpPr>
            <p:spPr>
              <a:xfrm rot="4755518">
                <a:off x="8493620" y="2878932"/>
                <a:ext cx="1800000" cy="1800000"/>
              </a:xfrm>
              <a:prstGeom prst="arc">
                <a:avLst>
                  <a:gd name="adj1" fmla="val 16200000"/>
                  <a:gd name="adj2" fmla="val 18947498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Bogen 21">
                <a:extLst>
                  <a:ext uri="{FF2B5EF4-FFF2-40B4-BE49-F238E27FC236}">
                    <a16:creationId xmlns:a16="http://schemas.microsoft.com/office/drawing/2014/main" id="{F63A3F33-5001-475F-A5C8-441302B77B64}"/>
                  </a:ext>
                </a:extLst>
              </p:cNvPr>
              <p:cNvSpPr/>
              <p:nvPr/>
            </p:nvSpPr>
            <p:spPr>
              <a:xfrm rot="5674398">
                <a:off x="8288904" y="2944100"/>
                <a:ext cx="1800000" cy="1800000"/>
              </a:xfrm>
              <a:prstGeom prst="arc">
                <a:avLst>
                  <a:gd name="adj1" fmla="val 16200000"/>
                  <a:gd name="adj2" fmla="val 18264995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0" name="Bogen 19">
              <a:extLst>
                <a:ext uri="{FF2B5EF4-FFF2-40B4-BE49-F238E27FC236}">
                  <a16:creationId xmlns:a16="http://schemas.microsoft.com/office/drawing/2014/main" id="{E983E10E-352B-4755-8E55-9FE6B54983DE}"/>
                </a:ext>
              </a:extLst>
            </p:cNvPr>
            <p:cNvSpPr/>
            <p:nvPr/>
          </p:nvSpPr>
          <p:spPr>
            <a:xfrm rot="6418870">
              <a:off x="7746903" y="2546756"/>
              <a:ext cx="1800000" cy="2464351"/>
            </a:xfrm>
            <a:prstGeom prst="arc">
              <a:avLst>
                <a:gd name="adj1" fmla="val 16200000"/>
                <a:gd name="adj2" fmla="val 1709844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65CFB61-F30D-4A9C-8A83-CF00D403B56A}"/>
              </a:ext>
            </a:extLst>
          </p:cNvPr>
          <p:cNvGrpSpPr/>
          <p:nvPr/>
        </p:nvGrpSpPr>
        <p:grpSpPr>
          <a:xfrm rot="11215565">
            <a:off x="4581432" y="356564"/>
            <a:ext cx="2034538" cy="1582956"/>
            <a:chOff x="7489742" y="2659990"/>
            <a:chExt cx="2804507" cy="2018646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6E915DB6-8488-4438-A211-A17E64CF5388}"/>
                </a:ext>
              </a:extLst>
            </p:cNvPr>
            <p:cNvGrpSpPr/>
            <p:nvPr/>
          </p:nvGrpSpPr>
          <p:grpSpPr>
            <a:xfrm>
              <a:off x="8324440" y="2798200"/>
              <a:ext cx="1969809" cy="1880436"/>
              <a:chOff x="8324440" y="2798200"/>
              <a:chExt cx="1969809" cy="1880436"/>
            </a:xfrm>
          </p:grpSpPr>
          <p:sp>
            <p:nvSpPr>
              <p:cNvPr id="17" name="Bogen 16">
                <a:extLst>
                  <a:ext uri="{FF2B5EF4-FFF2-40B4-BE49-F238E27FC236}">
                    <a16:creationId xmlns:a16="http://schemas.microsoft.com/office/drawing/2014/main" id="{42F55C42-57D2-4D4E-8026-3C26DC1F4366}"/>
                  </a:ext>
                </a:extLst>
              </p:cNvPr>
              <p:cNvSpPr/>
              <p:nvPr/>
            </p:nvSpPr>
            <p:spPr>
              <a:xfrm rot="4755518">
                <a:off x="8494249" y="2878636"/>
                <a:ext cx="1800000" cy="1800000"/>
              </a:xfrm>
              <a:prstGeom prst="arc">
                <a:avLst>
                  <a:gd name="adj1" fmla="val 16200000"/>
                  <a:gd name="adj2" fmla="val 18947498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Bogen 17">
                <a:extLst>
                  <a:ext uri="{FF2B5EF4-FFF2-40B4-BE49-F238E27FC236}">
                    <a16:creationId xmlns:a16="http://schemas.microsoft.com/office/drawing/2014/main" id="{E6E8999C-FF5E-4DE3-986D-A900A3685AD2}"/>
                  </a:ext>
                </a:extLst>
              </p:cNvPr>
              <p:cNvSpPr/>
              <p:nvPr/>
            </p:nvSpPr>
            <p:spPr>
              <a:xfrm rot="5674398">
                <a:off x="8324440" y="2798200"/>
                <a:ext cx="1799999" cy="1800000"/>
              </a:xfrm>
              <a:prstGeom prst="arc">
                <a:avLst>
                  <a:gd name="adj1" fmla="val 16200000"/>
                  <a:gd name="adj2" fmla="val 18264995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6" name="Bogen 15">
              <a:extLst>
                <a:ext uri="{FF2B5EF4-FFF2-40B4-BE49-F238E27FC236}">
                  <a16:creationId xmlns:a16="http://schemas.microsoft.com/office/drawing/2014/main" id="{A8A6FFC9-6A3E-41D6-88A3-1BA65E7E4CE5}"/>
                </a:ext>
              </a:extLst>
            </p:cNvPr>
            <p:cNvSpPr/>
            <p:nvPr/>
          </p:nvSpPr>
          <p:spPr>
            <a:xfrm rot="6418870">
              <a:off x="7821918" y="2327814"/>
              <a:ext cx="1800000" cy="2464351"/>
            </a:xfrm>
            <a:prstGeom prst="arc">
              <a:avLst>
                <a:gd name="adj1" fmla="val 16200000"/>
                <a:gd name="adj2" fmla="val 1709844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E61458A3-4CE3-49DD-9328-6C7194ACCF27}"/>
              </a:ext>
            </a:extLst>
          </p:cNvPr>
          <p:cNvSpPr txBox="1"/>
          <p:nvPr/>
        </p:nvSpPr>
        <p:spPr>
          <a:xfrm flipH="1">
            <a:off x="1609842" y="3637858"/>
            <a:ext cx="1599594" cy="36933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Zinkblech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896F5D6-5DBE-4CC1-8144-E1F6690814F1}"/>
              </a:ext>
            </a:extLst>
          </p:cNvPr>
          <p:cNvSpPr txBox="1"/>
          <p:nvPr/>
        </p:nvSpPr>
        <p:spPr>
          <a:xfrm flipH="1">
            <a:off x="8417918" y="3643537"/>
            <a:ext cx="15995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Kupferblech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1340713F-DF8E-4104-A282-E6AFF85C1EDF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2409639" y="2882685"/>
            <a:ext cx="799797" cy="75517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D3A8FDFF-1D72-45CF-B126-84494CD0A5EE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8417918" y="2983424"/>
            <a:ext cx="799796" cy="6601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3D182937-5818-4210-836C-EC155A42782C}"/>
              </a:ext>
            </a:extLst>
          </p:cNvPr>
          <p:cNvSpPr txBox="1"/>
          <p:nvPr/>
        </p:nvSpPr>
        <p:spPr>
          <a:xfrm flipH="1">
            <a:off x="5143804" y="2226837"/>
            <a:ext cx="159959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Verbraucher 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D19AF8B6-5736-418B-981A-AA51B348F136}"/>
              </a:ext>
            </a:extLst>
          </p:cNvPr>
          <p:cNvCxnSpPr>
            <a:stCxn id="29" idx="0"/>
          </p:cNvCxnSpPr>
          <p:nvPr/>
        </p:nvCxnSpPr>
        <p:spPr>
          <a:xfrm flipV="1">
            <a:off x="5943600" y="1766807"/>
            <a:ext cx="0" cy="46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5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295D182-4CA3-4D6A-933A-CFBA65CDD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23" y="1025789"/>
            <a:ext cx="8450851" cy="480642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5EBEE2A-ADF5-4C6D-8512-8F52A592A6F0}"/>
              </a:ext>
            </a:extLst>
          </p:cNvPr>
          <p:cNvSpPr txBox="1"/>
          <p:nvPr/>
        </p:nvSpPr>
        <p:spPr>
          <a:xfrm flipH="1">
            <a:off x="4107487" y="6291644"/>
            <a:ext cx="31601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https://pixabay.com/de/gef%C3%BChrt-diode-licht-ausgeben-26354/</a:t>
            </a:r>
          </a:p>
        </p:txBody>
      </p:sp>
    </p:spTree>
    <p:extLst>
      <p:ext uri="{BB962C8B-B14F-4D97-AF65-F5344CB8AC3E}">
        <p14:creationId xmlns:p14="http://schemas.microsoft.com/office/powerpoint/2010/main" val="155964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Breitbild</PresentationFormat>
  <Paragraphs>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s2mnmart</dc:creator>
  <cp:lastModifiedBy>Mafelixx</cp:lastModifiedBy>
  <cp:revision>13</cp:revision>
  <dcterms:created xsi:type="dcterms:W3CDTF">2017-12-11T09:54:34Z</dcterms:created>
  <dcterms:modified xsi:type="dcterms:W3CDTF">2018-01-19T11:07:05Z</dcterms:modified>
</cp:coreProperties>
</file>