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  <p:sldId id="25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>
        <p:scale>
          <a:sx n="100" d="100"/>
          <a:sy n="100" d="100"/>
        </p:scale>
        <p:origin x="87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6BF8F0-99A4-4741-AC9E-0C33C2620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5A25FC2-4066-43DF-9839-63E4CA5F5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7C8E1E7-90F5-4D82-AD1F-68792B10E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324D-87BE-4C49-9C0C-E31931A37721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181294-CBDE-4E1A-9D0F-00DC05B16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5ACE73-6EDD-441A-B636-9014E89D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704B-9CB5-4754-A35D-3EF522BABB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977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8B5DAD-CF64-4F3D-8198-1641CD6D5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EEAC107-314E-41C1-BC04-9A1AE8976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7AAAA7-A954-4BAA-BF7F-C97A566EB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324D-87BE-4C49-9C0C-E31931A37721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4517F2-E0A8-48C5-9599-5EB7EEB58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EF219B-F82A-453A-BFE8-7FCA621DE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704B-9CB5-4754-A35D-3EF522BABB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3520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4399FA1-EDBF-4F34-B850-F3CFCD802F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BA11DA9-BD4C-4B2C-9246-6D638F16D6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3FFC38-ADA1-4750-8990-4451623E1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324D-87BE-4C49-9C0C-E31931A37721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2DDD46-6D54-4CDB-A631-9F66A3028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149E1C-6BD8-46DC-BA73-82C58F576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704B-9CB5-4754-A35D-3EF522BABB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008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5CBC8A-1F92-4C2C-8B81-A182692F7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A38658-F169-49A0-8256-6BA5BC9AD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C2F5F4-4914-41F9-BFCC-CA1D17DBF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324D-87BE-4C49-9C0C-E31931A37721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FCBDB4-B6DF-417C-B292-D664C85F5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12B3BA-4851-47B7-BC09-FDCD0EBCC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704B-9CB5-4754-A35D-3EF522BABB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453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695B08-2260-461C-9EBB-0A26F673D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11FFD3-12CC-4578-A8A9-A281C71E9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111249-614C-4E18-ACBB-BA856184E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324D-87BE-4C49-9C0C-E31931A37721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5634EE-5A58-4640-9C11-4AC160427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3CB6E9-816E-4747-8867-C6FE4925B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704B-9CB5-4754-A35D-3EF522BABB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3107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43174B-DA5B-42B6-A5A2-CF7C7F263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C0116D-3F13-4E40-8A07-D0330DAE6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72DADF6-54BD-41E3-B39D-C7B729C08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1EA675-0D70-406A-9324-CB4305270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324D-87BE-4C49-9C0C-E31931A37721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8943D3C-7D94-4177-8E50-9A4448C26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9417DB0-7D8B-4DC4-B289-61B746BC5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704B-9CB5-4754-A35D-3EF522BABB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607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791874-CB13-44EB-AA94-3244CF3F3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9A4EA69-26A5-442C-9261-3F9D60D92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4BAEF03-197B-4437-B9D4-483F243702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F2C868A-C297-4823-81EA-6326E0BBC1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29301AF-D24E-4DF7-8AEA-B8EE519CE0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D90D393-B08C-43C6-ACAB-4FB2C82D6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324D-87BE-4C49-9C0C-E31931A37721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518AE40-0ECA-475E-A7C4-B7309DC48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B253B21-79B7-468B-9C3D-40D0D690E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704B-9CB5-4754-A35D-3EF522BABB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360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113B7C-464F-4689-B9D8-BFAAEE120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21C4A6F-7916-4F03-B75F-8AF283D15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324D-87BE-4C49-9C0C-E31931A37721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5B4B4D7-4BAB-4688-9FA0-995514F6F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56FE6AD-8409-416F-B002-ED9E8CD2B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704B-9CB5-4754-A35D-3EF522BABB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1999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67B8C97-99AA-42AB-843D-6FDDC085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324D-87BE-4C49-9C0C-E31931A37721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9633F2B-DB03-4BB0-B8DD-D18F7874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E4A276A-156D-4F94-A176-73FE2955C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704B-9CB5-4754-A35D-3EF522BABB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7805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8F711A-CB67-4E78-BBC5-34749C6FE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09B2FA-FC35-444E-B1C4-8D6D9C5EE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D459DAD-9FCB-417B-8022-6DF45BCCA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8F7AA9E-85D0-4C86-8724-B95655CE7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324D-87BE-4C49-9C0C-E31931A37721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AD9C1FE-E024-464E-A7BC-68D26E039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70265A5-2B92-4DE6-9D8B-C6C771348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704B-9CB5-4754-A35D-3EF522BABB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132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E41FBC-4F9A-41B9-8F10-64DAED6AC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347D067-D592-4948-80DD-5B5ED7DF2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73FD5C-FBA7-4D16-840E-384E2E79A1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A695C9A-46D1-4605-8CCB-A9B4384E5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324D-87BE-4C49-9C0C-E31931A37721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264E945-39FD-4E45-ADCB-2449D6D4E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5A48B42-85F8-418F-B190-EB3D90EAC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704B-9CB5-4754-A35D-3EF522BABB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493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273CA18-40FB-482B-8AC3-9CB0712ED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84A91A0-89DB-453E-AEE5-4779A438C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529FFB-E6AC-4D28-8D62-8E92709509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6324D-87BE-4C49-9C0C-E31931A37721}" type="datetimeFigureOut">
              <a:rPr lang="de-DE" smtClean="0"/>
              <a:t>19.01.2018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590B61-3144-4B14-A669-A70394920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820029-A003-4C73-95A2-42708AB50A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7704B-9CB5-4754-A35D-3EF522BABB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3733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3E9D7E6A-287C-4641-913F-F1BFCCDFE531}"/>
              </a:ext>
            </a:extLst>
          </p:cNvPr>
          <p:cNvGrpSpPr/>
          <p:nvPr/>
        </p:nvGrpSpPr>
        <p:grpSpPr>
          <a:xfrm>
            <a:off x="958735" y="990600"/>
            <a:ext cx="6772102" cy="4876800"/>
            <a:chOff x="2427316" y="1307869"/>
            <a:chExt cx="6772102" cy="4876800"/>
          </a:xfrm>
        </p:grpSpPr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id="{7A99CFAD-A532-4530-95F6-6E411B8BF30E}"/>
                </a:ext>
              </a:extLst>
            </p:cNvPr>
            <p:cNvSpPr/>
            <p:nvPr/>
          </p:nvSpPr>
          <p:spPr>
            <a:xfrm>
              <a:off x="2427316" y="1307869"/>
              <a:ext cx="6772102" cy="4876800"/>
            </a:xfrm>
            <a:custGeom>
              <a:avLst/>
              <a:gdLst>
                <a:gd name="connsiteX0" fmla="*/ 0 w 6772102"/>
                <a:gd name="connsiteY0" fmla="*/ 0 h 4876800"/>
                <a:gd name="connsiteX1" fmla="*/ 128847 w 6772102"/>
                <a:gd name="connsiteY1" fmla="*/ 0 h 4876800"/>
                <a:gd name="connsiteX2" fmla="*/ 128847 w 6772102"/>
                <a:gd name="connsiteY2" fmla="*/ 4716087 h 4876800"/>
                <a:gd name="connsiteX3" fmla="*/ 6643254 w 6772102"/>
                <a:gd name="connsiteY3" fmla="*/ 4716087 h 4876800"/>
                <a:gd name="connsiteX4" fmla="*/ 6643254 w 6772102"/>
                <a:gd name="connsiteY4" fmla="*/ 0 h 4876800"/>
                <a:gd name="connsiteX5" fmla="*/ 6772102 w 6772102"/>
                <a:gd name="connsiteY5" fmla="*/ 0 h 4876800"/>
                <a:gd name="connsiteX6" fmla="*/ 6772102 w 6772102"/>
                <a:gd name="connsiteY6" fmla="*/ 4876800 h 4876800"/>
                <a:gd name="connsiteX7" fmla="*/ 0 w 6772102"/>
                <a:gd name="connsiteY7" fmla="*/ 4876800 h 487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72102" h="4876800">
                  <a:moveTo>
                    <a:pt x="0" y="0"/>
                  </a:moveTo>
                  <a:lnTo>
                    <a:pt x="128847" y="0"/>
                  </a:lnTo>
                  <a:lnTo>
                    <a:pt x="128847" y="4716087"/>
                  </a:lnTo>
                  <a:lnTo>
                    <a:pt x="6643254" y="4716087"/>
                  </a:lnTo>
                  <a:lnTo>
                    <a:pt x="6643254" y="0"/>
                  </a:lnTo>
                  <a:lnTo>
                    <a:pt x="6772102" y="0"/>
                  </a:lnTo>
                  <a:lnTo>
                    <a:pt x="6772102" y="4876800"/>
                  </a:lnTo>
                  <a:lnTo>
                    <a:pt x="0" y="4876800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F06D0F3E-DCE2-4D75-A79C-E45663D69266}"/>
                </a:ext>
              </a:extLst>
            </p:cNvPr>
            <p:cNvSpPr/>
            <p:nvPr/>
          </p:nvSpPr>
          <p:spPr>
            <a:xfrm>
              <a:off x="2661458" y="4565074"/>
              <a:ext cx="6334298" cy="37130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BEAA5ABD-5D67-406A-8C96-3BCBC413A10C}"/>
                </a:ext>
              </a:extLst>
            </p:cNvPr>
            <p:cNvSpPr/>
            <p:nvPr/>
          </p:nvSpPr>
          <p:spPr>
            <a:xfrm>
              <a:off x="2661458" y="4936376"/>
              <a:ext cx="6334298" cy="3713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33DCB50E-C3E3-4CEF-9D85-098AF594A261}"/>
                </a:ext>
              </a:extLst>
            </p:cNvPr>
            <p:cNvSpPr/>
            <p:nvPr/>
          </p:nvSpPr>
          <p:spPr>
            <a:xfrm>
              <a:off x="2648989" y="5461464"/>
              <a:ext cx="6334298" cy="37130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5457D5D6-A975-4B40-8DB0-44E1BD7D0B1D}"/>
                </a:ext>
              </a:extLst>
            </p:cNvPr>
            <p:cNvSpPr/>
            <p:nvPr/>
          </p:nvSpPr>
          <p:spPr>
            <a:xfrm>
              <a:off x="2661458" y="4035831"/>
              <a:ext cx="6334298" cy="3713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F362C9D6-E534-40C0-854C-336C957C5409}"/>
                </a:ext>
              </a:extLst>
            </p:cNvPr>
            <p:cNvSpPr/>
            <p:nvPr/>
          </p:nvSpPr>
          <p:spPr>
            <a:xfrm>
              <a:off x="2836025" y="5307678"/>
              <a:ext cx="5954684" cy="153786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08000"/>
                </a:solidFill>
              </a:endParaRPr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3533354C-46CB-47A9-800D-887E8E901E4D}"/>
                </a:ext>
              </a:extLst>
            </p:cNvPr>
            <p:cNvSpPr/>
            <p:nvPr/>
          </p:nvSpPr>
          <p:spPr>
            <a:xfrm>
              <a:off x="2836025" y="4411288"/>
              <a:ext cx="5954684" cy="153786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08000"/>
                </a:solidFill>
              </a:endParaRPr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9DF6C081-B396-4483-990A-33FE3814CF7C}"/>
                </a:ext>
              </a:extLst>
            </p:cNvPr>
            <p:cNvSpPr/>
            <p:nvPr/>
          </p:nvSpPr>
          <p:spPr>
            <a:xfrm>
              <a:off x="2673927" y="2774373"/>
              <a:ext cx="6334298" cy="37130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8EE0FF7A-F785-43B1-B5B9-B1955E234880}"/>
                </a:ext>
              </a:extLst>
            </p:cNvPr>
            <p:cNvSpPr/>
            <p:nvPr/>
          </p:nvSpPr>
          <p:spPr>
            <a:xfrm>
              <a:off x="2673927" y="3145675"/>
              <a:ext cx="6334298" cy="3713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70D14BDD-DE17-4CF8-8238-3614C301B43F}"/>
                </a:ext>
              </a:extLst>
            </p:cNvPr>
            <p:cNvSpPr/>
            <p:nvPr/>
          </p:nvSpPr>
          <p:spPr>
            <a:xfrm>
              <a:off x="2661458" y="3670763"/>
              <a:ext cx="6334298" cy="37130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335EE2F8-89EC-4978-BD64-8E1DB198676F}"/>
                </a:ext>
              </a:extLst>
            </p:cNvPr>
            <p:cNvSpPr/>
            <p:nvPr/>
          </p:nvSpPr>
          <p:spPr>
            <a:xfrm>
              <a:off x="2673927" y="2245130"/>
              <a:ext cx="6334298" cy="3713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F823B884-6F36-41FA-85C0-23130AB3E90B}"/>
                </a:ext>
              </a:extLst>
            </p:cNvPr>
            <p:cNvSpPr/>
            <p:nvPr/>
          </p:nvSpPr>
          <p:spPr>
            <a:xfrm>
              <a:off x="2848494" y="3516977"/>
              <a:ext cx="5954684" cy="153786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08000"/>
                </a:solidFill>
              </a:endParaRPr>
            </a:p>
          </p:txBody>
        </p:sp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AAB7F6BE-0566-48E8-8D84-91CB25F3F995}"/>
                </a:ext>
              </a:extLst>
            </p:cNvPr>
            <p:cNvSpPr/>
            <p:nvPr/>
          </p:nvSpPr>
          <p:spPr>
            <a:xfrm>
              <a:off x="2848494" y="2620587"/>
              <a:ext cx="5954684" cy="153786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08000"/>
                </a:solidFill>
              </a:endParaRPr>
            </a:p>
          </p:txBody>
        </p:sp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7998A27A-69B4-4E47-831C-BEEC74EBF52D}"/>
                </a:ext>
              </a:extLst>
            </p:cNvPr>
            <p:cNvSpPr/>
            <p:nvPr/>
          </p:nvSpPr>
          <p:spPr>
            <a:xfrm>
              <a:off x="2673927" y="1873828"/>
              <a:ext cx="6334298" cy="37130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EDB0C4C5-05DC-46E8-8AA5-A7676BB7B381}"/>
                </a:ext>
              </a:extLst>
            </p:cNvPr>
            <p:cNvSpPr/>
            <p:nvPr/>
          </p:nvSpPr>
          <p:spPr>
            <a:xfrm>
              <a:off x="2673927" y="1344585"/>
              <a:ext cx="6334298" cy="3713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A70042A6-D794-4EE6-A3D5-B1A757D5B136}"/>
                </a:ext>
              </a:extLst>
            </p:cNvPr>
            <p:cNvSpPr/>
            <p:nvPr/>
          </p:nvSpPr>
          <p:spPr>
            <a:xfrm>
              <a:off x="2848494" y="1720042"/>
              <a:ext cx="5954684" cy="153786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08000"/>
                </a:solidFill>
              </a:endParaRPr>
            </a:p>
          </p:txBody>
        </p:sp>
      </p:grpSp>
      <p:sp>
        <p:nvSpPr>
          <p:cNvPr id="30" name="Textfeld 29">
            <a:extLst>
              <a:ext uri="{FF2B5EF4-FFF2-40B4-BE49-F238E27FC236}">
                <a16:creationId xmlns:a16="http://schemas.microsoft.com/office/drawing/2014/main" id="{E61458A3-4CE3-49DD-9328-6C7194ACCF27}"/>
              </a:ext>
            </a:extLst>
          </p:cNvPr>
          <p:cNvSpPr txBox="1"/>
          <p:nvPr/>
        </p:nvSpPr>
        <p:spPr>
          <a:xfrm flipH="1">
            <a:off x="8288479" y="2417617"/>
            <a:ext cx="1599594" cy="369332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Zinkblech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6896F5D6-5DBE-4CC1-8144-E1F6690814F1}"/>
              </a:ext>
            </a:extLst>
          </p:cNvPr>
          <p:cNvSpPr txBox="1"/>
          <p:nvPr/>
        </p:nvSpPr>
        <p:spPr>
          <a:xfrm flipH="1">
            <a:off x="8288478" y="3764755"/>
            <a:ext cx="1599592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FF0000"/>
                </a:solidFill>
              </a:rPr>
              <a:t>Kupferblech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DF5023BE-4A39-41A4-9001-60D16BE488F5}"/>
              </a:ext>
            </a:extLst>
          </p:cNvPr>
          <p:cNvSpPr txBox="1"/>
          <p:nvPr/>
        </p:nvSpPr>
        <p:spPr>
          <a:xfrm flipH="1">
            <a:off x="8288479" y="3092917"/>
            <a:ext cx="1599594" cy="369332"/>
          </a:xfrm>
          <a:prstGeom prst="rect">
            <a:avLst/>
          </a:prstGeom>
          <a:noFill/>
          <a:ln w="28575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8000"/>
                </a:solidFill>
              </a:rPr>
              <a:t>Schwammtuch</a:t>
            </a:r>
          </a:p>
        </p:txBody>
      </p: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1340713F-DF8E-4104-A282-E6AFF85C1EDF}"/>
              </a:ext>
            </a:extLst>
          </p:cNvPr>
          <p:cNvCxnSpPr>
            <a:cxnSpLocks/>
            <a:stCxn id="30" idx="3"/>
            <a:endCxn id="22" idx="3"/>
          </p:cNvCxnSpPr>
          <p:nvPr/>
        </p:nvCxnSpPr>
        <p:spPr>
          <a:xfrm flipH="1">
            <a:off x="7539644" y="2602283"/>
            <a:ext cx="748835" cy="41177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D3A8FDFF-1D72-45CF-B126-84494CD0A5EE}"/>
              </a:ext>
            </a:extLst>
          </p:cNvPr>
          <p:cNvCxnSpPr>
            <a:cxnSpLocks/>
            <a:stCxn id="31" idx="3"/>
            <a:endCxn id="23" idx="3"/>
          </p:cNvCxnSpPr>
          <p:nvPr/>
        </p:nvCxnSpPr>
        <p:spPr>
          <a:xfrm flipH="1" flipV="1">
            <a:off x="7527175" y="3539145"/>
            <a:ext cx="761303" cy="4102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DEB0AEC3-0A78-4CB1-B0A1-94E9645ED9B6}"/>
              </a:ext>
            </a:extLst>
          </p:cNvPr>
          <p:cNvCxnSpPr>
            <a:stCxn id="25" idx="3"/>
            <a:endCxn id="32" idx="3"/>
          </p:cNvCxnSpPr>
          <p:nvPr/>
        </p:nvCxnSpPr>
        <p:spPr>
          <a:xfrm>
            <a:off x="7334597" y="3276601"/>
            <a:ext cx="953882" cy="982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hteck 42">
            <a:extLst>
              <a:ext uri="{FF2B5EF4-FFF2-40B4-BE49-F238E27FC236}">
                <a16:creationId xmlns:a16="http://schemas.microsoft.com/office/drawing/2014/main" id="{EF81ABB3-075D-4854-9958-CA83315F97AF}"/>
              </a:ext>
            </a:extLst>
          </p:cNvPr>
          <p:cNvSpPr/>
          <p:nvPr/>
        </p:nvSpPr>
        <p:spPr>
          <a:xfrm>
            <a:off x="2366357" y="5526581"/>
            <a:ext cx="8539942" cy="124980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28ABCD5B-0C5B-4BB4-ACA9-6B2A062E5538}"/>
              </a:ext>
            </a:extLst>
          </p:cNvPr>
          <p:cNvSpPr txBox="1"/>
          <p:nvPr/>
        </p:nvSpPr>
        <p:spPr>
          <a:xfrm flipH="1">
            <a:off x="8288478" y="4791889"/>
            <a:ext cx="1599592" cy="369332"/>
          </a:xfrm>
          <a:prstGeom prst="rect">
            <a:avLst/>
          </a:prstGeom>
          <a:noFill/>
          <a:ln w="28575"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FF9900"/>
                </a:solidFill>
              </a:rPr>
              <a:t>Leitungsblech</a:t>
            </a:r>
          </a:p>
        </p:txBody>
      </p: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A4DD88E8-EFE2-45FC-927E-94409D864D86}"/>
              </a:ext>
            </a:extLst>
          </p:cNvPr>
          <p:cNvCxnSpPr>
            <a:stCxn id="45" idx="2"/>
          </p:cNvCxnSpPr>
          <p:nvPr/>
        </p:nvCxnSpPr>
        <p:spPr>
          <a:xfrm>
            <a:off x="9088274" y="5161221"/>
            <a:ext cx="0" cy="365360"/>
          </a:xfrm>
          <a:prstGeom prst="line">
            <a:avLst/>
          </a:prstGeom>
          <a:ln w="28575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hteck 47">
            <a:extLst>
              <a:ext uri="{FF2B5EF4-FFF2-40B4-BE49-F238E27FC236}">
                <a16:creationId xmlns:a16="http://schemas.microsoft.com/office/drawing/2014/main" id="{60A46EB1-6E46-4AB4-A7D0-7899479048DC}"/>
              </a:ext>
            </a:extLst>
          </p:cNvPr>
          <p:cNvSpPr/>
          <p:nvPr/>
        </p:nvSpPr>
        <p:spPr>
          <a:xfrm>
            <a:off x="2338647" y="891052"/>
            <a:ext cx="8539942" cy="124980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Flussdiagramm: Zusammenführung 48">
            <a:extLst>
              <a:ext uri="{FF2B5EF4-FFF2-40B4-BE49-F238E27FC236}">
                <a16:creationId xmlns:a16="http://schemas.microsoft.com/office/drawing/2014/main" id="{03554901-333B-4937-9C97-1FAFF5ADC656}"/>
              </a:ext>
            </a:extLst>
          </p:cNvPr>
          <p:cNvSpPr/>
          <p:nvPr/>
        </p:nvSpPr>
        <p:spPr>
          <a:xfrm>
            <a:off x="10532661" y="2916601"/>
            <a:ext cx="720000" cy="720000"/>
          </a:xfrm>
          <a:prstGeom prst="flowChartSummingJunction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D0303759-5201-4C99-AC13-66AACD6A1BE1}"/>
              </a:ext>
            </a:extLst>
          </p:cNvPr>
          <p:cNvCxnSpPr>
            <a:cxnSpLocks/>
            <a:stCxn id="49" idx="0"/>
          </p:cNvCxnSpPr>
          <p:nvPr/>
        </p:nvCxnSpPr>
        <p:spPr>
          <a:xfrm flipH="1" flipV="1">
            <a:off x="10878589" y="887037"/>
            <a:ext cx="14072" cy="20295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26B9B238-90F3-4B8E-B6E1-3D6FB779FF41}"/>
              </a:ext>
            </a:extLst>
          </p:cNvPr>
          <p:cNvCxnSpPr>
            <a:cxnSpLocks/>
            <a:endCxn id="49" idx="4"/>
          </p:cNvCxnSpPr>
          <p:nvPr/>
        </p:nvCxnSpPr>
        <p:spPr>
          <a:xfrm flipH="1" flipV="1">
            <a:off x="10892661" y="3636601"/>
            <a:ext cx="13638" cy="20189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feld 56">
            <a:extLst>
              <a:ext uri="{FF2B5EF4-FFF2-40B4-BE49-F238E27FC236}">
                <a16:creationId xmlns:a16="http://schemas.microsoft.com/office/drawing/2014/main" id="{3D182937-5818-4210-836C-EC155A42782C}"/>
              </a:ext>
            </a:extLst>
          </p:cNvPr>
          <p:cNvSpPr txBox="1"/>
          <p:nvPr/>
        </p:nvSpPr>
        <p:spPr>
          <a:xfrm flipH="1">
            <a:off x="8288478" y="1295138"/>
            <a:ext cx="1599592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Verbraucher </a:t>
            </a:r>
          </a:p>
        </p:txBody>
      </p: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D19AF8B6-5736-418B-981A-AA51B348F136}"/>
              </a:ext>
            </a:extLst>
          </p:cNvPr>
          <p:cNvCxnSpPr>
            <a:stCxn id="57" idx="1"/>
          </p:cNvCxnSpPr>
          <p:nvPr/>
        </p:nvCxnSpPr>
        <p:spPr>
          <a:xfrm>
            <a:off x="9888070" y="1479804"/>
            <a:ext cx="857515" cy="1435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653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3E9D7E6A-287C-4641-913F-F1BFCCDFE531}"/>
              </a:ext>
            </a:extLst>
          </p:cNvPr>
          <p:cNvGrpSpPr/>
          <p:nvPr/>
        </p:nvGrpSpPr>
        <p:grpSpPr>
          <a:xfrm>
            <a:off x="958735" y="990600"/>
            <a:ext cx="6772102" cy="4876800"/>
            <a:chOff x="2427316" y="1307869"/>
            <a:chExt cx="6772102" cy="4876800"/>
          </a:xfrm>
        </p:grpSpPr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id="{7A99CFAD-A532-4530-95F6-6E411B8BF30E}"/>
                </a:ext>
              </a:extLst>
            </p:cNvPr>
            <p:cNvSpPr/>
            <p:nvPr/>
          </p:nvSpPr>
          <p:spPr>
            <a:xfrm>
              <a:off x="2427316" y="1307869"/>
              <a:ext cx="6772102" cy="4876800"/>
            </a:xfrm>
            <a:custGeom>
              <a:avLst/>
              <a:gdLst>
                <a:gd name="connsiteX0" fmla="*/ 0 w 6772102"/>
                <a:gd name="connsiteY0" fmla="*/ 0 h 4876800"/>
                <a:gd name="connsiteX1" fmla="*/ 128847 w 6772102"/>
                <a:gd name="connsiteY1" fmla="*/ 0 h 4876800"/>
                <a:gd name="connsiteX2" fmla="*/ 128847 w 6772102"/>
                <a:gd name="connsiteY2" fmla="*/ 4716087 h 4876800"/>
                <a:gd name="connsiteX3" fmla="*/ 6643254 w 6772102"/>
                <a:gd name="connsiteY3" fmla="*/ 4716087 h 4876800"/>
                <a:gd name="connsiteX4" fmla="*/ 6643254 w 6772102"/>
                <a:gd name="connsiteY4" fmla="*/ 0 h 4876800"/>
                <a:gd name="connsiteX5" fmla="*/ 6772102 w 6772102"/>
                <a:gd name="connsiteY5" fmla="*/ 0 h 4876800"/>
                <a:gd name="connsiteX6" fmla="*/ 6772102 w 6772102"/>
                <a:gd name="connsiteY6" fmla="*/ 4876800 h 4876800"/>
                <a:gd name="connsiteX7" fmla="*/ 0 w 6772102"/>
                <a:gd name="connsiteY7" fmla="*/ 4876800 h 487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72102" h="4876800">
                  <a:moveTo>
                    <a:pt x="0" y="0"/>
                  </a:moveTo>
                  <a:lnTo>
                    <a:pt x="128847" y="0"/>
                  </a:lnTo>
                  <a:lnTo>
                    <a:pt x="128847" y="4716087"/>
                  </a:lnTo>
                  <a:lnTo>
                    <a:pt x="6643254" y="4716087"/>
                  </a:lnTo>
                  <a:lnTo>
                    <a:pt x="6643254" y="0"/>
                  </a:lnTo>
                  <a:lnTo>
                    <a:pt x="6772102" y="0"/>
                  </a:lnTo>
                  <a:lnTo>
                    <a:pt x="6772102" y="4876800"/>
                  </a:lnTo>
                  <a:lnTo>
                    <a:pt x="0" y="4876800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F06D0F3E-DCE2-4D75-A79C-E45663D69266}"/>
                </a:ext>
              </a:extLst>
            </p:cNvPr>
            <p:cNvSpPr/>
            <p:nvPr/>
          </p:nvSpPr>
          <p:spPr>
            <a:xfrm>
              <a:off x="2661458" y="4565074"/>
              <a:ext cx="6334298" cy="37130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BEAA5ABD-5D67-406A-8C96-3BCBC413A10C}"/>
                </a:ext>
              </a:extLst>
            </p:cNvPr>
            <p:cNvSpPr/>
            <p:nvPr/>
          </p:nvSpPr>
          <p:spPr>
            <a:xfrm>
              <a:off x="2661458" y="4936376"/>
              <a:ext cx="6334298" cy="3713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33DCB50E-C3E3-4CEF-9D85-098AF594A261}"/>
                </a:ext>
              </a:extLst>
            </p:cNvPr>
            <p:cNvSpPr/>
            <p:nvPr/>
          </p:nvSpPr>
          <p:spPr>
            <a:xfrm>
              <a:off x="2648989" y="5461464"/>
              <a:ext cx="6334298" cy="37130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5457D5D6-A975-4B40-8DB0-44E1BD7D0B1D}"/>
                </a:ext>
              </a:extLst>
            </p:cNvPr>
            <p:cNvSpPr/>
            <p:nvPr/>
          </p:nvSpPr>
          <p:spPr>
            <a:xfrm>
              <a:off x="2661458" y="4035831"/>
              <a:ext cx="6334298" cy="3713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F362C9D6-E534-40C0-854C-336C957C5409}"/>
                </a:ext>
              </a:extLst>
            </p:cNvPr>
            <p:cNvSpPr/>
            <p:nvPr/>
          </p:nvSpPr>
          <p:spPr>
            <a:xfrm>
              <a:off x="2836025" y="5307678"/>
              <a:ext cx="5954684" cy="153786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08000"/>
                </a:solidFill>
              </a:endParaRPr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3533354C-46CB-47A9-800D-887E8E901E4D}"/>
                </a:ext>
              </a:extLst>
            </p:cNvPr>
            <p:cNvSpPr/>
            <p:nvPr/>
          </p:nvSpPr>
          <p:spPr>
            <a:xfrm>
              <a:off x="2836025" y="4411288"/>
              <a:ext cx="5954684" cy="153786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08000"/>
                </a:solidFill>
              </a:endParaRPr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9DF6C081-B396-4483-990A-33FE3814CF7C}"/>
                </a:ext>
              </a:extLst>
            </p:cNvPr>
            <p:cNvSpPr/>
            <p:nvPr/>
          </p:nvSpPr>
          <p:spPr>
            <a:xfrm>
              <a:off x="2673927" y="2774373"/>
              <a:ext cx="6334298" cy="37130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8EE0FF7A-F785-43B1-B5B9-B1955E234880}"/>
                </a:ext>
              </a:extLst>
            </p:cNvPr>
            <p:cNvSpPr/>
            <p:nvPr/>
          </p:nvSpPr>
          <p:spPr>
            <a:xfrm>
              <a:off x="2673927" y="3145675"/>
              <a:ext cx="6334298" cy="3713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70D14BDD-DE17-4CF8-8238-3614C301B43F}"/>
                </a:ext>
              </a:extLst>
            </p:cNvPr>
            <p:cNvSpPr/>
            <p:nvPr/>
          </p:nvSpPr>
          <p:spPr>
            <a:xfrm>
              <a:off x="2661458" y="3670763"/>
              <a:ext cx="6334298" cy="37130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335EE2F8-89EC-4978-BD64-8E1DB198676F}"/>
                </a:ext>
              </a:extLst>
            </p:cNvPr>
            <p:cNvSpPr/>
            <p:nvPr/>
          </p:nvSpPr>
          <p:spPr>
            <a:xfrm>
              <a:off x="2673927" y="2245130"/>
              <a:ext cx="6334298" cy="3713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F823B884-6F36-41FA-85C0-23130AB3E90B}"/>
                </a:ext>
              </a:extLst>
            </p:cNvPr>
            <p:cNvSpPr/>
            <p:nvPr/>
          </p:nvSpPr>
          <p:spPr>
            <a:xfrm>
              <a:off x="2848494" y="3516977"/>
              <a:ext cx="5954684" cy="153786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08000"/>
                </a:solidFill>
              </a:endParaRPr>
            </a:p>
          </p:txBody>
        </p:sp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AAB7F6BE-0566-48E8-8D84-91CB25F3F995}"/>
                </a:ext>
              </a:extLst>
            </p:cNvPr>
            <p:cNvSpPr/>
            <p:nvPr/>
          </p:nvSpPr>
          <p:spPr>
            <a:xfrm>
              <a:off x="2848494" y="2620587"/>
              <a:ext cx="5954684" cy="153786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08000"/>
                </a:solidFill>
              </a:endParaRPr>
            </a:p>
          </p:txBody>
        </p:sp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7998A27A-69B4-4E47-831C-BEEC74EBF52D}"/>
                </a:ext>
              </a:extLst>
            </p:cNvPr>
            <p:cNvSpPr/>
            <p:nvPr/>
          </p:nvSpPr>
          <p:spPr>
            <a:xfrm>
              <a:off x="2673927" y="1873828"/>
              <a:ext cx="6334298" cy="37130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EDB0C4C5-05DC-46E8-8AA5-A7676BB7B381}"/>
                </a:ext>
              </a:extLst>
            </p:cNvPr>
            <p:cNvSpPr/>
            <p:nvPr/>
          </p:nvSpPr>
          <p:spPr>
            <a:xfrm>
              <a:off x="2673927" y="1344585"/>
              <a:ext cx="6334298" cy="3713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A70042A6-D794-4EE6-A3D5-B1A757D5B136}"/>
                </a:ext>
              </a:extLst>
            </p:cNvPr>
            <p:cNvSpPr/>
            <p:nvPr/>
          </p:nvSpPr>
          <p:spPr>
            <a:xfrm>
              <a:off x="2848494" y="1720042"/>
              <a:ext cx="5954684" cy="153786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08000"/>
                </a:solidFill>
              </a:endParaRPr>
            </a:p>
          </p:txBody>
        </p:sp>
      </p:grpSp>
      <p:sp>
        <p:nvSpPr>
          <p:cNvPr id="30" name="Textfeld 29">
            <a:extLst>
              <a:ext uri="{FF2B5EF4-FFF2-40B4-BE49-F238E27FC236}">
                <a16:creationId xmlns:a16="http://schemas.microsoft.com/office/drawing/2014/main" id="{E61458A3-4CE3-49DD-9328-6C7194ACCF27}"/>
              </a:ext>
            </a:extLst>
          </p:cNvPr>
          <p:cNvSpPr txBox="1"/>
          <p:nvPr/>
        </p:nvSpPr>
        <p:spPr>
          <a:xfrm flipH="1">
            <a:off x="8288479" y="2417617"/>
            <a:ext cx="1599594" cy="369332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Zinkblech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6896F5D6-5DBE-4CC1-8144-E1F6690814F1}"/>
              </a:ext>
            </a:extLst>
          </p:cNvPr>
          <p:cNvSpPr txBox="1"/>
          <p:nvPr/>
        </p:nvSpPr>
        <p:spPr>
          <a:xfrm flipH="1">
            <a:off x="8288478" y="3764755"/>
            <a:ext cx="1599592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FF0000"/>
                </a:solidFill>
              </a:rPr>
              <a:t>Kupferblech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DF5023BE-4A39-41A4-9001-60D16BE488F5}"/>
              </a:ext>
            </a:extLst>
          </p:cNvPr>
          <p:cNvSpPr txBox="1"/>
          <p:nvPr/>
        </p:nvSpPr>
        <p:spPr>
          <a:xfrm flipH="1">
            <a:off x="8288479" y="3092917"/>
            <a:ext cx="1599594" cy="369332"/>
          </a:xfrm>
          <a:prstGeom prst="rect">
            <a:avLst/>
          </a:prstGeom>
          <a:noFill/>
          <a:ln w="28575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8000"/>
                </a:solidFill>
              </a:rPr>
              <a:t>Schwammtuch</a:t>
            </a:r>
          </a:p>
        </p:txBody>
      </p: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1340713F-DF8E-4104-A282-E6AFF85C1EDF}"/>
              </a:ext>
            </a:extLst>
          </p:cNvPr>
          <p:cNvCxnSpPr>
            <a:cxnSpLocks/>
            <a:stCxn id="30" idx="3"/>
            <a:endCxn id="22" idx="3"/>
          </p:cNvCxnSpPr>
          <p:nvPr/>
        </p:nvCxnSpPr>
        <p:spPr>
          <a:xfrm flipH="1">
            <a:off x="7539644" y="2602283"/>
            <a:ext cx="748835" cy="41177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D3A8FDFF-1D72-45CF-B126-84494CD0A5EE}"/>
              </a:ext>
            </a:extLst>
          </p:cNvPr>
          <p:cNvCxnSpPr>
            <a:cxnSpLocks/>
            <a:stCxn id="31" idx="3"/>
            <a:endCxn id="23" idx="3"/>
          </p:cNvCxnSpPr>
          <p:nvPr/>
        </p:nvCxnSpPr>
        <p:spPr>
          <a:xfrm flipH="1" flipV="1">
            <a:off x="7527175" y="3539145"/>
            <a:ext cx="761303" cy="4102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DEB0AEC3-0A78-4CB1-B0A1-94E9645ED9B6}"/>
              </a:ext>
            </a:extLst>
          </p:cNvPr>
          <p:cNvCxnSpPr>
            <a:stCxn id="25" idx="3"/>
            <a:endCxn id="32" idx="3"/>
          </p:cNvCxnSpPr>
          <p:nvPr/>
        </p:nvCxnSpPr>
        <p:spPr>
          <a:xfrm>
            <a:off x="7334597" y="3276601"/>
            <a:ext cx="953882" cy="982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hteck 42">
            <a:extLst>
              <a:ext uri="{FF2B5EF4-FFF2-40B4-BE49-F238E27FC236}">
                <a16:creationId xmlns:a16="http://schemas.microsoft.com/office/drawing/2014/main" id="{EF81ABB3-075D-4854-9958-CA83315F97AF}"/>
              </a:ext>
            </a:extLst>
          </p:cNvPr>
          <p:cNvSpPr/>
          <p:nvPr/>
        </p:nvSpPr>
        <p:spPr>
          <a:xfrm>
            <a:off x="2366357" y="5526581"/>
            <a:ext cx="8539942" cy="124980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28ABCD5B-0C5B-4BB4-ACA9-6B2A062E5538}"/>
              </a:ext>
            </a:extLst>
          </p:cNvPr>
          <p:cNvSpPr txBox="1"/>
          <p:nvPr/>
        </p:nvSpPr>
        <p:spPr>
          <a:xfrm flipH="1">
            <a:off x="8288478" y="4791889"/>
            <a:ext cx="1599592" cy="369332"/>
          </a:xfrm>
          <a:prstGeom prst="rect">
            <a:avLst/>
          </a:prstGeom>
          <a:noFill/>
          <a:ln w="28575"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FF9900"/>
                </a:solidFill>
              </a:rPr>
              <a:t>Leitungsblech</a:t>
            </a:r>
          </a:p>
        </p:txBody>
      </p: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A4DD88E8-EFE2-45FC-927E-94409D864D86}"/>
              </a:ext>
            </a:extLst>
          </p:cNvPr>
          <p:cNvCxnSpPr>
            <a:stCxn id="45" idx="2"/>
          </p:cNvCxnSpPr>
          <p:nvPr/>
        </p:nvCxnSpPr>
        <p:spPr>
          <a:xfrm>
            <a:off x="9088274" y="5161221"/>
            <a:ext cx="0" cy="365360"/>
          </a:xfrm>
          <a:prstGeom prst="line">
            <a:avLst/>
          </a:prstGeom>
          <a:ln w="28575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hteck 47">
            <a:extLst>
              <a:ext uri="{FF2B5EF4-FFF2-40B4-BE49-F238E27FC236}">
                <a16:creationId xmlns:a16="http://schemas.microsoft.com/office/drawing/2014/main" id="{60A46EB1-6E46-4AB4-A7D0-7899479048DC}"/>
              </a:ext>
            </a:extLst>
          </p:cNvPr>
          <p:cNvSpPr/>
          <p:nvPr/>
        </p:nvSpPr>
        <p:spPr>
          <a:xfrm>
            <a:off x="2338647" y="891052"/>
            <a:ext cx="8539942" cy="124980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D0303759-5201-4C99-AC13-66AACD6A1BE1}"/>
              </a:ext>
            </a:extLst>
          </p:cNvPr>
          <p:cNvCxnSpPr>
            <a:cxnSpLocks/>
          </p:cNvCxnSpPr>
          <p:nvPr/>
        </p:nvCxnSpPr>
        <p:spPr>
          <a:xfrm flipV="1">
            <a:off x="10878589" y="887037"/>
            <a:ext cx="0" cy="2312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26B9B238-90F3-4B8E-B6E1-3D6FB779FF41}"/>
              </a:ext>
            </a:extLst>
          </p:cNvPr>
          <p:cNvCxnSpPr>
            <a:cxnSpLocks/>
          </p:cNvCxnSpPr>
          <p:nvPr/>
        </p:nvCxnSpPr>
        <p:spPr>
          <a:xfrm flipH="1" flipV="1">
            <a:off x="10878589" y="3353494"/>
            <a:ext cx="27710" cy="23020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feld 56">
            <a:extLst>
              <a:ext uri="{FF2B5EF4-FFF2-40B4-BE49-F238E27FC236}">
                <a16:creationId xmlns:a16="http://schemas.microsoft.com/office/drawing/2014/main" id="{3D182937-5818-4210-836C-EC155A42782C}"/>
              </a:ext>
            </a:extLst>
          </p:cNvPr>
          <p:cNvSpPr txBox="1"/>
          <p:nvPr/>
        </p:nvSpPr>
        <p:spPr>
          <a:xfrm flipH="1">
            <a:off x="8288478" y="1295138"/>
            <a:ext cx="1599592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Verbraucher </a:t>
            </a:r>
          </a:p>
        </p:txBody>
      </p: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D19AF8B6-5736-418B-981A-AA51B348F136}"/>
              </a:ext>
            </a:extLst>
          </p:cNvPr>
          <p:cNvCxnSpPr>
            <a:cxnSpLocks/>
            <a:stCxn id="57" idx="1"/>
          </p:cNvCxnSpPr>
          <p:nvPr/>
        </p:nvCxnSpPr>
        <p:spPr>
          <a:xfrm>
            <a:off x="9888070" y="1479804"/>
            <a:ext cx="652468" cy="16403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Grafik 33">
            <a:extLst>
              <a:ext uri="{FF2B5EF4-FFF2-40B4-BE49-F238E27FC236}">
                <a16:creationId xmlns:a16="http://schemas.microsoft.com/office/drawing/2014/main" id="{07BC6DBD-92CC-4FBE-835F-565763B341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31" r="33756"/>
          <a:stretch/>
        </p:blipFill>
        <p:spPr>
          <a:xfrm rot="5400000">
            <a:off x="10652195" y="2280617"/>
            <a:ext cx="668918" cy="2006320"/>
          </a:xfrm>
          <a:prstGeom prst="rect">
            <a:avLst/>
          </a:prstGeom>
        </p:spPr>
      </p:pic>
      <p:sp>
        <p:nvSpPr>
          <p:cNvPr id="40" name="Ellipse 39">
            <a:extLst>
              <a:ext uri="{FF2B5EF4-FFF2-40B4-BE49-F238E27FC236}">
                <a16:creationId xmlns:a16="http://schemas.microsoft.com/office/drawing/2014/main" id="{E0000371-46CA-4A49-AC1C-94E64CAB3578}"/>
              </a:ext>
            </a:extLst>
          </p:cNvPr>
          <p:cNvSpPr/>
          <p:nvPr/>
        </p:nvSpPr>
        <p:spPr>
          <a:xfrm rot="5400000">
            <a:off x="11597287" y="3116661"/>
            <a:ext cx="408214" cy="334233"/>
          </a:xfrm>
          <a:prstGeom prst="ellipse">
            <a:avLst/>
          </a:prstGeom>
          <a:gradFill flip="none" rotWithShape="1">
            <a:gsLst>
              <a:gs pos="100000">
                <a:schemeClr val="accent1">
                  <a:lumMod val="5000"/>
                  <a:lumOff val="95000"/>
                  <a:alpha val="65000"/>
                </a:schemeClr>
              </a:gs>
              <a:gs pos="0">
                <a:srgbClr val="FFFF00">
                  <a:alpha val="67000"/>
                </a:srgbClr>
              </a:gs>
              <a:gs pos="30000">
                <a:srgbClr val="FFFF00">
                  <a:lumMod val="70000"/>
                  <a:lumOff val="30000"/>
                  <a:alpha val="62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5413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>
            <a:off x="314325" y="495300"/>
            <a:ext cx="11715750" cy="5762625"/>
            <a:chOff x="314325" y="495300"/>
            <a:chExt cx="11715750" cy="5762625"/>
          </a:xfrm>
        </p:grpSpPr>
        <p:sp>
          <p:nvSpPr>
            <p:cNvPr id="3" name="Rechteck 2"/>
            <p:cNvSpPr/>
            <p:nvPr/>
          </p:nvSpPr>
          <p:spPr>
            <a:xfrm>
              <a:off x="314325" y="495300"/>
              <a:ext cx="11715750" cy="57626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" name="Gruppieren 1"/>
            <p:cNvGrpSpPr/>
            <p:nvPr/>
          </p:nvGrpSpPr>
          <p:grpSpPr>
            <a:xfrm>
              <a:off x="672985" y="829887"/>
              <a:ext cx="11047777" cy="4980363"/>
              <a:chOff x="958735" y="887037"/>
              <a:chExt cx="11047777" cy="4980363"/>
            </a:xfrm>
          </p:grpSpPr>
          <p:grpSp>
            <p:nvGrpSpPr>
              <p:cNvPr id="33" name="Gruppieren 32">
                <a:extLst>
                  <a:ext uri="{FF2B5EF4-FFF2-40B4-BE49-F238E27FC236}">
                    <a16:creationId xmlns:a16="http://schemas.microsoft.com/office/drawing/2014/main" id="{3E9D7E6A-287C-4641-913F-F1BFCCDFE531}"/>
                  </a:ext>
                </a:extLst>
              </p:cNvPr>
              <p:cNvGrpSpPr/>
              <p:nvPr/>
            </p:nvGrpSpPr>
            <p:grpSpPr>
              <a:xfrm>
                <a:off x="958735" y="990600"/>
                <a:ext cx="6772102" cy="4876800"/>
                <a:chOff x="2427316" y="1307869"/>
                <a:chExt cx="6772102" cy="4876800"/>
              </a:xfrm>
            </p:grpSpPr>
            <p:sp>
              <p:nvSpPr>
                <p:cNvPr id="6" name="Freihandform: Form 5">
                  <a:extLst>
                    <a:ext uri="{FF2B5EF4-FFF2-40B4-BE49-F238E27FC236}">
                      <a16:creationId xmlns:a16="http://schemas.microsoft.com/office/drawing/2014/main" id="{7A99CFAD-A532-4530-95F6-6E411B8BF30E}"/>
                    </a:ext>
                  </a:extLst>
                </p:cNvPr>
                <p:cNvSpPr/>
                <p:nvPr/>
              </p:nvSpPr>
              <p:spPr>
                <a:xfrm>
                  <a:off x="2427316" y="1307869"/>
                  <a:ext cx="6772102" cy="4876800"/>
                </a:xfrm>
                <a:custGeom>
                  <a:avLst/>
                  <a:gdLst>
                    <a:gd name="connsiteX0" fmla="*/ 0 w 6772102"/>
                    <a:gd name="connsiteY0" fmla="*/ 0 h 4876800"/>
                    <a:gd name="connsiteX1" fmla="*/ 128847 w 6772102"/>
                    <a:gd name="connsiteY1" fmla="*/ 0 h 4876800"/>
                    <a:gd name="connsiteX2" fmla="*/ 128847 w 6772102"/>
                    <a:gd name="connsiteY2" fmla="*/ 4716087 h 4876800"/>
                    <a:gd name="connsiteX3" fmla="*/ 6643254 w 6772102"/>
                    <a:gd name="connsiteY3" fmla="*/ 4716087 h 4876800"/>
                    <a:gd name="connsiteX4" fmla="*/ 6643254 w 6772102"/>
                    <a:gd name="connsiteY4" fmla="*/ 0 h 4876800"/>
                    <a:gd name="connsiteX5" fmla="*/ 6772102 w 6772102"/>
                    <a:gd name="connsiteY5" fmla="*/ 0 h 4876800"/>
                    <a:gd name="connsiteX6" fmla="*/ 6772102 w 6772102"/>
                    <a:gd name="connsiteY6" fmla="*/ 4876800 h 4876800"/>
                    <a:gd name="connsiteX7" fmla="*/ 0 w 6772102"/>
                    <a:gd name="connsiteY7" fmla="*/ 4876800 h 4876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772102" h="4876800">
                      <a:moveTo>
                        <a:pt x="0" y="0"/>
                      </a:moveTo>
                      <a:lnTo>
                        <a:pt x="128847" y="0"/>
                      </a:lnTo>
                      <a:lnTo>
                        <a:pt x="128847" y="4716087"/>
                      </a:lnTo>
                      <a:lnTo>
                        <a:pt x="6643254" y="4716087"/>
                      </a:lnTo>
                      <a:lnTo>
                        <a:pt x="6643254" y="0"/>
                      </a:lnTo>
                      <a:lnTo>
                        <a:pt x="6772102" y="0"/>
                      </a:lnTo>
                      <a:lnTo>
                        <a:pt x="6772102" y="4876800"/>
                      </a:lnTo>
                      <a:lnTo>
                        <a:pt x="0" y="487680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" name="Rechteck 6">
                  <a:extLst>
                    <a:ext uri="{FF2B5EF4-FFF2-40B4-BE49-F238E27FC236}">
                      <a16:creationId xmlns:a16="http://schemas.microsoft.com/office/drawing/2014/main" id="{F06D0F3E-DCE2-4D75-A79C-E45663D69266}"/>
                    </a:ext>
                  </a:extLst>
                </p:cNvPr>
                <p:cNvSpPr/>
                <p:nvPr/>
              </p:nvSpPr>
              <p:spPr>
                <a:xfrm>
                  <a:off x="2661458" y="4565074"/>
                  <a:ext cx="6334298" cy="371302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" name="Rechteck 7">
                  <a:extLst>
                    <a:ext uri="{FF2B5EF4-FFF2-40B4-BE49-F238E27FC236}">
                      <a16:creationId xmlns:a16="http://schemas.microsoft.com/office/drawing/2014/main" id="{BEAA5ABD-5D67-406A-8C96-3BCBC413A10C}"/>
                    </a:ext>
                  </a:extLst>
                </p:cNvPr>
                <p:cNvSpPr/>
                <p:nvPr/>
              </p:nvSpPr>
              <p:spPr>
                <a:xfrm>
                  <a:off x="2661458" y="4936376"/>
                  <a:ext cx="6334298" cy="37130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9" name="Rechteck 8">
                  <a:extLst>
                    <a:ext uri="{FF2B5EF4-FFF2-40B4-BE49-F238E27FC236}">
                      <a16:creationId xmlns:a16="http://schemas.microsoft.com/office/drawing/2014/main" id="{33DCB50E-C3E3-4CEF-9D85-098AF594A261}"/>
                    </a:ext>
                  </a:extLst>
                </p:cNvPr>
                <p:cNvSpPr/>
                <p:nvPr/>
              </p:nvSpPr>
              <p:spPr>
                <a:xfrm>
                  <a:off x="2648989" y="5461464"/>
                  <a:ext cx="6334298" cy="371302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" name="Rechteck 9">
                  <a:extLst>
                    <a:ext uri="{FF2B5EF4-FFF2-40B4-BE49-F238E27FC236}">
                      <a16:creationId xmlns:a16="http://schemas.microsoft.com/office/drawing/2014/main" id="{5457D5D6-A975-4B40-8DB0-44E1BD7D0B1D}"/>
                    </a:ext>
                  </a:extLst>
                </p:cNvPr>
                <p:cNvSpPr/>
                <p:nvPr/>
              </p:nvSpPr>
              <p:spPr>
                <a:xfrm>
                  <a:off x="2661458" y="4035831"/>
                  <a:ext cx="6334298" cy="37130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" name="Rechteck 14">
                  <a:extLst>
                    <a:ext uri="{FF2B5EF4-FFF2-40B4-BE49-F238E27FC236}">
                      <a16:creationId xmlns:a16="http://schemas.microsoft.com/office/drawing/2014/main" id="{F362C9D6-E534-40C0-854C-336C957C5409}"/>
                    </a:ext>
                  </a:extLst>
                </p:cNvPr>
                <p:cNvSpPr/>
                <p:nvPr/>
              </p:nvSpPr>
              <p:spPr>
                <a:xfrm>
                  <a:off x="2836025" y="5307678"/>
                  <a:ext cx="5954684" cy="153786"/>
                </a:xfrm>
                <a:prstGeom prst="rect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solidFill>
                      <a:srgbClr val="008000"/>
                    </a:solidFill>
                  </a:endParaRPr>
                </a:p>
              </p:txBody>
            </p:sp>
            <p:sp>
              <p:nvSpPr>
                <p:cNvPr id="20" name="Rechteck 19">
                  <a:extLst>
                    <a:ext uri="{FF2B5EF4-FFF2-40B4-BE49-F238E27FC236}">
                      <a16:creationId xmlns:a16="http://schemas.microsoft.com/office/drawing/2014/main" id="{3533354C-46CB-47A9-800D-887E8E901E4D}"/>
                    </a:ext>
                  </a:extLst>
                </p:cNvPr>
                <p:cNvSpPr/>
                <p:nvPr/>
              </p:nvSpPr>
              <p:spPr>
                <a:xfrm>
                  <a:off x="2836025" y="4411288"/>
                  <a:ext cx="5954684" cy="153786"/>
                </a:xfrm>
                <a:prstGeom prst="rect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solidFill>
                      <a:srgbClr val="008000"/>
                    </a:solidFill>
                  </a:endParaRPr>
                </a:p>
              </p:txBody>
            </p:sp>
            <p:sp>
              <p:nvSpPr>
                <p:cNvPr id="21" name="Rechteck 20">
                  <a:extLst>
                    <a:ext uri="{FF2B5EF4-FFF2-40B4-BE49-F238E27FC236}">
                      <a16:creationId xmlns:a16="http://schemas.microsoft.com/office/drawing/2014/main" id="{9DF6C081-B396-4483-990A-33FE3814CF7C}"/>
                    </a:ext>
                  </a:extLst>
                </p:cNvPr>
                <p:cNvSpPr/>
                <p:nvPr/>
              </p:nvSpPr>
              <p:spPr>
                <a:xfrm>
                  <a:off x="2673927" y="2774373"/>
                  <a:ext cx="6334298" cy="371302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2" name="Rechteck 21">
                  <a:extLst>
                    <a:ext uri="{FF2B5EF4-FFF2-40B4-BE49-F238E27FC236}">
                      <a16:creationId xmlns:a16="http://schemas.microsoft.com/office/drawing/2014/main" id="{8EE0FF7A-F785-43B1-B5B9-B1955E234880}"/>
                    </a:ext>
                  </a:extLst>
                </p:cNvPr>
                <p:cNvSpPr/>
                <p:nvPr/>
              </p:nvSpPr>
              <p:spPr>
                <a:xfrm>
                  <a:off x="2673927" y="3145675"/>
                  <a:ext cx="6334298" cy="37130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3" name="Rechteck 22">
                  <a:extLst>
                    <a:ext uri="{FF2B5EF4-FFF2-40B4-BE49-F238E27FC236}">
                      <a16:creationId xmlns:a16="http://schemas.microsoft.com/office/drawing/2014/main" id="{70D14BDD-DE17-4CF8-8238-3614C301B43F}"/>
                    </a:ext>
                  </a:extLst>
                </p:cNvPr>
                <p:cNvSpPr/>
                <p:nvPr/>
              </p:nvSpPr>
              <p:spPr>
                <a:xfrm>
                  <a:off x="2661458" y="3670763"/>
                  <a:ext cx="6334298" cy="371302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4" name="Rechteck 23">
                  <a:extLst>
                    <a:ext uri="{FF2B5EF4-FFF2-40B4-BE49-F238E27FC236}">
                      <a16:creationId xmlns:a16="http://schemas.microsoft.com/office/drawing/2014/main" id="{335EE2F8-89EC-4978-BD64-8E1DB198676F}"/>
                    </a:ext>
                  </a:extLst>
                </p:cNvPr>
                <p:cNvSpPr/>
                <p:nvPr/>
              </p:nvSpPr>
              <p:spPr>
                <a:xfrm>
                  <a:off x="2673927" y="2245130"/>
                  <a:ext cx="6334298" cy="37130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5" name="Rechteck 24">
                  <a:extLst>
                    <a:ext uri="{FF2B5EF4-FFF2-40B4-BE49-F238E27FC236}">
                      <a16:creationId xmlns:a16="http://schemas.microsoft.com/office/drawing/2014/main" id="{F823B884-6F36-41FA-85C0-23130AB3E90B}"/>
                    </a:ext>
                  </a:extLst>
                </p:cNvPr>
                <p:cNvSpPr/>
                <p:nvPr/>
              </p:nvSpPr>
              <p:spPr>
                <a:xfrm>
                  <a:off x="2848494" y="3516977"/>
                  <a:ext cx="5954684" cy="153786"/>
                </a:xfrm>
                <a:prstGeom prst="rect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solidFill>
                      <a:srgbClr val="008000"/>
                    </a:solidFill>
                  </a:endParaRPr>
                </a:p>
              </p:txBody>
            </p:sp>
            <p:sp>
              <p:nvSpPr>
                <p:cNvPr id="26" name="Rechteck 25">
                  <a:extLst>
                    <a:ext uri="{FF2B5EF4-FFF2-40B4-BE49-F238E27FC236}">
                      <a16:creationId xmlns:a16="http://schemas.microsoft.com/office/drawing/2014/main" id="{AAB7F6BE-0566-48E8-8D84-91CB25F3F995}"/>
                    </a:ext>
                  </a:extLst>
                </p:cNvPr>
                <p:cNvSpPr/>
                <p:nvPr/>
              </p:nvSpPr>
              <p:spPr>
                <a:xfrm>
                  <a:off x="2848494" y="2620587"/>
                  <a:ext cx="5954684" cy="153786"/>
                </a:xfrm>
                <a:prstGeom prst="rect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solidFill>
                      <a:srgbClr val="008000"/>
                    </a:solidFill>
                  </a:endParaRPr>
                </a:p>
              </p:txBody>
            </p:sp>
            <p:sp>
              <p:nvSpPr>
                <p:cNvPr id="27" name="Rechteck 26">
                  <a:extLst>
                    <a:ext uri="{FF2B5EF4-FFF2-40B4-BE49-F238E27FC236}">
                      <a16:creationId xmlns:a16="http://schemas.microsoft.com/office/drawing/2014/main" id="{7998A27A-69B4-4E47-831C-BEEC74EBF52D}"/>
                    </a:ext>
                  </a:extLst>
                </p:cNvPr>
                <p:cNvSpPr/>
                <p:nvPr/>
              </p:nvSpPr>
              <p:spPr>
                <a:xfrm>
                  <a:off x="2673927" y="1873828"/>
                  <a:ext cx="6334298" cy="371302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8" name="Rechteck 27">
                  <a:extLst>
                    <a:ext uri="{FF2B5EF4-FFF2-40B4-BE49-F238E27FC236}">
                      <a16:creationId xmlns:a16="http://schemas.microsoft.com/office/drawing/2014/main" id="{EDB0C4C5-05DC-46E8-8AA5-A7676BB7B381}"/>
                    </a:ext>
                  </a:extLst>
                </p:cNvPr>
                <p:cNvSpPr/>
                <p:nvPr/>
              </p:nvSpPr>
              <p:spPr>
                <a:xfrm>
                  <a:off x="2673927" y="1344585"/>
                  <a:ext cx="6334298" cy="37130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9" name="Rechteck 28">
                  <a:extLst>
                    <a:ext uri="{FF2B5EF4-FFF2-40B4-BE49-F238E27FC236}">
                      <a16:creationId xmlns:a16="http://schemas.microsoft.com/office/drawing/2014/main" id="{A70042A6-D794-4EE6-A3D5-B1A757D5B136}"/>
                    </a:ext>
                  </a:extLst>
                </p:cNvPr>
                <p:cNvSpPr/>
                <p:nvPr/>
              </p:nvSpPr>
              <p:spPr>
                <a:xfrm>
                  <a:off x="2848494" y="1720042"/>
                  <a:ext cx="5954684" cy="153786"/>
                </a:xfrm>
                <a:prstGeom prst="rect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solidFill>
                      <a:srgbClr val="008000"/>
                    </a:solidFill>
                  </a:endParaRPr>
                </a:p>
              </p:txBody>
            </p:sp>
          </p:grpSp>
          <p:sp>
            <p:nvSpPr>
              <p:cNvPr id="30" name="Textfeld 29">
                <a:extLst>
                  <a:ext uri="{FF2B5EF4-FFF2-40B4-BE49-F238E27FC236}">
                    <a16:creationId xmlns:a16="http://schemas.microsoft.com/office/drawing/2014/main" id="{E61458A3-4CE3-49DD-9328-6C7194ACCF27}"/>
                  </a:ext>
                </a:extLst>
              </p:cNvPr>
              <p:cNvSpPr txBox="1"/>
              <p:nvPr/>
            </p:nvSpPr>
            <p:spPr>
              <a:xfrm flipH="1">
                <a:off x="8288479" y="2417617"/>
                <a:ext cx="1599594" cy="369332"/>
              </a:xfrm>
              <a:prstGeom prst="rect">
                <a:avLst/>
              </a:prstGeom>
              <a:noFill/>
              <a:ln w="28575">
                <a:solidFill>
                  <a:schemeClr val="bg1">
                    <a:lumMod val="6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dirty="0">
                    <a:solidFill>
                      <a:schemeClr val="bg1">
                        <a:lumMod val="50000"/>
                      </a:schemeClr>
                    </a:solidFill>
                  </a:rPr>
                  <a:t>Zinkblech</a:t>
                </a:r>
              </a:p>
            </p:txBody>
          </p:sp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6896F5D6-5DBE-4CC1-8144-E1F6690814F1}"/>
                  </a:ext>
                </a:extLst>
              </p:cNvPr>
              <p:cNvSpPr txBox="1"/>
              <p:nvPr/>
            </p:nvSpPr>
            <p:spPr>
              <a:xfrm flipH="1">
                <a:off x="8288478" y="3764755"/>
                <a:ext cx="1599592" cy="36933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dirty="0">
                    <a:solidFill>
                      <a:srgbClr val="FF0000"/>
                    </a:solidFill>
                  </a:rPr>
                  <a:t>Kupferblech</a:t>
                </a:r>
              </a:p>
            </p:txBody>
          </p:sp>
          <p:sp>
            <p:nvSpPr>
              <p:cNvPr id="32" name="Textfeld 31">
                <a:extLst>
                  <a:ext uri="{FF2B5EF4-FFF2-40B4-BE49-F238E27FC236}">
                    <a16:creationId xmlns:a16="http://schemas.microsoft.com/office/drawing/2014/main" id="{DF5023BE-4A39-41A4-9001-60D16BE488F5}"/>
                  </a:ext>
                </a:extLst>
              </p:cNvPr>
              <p:cNvSpPr txBox="1"/>
              <p:nvPr/>
            </p:nvSpPr>
            <p:spPr>
              <a:xfrm flipH="1">
                <a:off x="8288479" y="3092917"/>
                <a:ext cx="1599594" cy="369332"/>
              </a:xfrm>
              <a:prstGeom prst="rect">
                <a:avLst/>
              </a:prstGeom>
              <a:noFill/>
              <a:ln w="28575">
                <a:solidFill>
                  <a:srgbClr val="008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dirty="0">
                    <a:solidFill>
                      <a:srgbClr val="008000"/>
                    </a:solidFill>
                  </a:rPr>
                  <a:t>Schwammtuch</a:t>
                </a:r>
              </a:p>
            </p:txBody>
          </p:sp>
          <p:cxnSp>
            <p:nvCxnSpPr>
              <p:cNvPr id="35" name="Gerader Verbinder 34">
                <a:extLst>
                  <a:ext uri="{FF2B5EF4-FFF2-40B4-BE49-F238E27FC236}">
                    <a16:creationId xmlns:a16="http://schemas.microsoft.com/office/drawing/2014/main" id="{1340713F-DF8E-4104-A282-E6AFF85C1EDF}"/>
                  </a:ext>
                </a:extLst>
              </p:cNvPr>
              <p:cNvCxnSpPr>
                <a:cxnSpLocks/>
                <a:stCxn id="30" idx="3"/>
                <a:endCxn id="22" idx="3"/>
              </p:cNvCxnSpPr>
              <p:nvPr/>
            </p:nvCxnSpPr>
            <p:spPr>
              <a:xfrm flipH="1">
                <a:off x="7539644" y="2602283"/>
                <a:ext cx="748835" cy="411774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>
                <a:extLst>
                  <a:ext uri="{FF2B5EF4-FFF2-40B4-BE49-F238E27FC236}">
                    <a16:creationId xmlns:a16="http://schemas.microsoft.com/office/drawing/2014/main" id="{D3A8FDFF-1D72-45CF-B126-84494CD0A5EE}"/>
                  </a:ext>
                </a:extLst>
              </p:cNvPr>
              <p:cNvCxnSpPr>
                <a:cxnSpLocks/>
                <a:stCxn id="31" idx="3"/>
                <a:endCxn id="23" idx="3"/>
              </p:cNvCxnSpPr>
              <p:nvPr/>
            </p:nvCxnSpPr>
            <p:spPr>
              <a:xfrm flipH="1" flipV="1">
                <a:off x="7527175" y="3539145"/>
                <a:ext cx="761303" cy="41027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Gerader Verbinder 38">
                <a:extLst>
                  <a:ext uri="{FF2B5EF4-FFF2-40B4-BE49-F238E27FC236}">
                    <a16:creationId xmlns:a16="http://schemas.microsoft.com/office/drawing/2014/main" id="{DEB0AEC3-0A78-4CB1-B0A1-94E9645ED9B6}"/>
                  </a:ext>
                </a:extLst>
              </p:cNvPr>
              <p:cNvCxnSpPr>
                <a:stCxn id="25" idx="3"/>
                <a:endCxn id="32" idx="3"/>
              </p:cNvCxnSpPr>
              <p:nvPr/>
            </p:nvCxnSpPr>
            <p:spPr>
              <a:xfrm>
                <a:off x="7334597" y="3276601"/>
                <a:ext cx="953882" cy="982"/>
              </a:xfrm>
              <a:prstGeom prst="line">
                <a:avLst/>
              </a:prstGeom>
              <a:ln w="2857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chteck 42">
                <a:extLst>
                  <a:ext uri="{FF2B5EF4-FFF2-40B4-BE49-F238E27FC236}">
                    <a16:creationId xmlns:a16="http://schemas.microsoft.com/office/drawing/2014/main" id="{EF81ABB3-075D-4854-9958-CA83315F97AF}"/>
                  </a:ext>
                </a:extLst>
              </p:cNvPr>
              <p:cNvSpPr/>
              <p:nvPr/>
            </p:nvSpPr>
            <p:spPr>
              <a:xfrm>
                <a:off x="2366357" y="5526581"/>
                <a:ext cx="8539942" cy="124980"/>
              </a:xfrm>
              <a:prstGeom prst="rect">
                <a:avLst/>
              </a:prstGeom>
              <a:solidFill>
                <a:srgbClr val="FF9900"/>
              </a:solidFill>
              <a:ln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5" name="Textfeld 44">
                <a:extLst>
                  <a:ext uri="{FF2B5EF4-FFF2-40B4-BE49-F238E27FC236}">
                    <a16:creationId xmlns:a16="http://schemas.microsoft.com/office/drawing/2014/main" id="{28ABCD5B-0C5B-4BB4-ACA9-6B2A062E5538}"/>
                  </a:ext>
                </a:extLst>
              </p:cNvPr>
              <p:cNvSpPr txBox="1"/>
              <p:nvPr/>
            </p:nvSpPr>
            <p:spPr>
              <a:xfrm flipH="1">
                <a:off x="8288478" y="4791889"/>
                <a:ext cx="1599592" cy="369332"/>
              </a:xfrm>
              <a:prstGeom prst="rect">
                <a:avLst/>
              </a:prstGeom>
              <a:noFill/>
              <a:ln w="28575">
                <a:solidFill>
                  <a:srgbClr val="FF99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dirty="0">
                    <a:solidFill>
                      <a:srgbClr val="FF9900"/>
                    </a:solidFill>
                  </a:rPr>
                  <a:t>Leitungsblech</a:t>
                </a:r>
              </a:p>
            </p:txBody>
          </p:sp>
          <p:cxnSp>
            <p:nvCxnSpPr>
              <p:cNvPr id="47" name="Gerader Verbinder 46">
                <a:extLst>
                  <a:ext uri="{FF2B5EF4-FFF2-40B4-BE49-F238E27FC236}">
                    <a16:creationId xmlns:a16="http://schemas.microsoft.com/office/drawing/2014/main" id="{A4DD88E8-EFE2-45FC-927E-94409D864D86}"/>
                  </a:ext>
                </a:extLst>
              </p:cNvPr>
              <p:cNvCxnSpPr>
                <a:stCxn id="45" idx="2"/>
              </p:cNvCxnSpPr>
              <p:nvPr/>
            </p:nvCxnSpPr>
            <p:spPr>
              <a:xfrm>
                <a:off x="9088274" y="5161221"/>
                <a:ext cx="0" cy="365360"/>
              </a:xfrm>
              <a:prstGeom prst="line">
                <a:avLst/>
              </a:prstGeom>
              <a:ln w="28575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Rechteck 47">
                <a:extLst>
                  <a:ext uri="{FF2B5EF4-FFF2-40B4-BE49-F238E27FC236}">
                    <a16:creationId xmlns:a16="http://schemas.microsoft.com/office/drawing/2014/main" id="{60A46EB1-6E46-4AB4-A7D0-7899479048DC}"/>
                  </a:ext>
                </a:extLst>
              </p:cNvPr>
              <p:cNvSpPr/>
              <p:nvPr/>
            </p:nvSpPr>
            <p:spPr>
              <a:xfrm>
                <a:off x="2338647" y="891052"/>
                <a:ext cx="8539942" cy="124980"/>
              </a:xfrm>
              <a:prstGeom prst="rect">
                <a:avLst/>
              </a:prstGeom>
              <a:solidFill>
                <a:srgbClr val="FF9900"/>
              </a:solidFill>
              <a:ln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51" name="Gerader Verbinder 50">
                <a:extLst>
                  <a:ext uri="{FF2B5EF4-FFF2-40B4-BE49-F238E27FC236}">
                    <a16:creationId xmlns:a16="http://schemas.microsoft.com/office/drawing/2014/main" id="{D0303759-5201-4C99-AC13-66AACD6A1BE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878589" y="887037"/>
                <a:ext cx="0" cy="231267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r Verbinder 52">
                <a:extLst>
                  <a:ext uri="{FF2B5EF4-FFF2-40B4-BE49-F238E27FC236}">
                    <a16:creationId xmlns:a16="http://schemas.microsoft.com/office/drawing/2014/main" id="{26B9B238-90F3-4B8E-B6E1-3D6FB779FF4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878589" y="3353494"/>
                <a:ext cx="27710" cy="230208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feld 56">
                <a:extLst>
                  <a:ext uri="{FF2B5EF4-FFF2-40B4-BE49-F238E27FC236}">
                    <a16:creationId xmlns:a16="http://schemas.microsoft.com/office/drawing/2014/main" id="{3D182937-5818-4210-836C-EC155A42782C}"/>
                  </a:ext>
                </a:extLst>
              </p:cNvPr>
              <p:cNvSpPr txBox="1"/>
              <p:nvPr/>
            </p:nvSpPr>
            <p:spPr>
              <a:xfrm flipH="1">
                <a:off x="8288478" y="1295138"/>
                <a:ext cx="1599592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dirty="0"/>
                  <a:t>Verbraucher </a:t>
                </a:r>
              </a:p>
            </p:txBody>
          </p:sp>
          <p:cxnSp>
            <p:nvCxnSpPr>
              <p:cNvPr id="59" name="Gerader Verbinder 58">
                <a:extLst>
                  <a:ext uri="{FF2B5EF4-FFF2-40B4-BE49-F238E27FC236}">
                    <a16:creationId xmlns:a16="http://schemas.microsoft.com/office/drawing/2014/main" id="{D19AF8B6-5736-418B-981A-AA51B348F136}"/>
                  </a:ext>
                </a:extLst>
              </p:cNvPr>
              <p:cNvCxnSpPr>
                <a:cxnSpLocks/>
                <a:stCxn id="57" idx="1"/>
              </p:cNvCxnSpPr>
              <p:nvPr/>
            </p:nvCxnSpPr>
            <p:spPr>
              <a:xfrm>
                <a:off x="9888070" y="1479804"/>
                <a:ext cx="652468" cy="16403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4" name="Grafik 33">
                <a:extLst>
                  <a:ext uri="{FF2B5EF4-FFF2-40B4-BE49-F238E27FC236}">
                    <a16:creationId xmlns:a16="http://schemas.microsoft.com/office/drawing/2014/main" id="{07BC6DBD-92CC-4FBE-835F-565763B3417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31" r="33756"/>
              <a:stretch/>
            </p:blipFill>
            <p:spPr>
              <a:xfrm rot="5400000">
                <a:off x="10652195" y="2280617"/>
                <a:ext cx="668918" cy="2006320"/>
              </a:xfrm>
              <a:prstGeom prst="rect">
                <a:avLst/>
              </a:prstGeom>
            </p:spPr>
          </p:pic>
          <p:sp>
            <p:nvSpPr>
              <p:cNvPr id="40" name="Ellipse 39">
                <a:extLst>
                  <a:ext uri="{FF2B5EF4-FFF2-40B4-BE49-F238E27FC236}">
                    <a16:creationId xmlns:a16="http://schemas.microsoft.com/office/drawing/2014/main" id="{E0000371-46CA-4A49-AC1C-94E64CAB3578}"/>
                  </a:ext>
                </a:extLst>
              </p:cNvPr>
              <p:cNvSpPr/>
              <p:nvPr/>
            </p:nvSpPr>
            <p:spPr>
              <a:xfrm rot="5400000">
                <a:off x="11597287" y="3116661"/>
                <a:ext cx="408214" cy="334233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accent1">
                      <a:lumMod val="5000"/>
                      <a:lumOff val="95000"/>
                      <a:alpha val="65000"/>
                    </a:schemeClr>
                  </a:gs>
                  <a:gs pos="0">
                    <a:srgbClr val="FFFF00">
                      <a:alpha val="67000"/>
                    </a:srgbClr>
                  </a:gs>
                  <a:gs pos="30000">
                    <a:srgbClr val="FFFF00">
                      <a:lumMod val="70000"/>
                      <a:lumOff val="30000"/>
                      <a:alpha val="6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36" name="Gruppieren 35"/>
              <p:cNvGrpSpPr/>
              <p:nvPr/>
            </p:nvGrpSpPr>
            <p:grpSpPr>
              <a:xfrm rot="5006053" flipH="1">
                <a:off x="11610063" y="2546992"/>
                <a:ext cx="382662" cy="410237"/>
                <a:chOff x="4829986" y="298591"/>
                <a:chExt cx="382662" cy="410237"/>
              </a:xfrm>
            </p:grpSpPr>
            <p:cxnSp>
              <p:nvCxnSpPr>
                <p:cNvPr id="38" name="Gerader Verbinder 37"/>
                <p:cNvCxnSpPr/>
                <p:nvPr/>
              </p:nvCxnSpPr>
              <p:spPr>
                <a:xfrm flipV="1">
                  <a:off x="4829986" y="298591"/>
                  <a:ext cx="263842" cy="147234"/>
                </a:xfrm>
                <a:prstGeom prst="line">
                  <a:avLst/>
                </a:prstGeom>
                <a:ln w="38100">
                  <a:solidFill>
                    <a:srgbClr val="FFCC00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Gerader Verbinder 40"/>
                <p:cNvCxnSpPr/>
                <p:nvPr/>
              </p:nvCxnSpPr>
              <p:spPr>
                <a:xfrm flipV="1">
                  <a:off x="4829986" y="500643"/>
                  <a:ext cx="382662" cy="51661"/>
                </a:xfrm>
                <a:prstGeom prst="line">
                  <a:avLst/>
                </a:prstGeom>
                <a:ln w="38100">
                  <a:solidFill>
                    <a:srgbClr val="FFCC00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Gerader Verbinder 41"/>
                <p:cNvCxnSpPr/>
                <p:nvPr/>
              </p:nvCxnSpPr>
              <p:spPr>
                <a:xfrm>
                  <a:off x="4834008" y="657633"/>
                  <a:ext cx="277199" cy="51195"/>
                </a:xfrm>
                <a:prstGeom prst="line">
                  <a:avLst/>
                </a:prstGeom>
                <a:ln w="38100">
                  <a:solidFill>
                    <a:srgbClr val="FFCC00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Gruppieren 43"/>
              <p:cNvGrpSpPr/>
              <p:nvPr/>
            </p:nvGrpSpPr>
            <p:grpSpPr>
              <a:xfrm rot="15577149" flipH="1">
                <a:off x="11587448" y="3619998"/>
                <a:ext cx="382662" cy="410237"/>
                <a:chOff x="4829986" y="298591"/>
                <a:chExt cx="382662" cy="410237"/>
              </a:xfrm>
            </p:grpSpPr>
            <p:cxnSp>
              <p:nvCxnSpPr>
                <p:cNvPr id="46" name="Gerader Verbinder 45"/>
                <p:cNvCxnSpPr/>
                <p:nvPr/>
              </p:nvCxnSpPr>
              <p:spPr>
                <a:xfrm flipV="1">
                  <a:off x="4829986" y="298591"/>
                  <a:ext cx="263842" cy="147234"/>
                </a:xfrm>
                <a:prstGeom prst="line">
                  <a:avLst/>
                </a:prstGeom>
                <a:ln w="38100">
                  <a:solidFill>
                    <a:srgbClr val="FFCC00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Gerader Verbinder 48"/>
                <p:cNvCxnSpPr/>
                <p:nvPr/>
              </p:nvCxnSpPr>
              <p:spPr>
                <a:xfrm flipV="1">
                  <a:off x="4829986" y="500643"/>
                  <a:ext cx="382662" cy="51661"/>
                </a:xfrm>
                <a:prstGeom prst="line">
                  <a:avLst/>
                </a:prstGeom>
                <a:ln w="38100">
                  <a:solidFill>
                    <a:srgbClr val="FFCC00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Gerader Verbinder 49"/>
                <p:cNvCxnSpPr/>
                <p:nvPr/>
              </p:nvCxnSpPr>
              <p:spPr>
                <a:xfrm>
                  <a:off x="4834008" y="657633"/>
                  <a:ext cx="277199" cy="51195"/>
                </a:xfrm>
                <a:prstGeom prst="line">
                  <a:avLst/>
                </a:prstGeom>
                <a:ln w="38100">
                  <a:solidFill>
                    <a:srgbClr val="FFCC00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2253450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3E9D7E6A-287C-4641-913F-F1BFCCDFE531}"/>
              </a:ext>
            </a:extLst>
          </p:cNvPr>
          <p:cNvGrpSpPr/>
          <p:nvPr/>
        </p:nvGrpSpPr>
        <p:grpSpPr>
          <a:xfrm>
            <a:off x="958735" y="990600"/>
            <a:ext cx="6772102" cy="4876800"/>
            <a:chOff x="2427316" y="1307869"/>
            <a:chExt cx="6772102" cy="4876800"/>
          </a:xfrm>
        </p:grpSpPr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id="{7A99CFAD-A532-4530-95F6-6E411B8BF30E}"/>
                </a:ext>
              </a:extLst>
            </p:cNvPr>
            <p:cNvSpPr/>
            <p:nvPr/>
          </p:nvSpPr>
          <p:spPr>
            <a:xfrm>
              <a:off x="2427316" y="1307869"/>
              <a:ext cx="6772102" cy="4876800"/>
            </a:xfrm>
            <a:custGeom>
              <a:avLst/>
              <a:gdLst>
                <a:gd name="connsiteX0" fmla="*/ 0 w 6772102"/>
                <a:gd name="connsiteY0" fmla="*/ 0 h 4876800"/>
                <a:gd name="connsiteX1" fmla="*/ 128847 w 6772102"/>
                <a:gd name="connsiteY1" fmla="*/ 0 h 4876800"/>
                <a:gd name="connsiteX2" fmla="*/ 128847 w 6772102"/>
                <a:gd name="connsiteY2" fmla="*/ 4716087 h 4876800"/>
                <a:gd name="connsiteX3" fmla="*/ 6643254 w 6772102"/>
                <a:gd name="connsiteY3" fmla="*/ 4716087 h 4876800"/>
                <a:gd name="connsiteX4" fmla="*/ 6643254 w 6772102"/>
                <a:gd name="connsiteY4" fmla="*/ 0 h 4876800"/>
                <a:gd name="connsiteX5" fmla="*/ 6772102 w 6772102"/>
                <a:gd name="connsiteY5" fmla="*/ 0 h 4876800"/>
                <a:gd name="connsiteX6" fmla="*/ 6772102 w 6772102"/>
                <a:gd name="connsiteY6" fmla="*/ 4876800 h 4876800"/>
                <a:gd name="connsiteX7" fmla="*/ 0 w 6772102"/>
                <a:gd name="connsiteY7" fmla="*/ 4876800 h 487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72102" h="4876800">
                  <a:moveTo>
                    <a:pt x="0" y="0"/>
                  </a:moveTo>
                  <a:lnTo>
                    <a:pt x="128847" y="0"/>
                  </a:lnTo>
                  <a:lnTo>
                    <a:pt x="128847" y="4716087"/>
                  </a:lnTo>
                  <a:lnTo>
                    <a:pt x="6643254" y="4716087"/>
                  </a:lnTo>
                  <a:lnTo>
                    <a:pt x="6643254" y="0"/>
                  </a:lnTo>
                  <a:lnTo>
                    <a:pt x="6772102" y="0"/>
                  </a:lnTo>
                  <a:lnTo>
                    <a:pt x="6772102" y="4876800"/>
                  </a:lnTo>
                  <a:lnTo>
                    <a:pt x="0" y="4876800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F06D0F3E-DCE2-4D75-A79C-E45663D69266}"/>
                </a:ext>
              </a:extLst>
            </p:cNvPr>
            <p:cNvSpPr/>
            <p:nvPr/>
          </p:nvSpPr>
          <p:spPr>
            <a:xfrm>
              <a:off x="2661458" y="4565074"/>
              <a:ext cx="6334298" cy="37130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BEAA5ABD-5D67-406A-8C96-3BCBC413A10C}"/>
                </a:ext>
              </a:extLst>
            </p:cNvPr>
            <p:cNvSpPr/>
            <p:nvPr/>
          </p:nvSpPr>
          <p:spPr>
            <a:xfrm>
              <a:off x="2661458" y="4936376"/>
              <a:ext cx="6334298" cy="3713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33DCB50E-C3E3-4CEF-9D85-098AF594A261}"/>
                </a:ext>
              </a:extLst>
            </p:cNvPr>
            <p:cNvSpPr/>
            <p:nvPr/>
          </p:nvSpPr>
          <p:spPr>
            <a:xfrm>
              <a:off x="2648989" y="5461464"/>
              <a:ext cx="6334298" cy="37130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5457D5D6-A975-4B40-8DB0-44E1BD7D0B1D}"/>
                </a:ext>
              </a:extLst>
            </p:cNvPr>
            <p:cNvSpPr/>
            <p:nvPr/>
          </p:nvSpPr>
          <p:spPr>
            <a:xfrm>
              <a:off x="2661458" y="4035831"/>
              <a:ext cx="6334298" cy="3713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F362C9D6-E534-40C0-854C-336C957C5409}"/>
                </a:ext>
              </a:extLst>
            </p:cNvPr>
            <p:cNvSpPr/>
            <p:nvPr/>
          </p:nvSpPr>
          <p:spPr>
            <a:xfrm>
              <a:off x="2836025" y="5307678"/>
              <a:ext cx="5954684" cy="153786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08000"/>
                </a:solidFill>
              </a:endParaRPr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3533354C-46CB-47A9-800D-887E8E901E4D}"/>
                </a:ext>
              </a:extLst>
            </p:cNvPr>
            <p:cNvSpPr/>
            <p:nvPr/>
          </p:nvSpPr>
          <p:spPr>
            <a:xfrm>
              <a:off x="2836025" y="4411288"/>
              <a:ext cx="5954684" cy="153786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08000"/>
                </a:solidFill>
              </a:endParaRPr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9DF6C081-B396-4483-990A-33FE3814CF7C}"/>
                </a:ext>
              </a:extLst>
            </p:cNvPr>
            <p:cNvSpPr/>
            <p:nvPr/>
          </p:nvSpPr>
          <p:spPr>
            <a:xfrm>
              <a:off x="2673927" y="2774373"/>
              <a:ext cx="6334298" cy="37130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8EE0FF7A-F785-43B1-B5B9-B1955E234880}"/>
                </a:ext>
              </a:extLst>
            </p:cNvPr>
            <p:cNvSpPr/>
            <p:nvPr/>
          </p:nvSpPr>
          <p:spPr>
            <a:xfrm>
              <a:off x="2673927" y="3145675"/>
              <a:ext cx="6334298" cy="3713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70D14BDD-DE17-4CF8-8238-3614C301B43F}"/>
                </a:ext>
              </a:extLst>
            </p:cNvPr>
            <p:cNvSpPr/>
            <p:nvPr/>
          </p:nvSpPr>
          <p:spPr>
            <a:xfrm>
              <a:off x="2661458" y="3670763"/>
              <a:ext cx="6334298" cy="37130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335EE2F8-89EC-4978-BD64-8E1DB198676F}"/>
                </a:ext>
              </a:extLst>
            </p:cNvPr>
            <p:cNvSpPr/>
            <p:nvPr/>
          </p:nvSpPr>
          <p:spPr>
            <a:xfrm>
              <a:off x="2673927" y="2245130"/>
              <a:ext cx="6334298" cy="3713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F823B884-6F36-41FA-85C0-23130AB3E90B}"/>
                </a:ext>
              </a:extLst>
            </p:cNvPr>
            <p:cNvSpPr/>
            <p:nvPr/>
          </p:nvSpPr>
          <p:spPr>
            <a:xfrm>
              <a:off x="2848494" y="3516977"/>
              <a:ext cx="5954684" cy="153786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08000"/>
                </a:solidFill>
              </a:endParaRPr>
            </a:p>
          </p:txBody>
        </p:sp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AAB7F6BE-0566-48E8-8D84-91CB25F3F995}"/>
                </a:ext>
              </a:extLst>
            </p:cNvPr>
            <p:cNvSpPr/>
            <p:nvPr/>
          </p:nvSpPr>
          <p:spPr>
            <a:xfrm>
              <a:off x="2848494" y="2620587"/>
              <a:ext cx="5954684" cy="153786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08000"/>
                </a:solidFill>
              </a:endParaRPr>
            </a:p>
          </p:txBody>
        </p:sp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7998A27A-69B4-4E47-831C-BEEC74EBF52D}"/>
                </a:ext>
              </a:extLst>
            </p:cNvPr>
            <p:cNvSpPr/>
            <p:nvPr/>
          </p:nvSpPr>
          <p:spPr>
            <a:xfrm>
              <a:off x="2673927" y="1873828"/>
              <a:ext cx="6334298" cy="37130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EDB0C4C5-05DC-46E8-8AA5-A7676BB7B381}"/>
                </a:ext>
              </a:extLst>
            </p:cNvPr>
            <p:cNvSpPr/>
            <p:nvPr/>
          </p:nvSpPr>
          <p:spPr>
            <a:xfrm>
              <a:off x="2673927" y="1344585"/>
              <a:ext cx="6334298" cy="3713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A70042A6-D794-4EE6-A3D5-B1A757D5B136}"/>
                </a:ext>
              </a:extLst>
            </p:cNvPr>
            <p:cNvSpPr/>
            <p:nvPr/>
          </p:nvSpPr>
          <p:spPr>
            <a:xfrm>
              <a:off x="2848494" y="1720042"/>
              <a:ext cx="5954684" cy="153786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08000"/>
                </a:solidFill>
              </a:endParaRPr>
            </a:p>
          </p:txBody>
        </p:sp>
      </p:grpSp>
      <p:sp>
        <p:nvSpPr>
          <p:cNvPr id="30" name="Textfeld 29">
            <a:extLst>
              <a:ext uri="{FF2B5EF4-FFF2-40B4-BE49-F238E27FC236}">
                <a16:creationId xmlns:a16="http://schemas.microsoft.com/office/drawing/2014/main" id="{E61458A3-4CE3-49DD-9328-6C7194ACCF27}"/>
              </a:ext>
            </a:extLst>
          </p:cNvPr>
          <p:cNvSpPr txBox="1"/>
          <p:nvPr/>
        </p:nvSpPr>
        <p:spPr>
          <a:xfrm flipH="1">
            <a:off x="8288479" y="2417617"/>
            <a:ext cx="1599594" cy="369332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Zinkblech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6896F5D6-5DBE-4CC1-8144-E1F6690814F1}"/>
              </a:ext>
            </a:extLst>
          </p:cNvPr>
          <p:cNvSpPr txBox="1"/>
          <p:nvPr/>
        </p:nvSpPr>
        <p:spPr>
          <a:xfrm flipH="1">
            <a:off x="8288478" y="3764755"/>
            <a:ext cx="1599592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FF0000"/>
                </a:solidFill>
              </a:rPr>
              <a:t>Kupferblech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DF5023BE-4A39-41A4-9001-60D16BE488F5}"/>
              </a:ext>
            </a:extLst>
          </p:cNvPr>
          <p:cNvSpPr txBox="1"/>
          <p:nvPr/>
        </p:nvSpPr>
        <p:spPr>
          <a:xfrm flipH="1">
            <a:off x="8288479" y="3092917"/>
            <a:ext cx="1599594" cy="369332"/>
          </a:xfrm>
          <a:prstGeom prst="rect">
            <a:avLst/>
          </a:prstGeom>
          <a:noFill/>
          <a:ln w="28575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8000"/>
                </a:solidFill>
              </a:rPr>
              <a:t>Schwammtuch</a:t>
            </a:r>
          </a:p>
        </p:txBody>
      </p: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1340713F-DF8E-4104-A282-E6AFF85C1EDF}"/>
              </a:ext>
            </a:extLst>
          </p:cNvPr>
          <p:cNvCxnSpPr>
            <a:cxnSpLocks/>
            <a:stCxn id="30" idx="3"/>
            <a:endCxn id="22" idx="3"/>
          </p:cNvCxnSpPr>
          <p:nvPr/>
        </p:nvCxnSpPr>
        <p:spPr>
          <a:xfrm flipH="1">
            <a:off x="7539644" y="2602283"/>
            <a:ext cx="748835" cy="41177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D3A8FDFF-1D72-45CF-B126-84494CD0A5EE}"/>
              </a:ext>
            </a:extLst>
          </p:cNvPr>
          <p:cNvCxnSpPr>
            <a:cxnSpLocks/>
            <a:stCxn id="31" idx="3"/>
            <a:endCxn id="23" idx="3"/>
          </p:cNvCxnSpPr>
          <p:nvPr/>
        </p:nvCxnSpPr>
        <p:spPr>
          <a:xfrm flipH="1" flipV="1">
            <a:off x="7527175" y="3539145"/>
            <a:ext cx="761303" cy="4102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DEB0AEC3-0A78-4CB1-B0A1-94E9645ED9B6}"/>
              </a:ext>
            </a:extLst>
          </p:cNvPr>
          <p:cNvCxnSpPr>
            <a:stCxn id="25" idx="3"/>
            <a:endCxn id="32" idx="3"/>
          </p:cNvCxnSpPr>
          <p:nvPr/>
        </p:nvCxnSpPr>
        <p:spPr>
          <a:xfrm>
            <a:off x="7334597" y="3276601"/>
            <a:ext cx="953882" cy="982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hteck 42">
            <a:extLst>
              <a:ext uri="{FF2B5EF4-FFF2-40B4-BE49-F238E27FC236}">
                <a16:creationId xmlns:a16="http://schemas.microsoft.com/office/drawing/2014/main" id="{EF81ABB3-075D-4854-9958-CA83315F97AF}"/>
              </a:ext>
            </a:extLst>
          </p:cNvPr>
          <p:cNvSpPr/>
          <p:nvPr/>
        </p:nvSpPr>
        <p:spPr>
          <a:xfrm>
            <a:off x="2366357" y="5526581"/>
            <a:ext cx="8539942" cy="124980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28ABCD5B-0C5B-4BB4-ACA9-6B2A062E5538}"/>
              </a:ext>
            </a:extLst>
          </p:cNvPr>
          <p:cNvSpPr txBox="1"/>
          <p:nvPr/>
        </p:nvSpPr>
        <p:spPr>
          <a:xfrm flipH="1">
            <a:off x="8288478" y="4791889"/>
            <a:ext cx="1599592" cy="369332"/>
          </a:xfrm>
          <a:prstGeom prst="rect">
            <a:avLst/>
          </a:prstGeom>
          <a:noFill/>
          <a:ln w="28575"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FF9900"/>
                </a:solidFill>
              </a:rPr>
              <a:t>Leitungsblech</a:t>
            </a:r>
          </a:p>
        </p:txBody>
      </p: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A4DD88E8-EFE2-45FC-927E-94409D864D86}"/>
              </a:ext>
            </a:extLst>
          </p:cNvPr>
          <p:cNvCxnSpPr>
            <a:stCxn id="45" idx="2"/>
          </p:cNvCxnSpPr>
          <p:nvPr/>
        </p:nvCxnSpPr>
        <p:spPr>
          <a:xfrm>
            <a:off x="9088274" y="5161221"/>
            <a:ext cx="0" cy="365360"/>
          </a:xfrm>
          <a:prstGeom prst="line">
            <a:avLst/>
          </a:prstGeom>
          <a:ln w="28575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hteck 47">
            <a:extLst>
              <a:ext uri="{FF2B5EF4-FFF2-40B4-BE49-F238E27FC236}">
                <a16:creationId xmlns:a16="http://schemas.microsoft.com/office/drawing/2014/main" id="{60A46EB1-6E46-4AB4-A7D0-7899479048DC}"/>
              </a:ext>
            </a:extLst>
          </p:cNvPr>
          <p:cNvSpPr/>
          <p:nvPr/>
        </p:nvSpPr>
        <p:spPr>
          <a:xfrm>
            <a:off x="2338647" y="891052"/>
            <a:ext cx="8539942" cy="124980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D0303759-5201-4C99-AC13-66AACD6A1BE1}"/>
              </a:ext>
            </a:extLst>
          </p:cNvPr>
          <p:cNvCxnSpPr>
            <a:cxnSpLocks/>
          </p:cNvCxnSpPr>
          <p:nvPr/>
        </p:nvCxnSpPr>
        <p:spPr>
          <a:xfrm flipV="1">
            <a:off x="10878589" y="887037"/>
            <a:ext cx="0" cy="2312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26B9B238-90F3-4B8E-B6E1-3D6FB779FF41}"/>
              </a:ext>
            </a:extLst>
          </p:cNvPr>
          <p:cNvCxnSpPr>
            <a:cxnSpLocks/>
          </p:cNvCxnSpPr>
          <p:nvPr/>
        </p:nvCxnSpPr>
        <p:spPr>
          <a:xfrm flipH="1" flipV="1">
            <a:off x="10878589" y="3353494"/>
            <a:ext cx="27710" cy="23020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feld 56">
            <a:extLst>
              <a:ext uri="{FF2B5EF4-FFF2-40B4-BE49-F238E27FC236}">
                <a16:creationId xmlns:a16="http://schemas.microsoft.com/office/drawing/2014/main" id="{3D182937-5818-4210-836C-EC155A42782C}"/>
              </a:ext>
            </a:extLst>
          </p:cNvPr>
          <p:cNvSpPr txBox="1"/>
          <p:nvPr/>
        </p:nvSpPr>
        <p:spPr>
          <a:xfrm flipH="1">
            <a:off x="8288478" y="1295138"/>
            <a:ext cx="1599592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Verbraucher </a:t>
            </a:r>
          </a:p>
        </p:txBody>
      </p: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D19AF8B6-5736-418B-981A-AA51B348F136}"/>
              </a:ext>
            </a:extLst>
          </p:cNvPr>
          <p:cNvCxnSpPr>
            <a:cxnSpLocks/>
            <a:stCxn id="57" idx="1"/>
          </p:cNvCxnSpPr>
          <p:nvPr/>
        </p:nvCxnSpPr>
        <p:spPr>
          <a:xfrm>
            <a:off x="9888070" y="1479804"/>
            <a:ext cx="652468" cy="16403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72E1E6C5-4DA6-49E0-BE3F-98A36EB166DC}"/>
              </a:ext>
            </a:extLst>
          </p:cNvPr>
          <p:cNvGrpSpPr/>
          <p:nvPr/>
        </p:nvGrpSpPr>
        <p:grpSpPr>
          <a:xfrm rot="5400000">
            <a:off x="9958676" y="2232928"/>
            <a:ext cx="2408584" cy="2379120"/>
            <a:chOff x="3534047" y="6262079"/>
            <a:chExt cx="1636689" cy="1671708"/>
          </a:xfrm>
        </p:grpSpPr>
        <p:grpSp>
          <p:nvGrpSpPr>
            <p:cNvPr id="38" name="Gruppieren 37">
              <a:extLst>
                <a:ext uri="{FF2B5EF4-FFF2-40B4-BE49-F238E27FC236}">
                  <a16:creationId xmlns:a16="http://schemas.microsoft.com/office/drawing/2014/main" id="{3A0D5F1D-3833-4659-B696-B928F0B3F200}"/>
                </a:ext>
              </a:extLst>
            </p:cNvPr>
            <p:cNvGrpSpPr/>
            <p:nvPr/>
          </p:nvGrpSpPr>
          <p:grpSpPr>
            <a:xfrm>
              <a:off x="4041397" y="6262079"/>
              <a:ext cx="433656" cy="1671708"/>
              <a:chOff x="8684153" y="117171"/>
              <a:chExt cx="1021294" cy="3937000"/>
            </a:xfrm>
          </p:grpSpPr>
          <p:sp>
            <p:nvSpPr>
              <p:cNvPr id="58" name="Rechteck 57">
                <a:extLst>
                  <a:ext uri="{FF2B5EF4-FFF2-40B4-BE49-F238E27FC236}">
                    <a16:creationId xmlns:a16="http://schemas.microsoft.com/office/drawing/2014/main" id="{73862378-6095-4FE7-8530-C3367D89BEB3}"/>
                  </a:ext>
                </a:extLst>
              </p:cNvPr>
              <p:cNvSpPr/>
              <p:nvPr/>
            </p:nvSpPr>
            <p:spPr>
              <a:xfrm>
                <a:off x="8684153" y="1813196"/>
                <a:ext cx="1021294" cy="187120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" name="Freihandform 133">
                <a:extLst>
                  <a:ext uri="{FF2B5EF4-FFF2-40B4-BE49-F238E27FC236}">
                    <a16:creationId xmlns:a16="http://schemas.microsoft.com/office/drawing/2014/main" id="{1A84CCE5-EF61-4FEA-A6BC-452617F3AE20}"/>
                  </a:ext>
                </a:extLst>
              </p:cNvPr>
              <p:cNvSpPr/>
              <p:nvPr/>
            </p:nvSpPr>
            <p:spPr>
              <a:xfrm rot="3192312">
                <a:off x="7226300" y="1890597"/>
                <a:ext cx="3937000" cy="390148"/>
              </a:xfrm>
              <a:custGeom>
                <a:avLst/>
                <a:gdLst>
                  <a:gd name="connsiteX0" fmla="*/ 2444460 w 4870160"/>
                  <a:gd name="connsiteY0" fmla="*/ 0 h 390148"/>
                  <a:gd name="connsiteX1" fmla="*/ 2631691 w 4870160"/>
                  <a:gd name="connsiteY1" fmla="*/ 119143 h 390148"/>
                  <a:gd name="connsiteX2" fmla="*/ 2633965 w 4870160"/>
                  <a:gd name="connsiteY2" fmla="*/ 129954 h 390148"/>
                  <a:gd name="connsiteX3" fmla="*/ 2695162 w 4870160"/>
                  <a:gd name="connsiteY3" fmla="*/ 120295 h 390148"/>
                  <a:gd name="connsiteX4" fmla="*/ 3642491 w 4870160"/>
                  <a:gd name="connsiteY4" fmla="*/ 77515 h 390148"/>
                  <a:gd name="connsiteX5" fmla="*/ 4870160 w 4870160"/>
                  <a:gd name="connsiteY5" fmla="*/ 195073 h 390148"/>
                  <a:gd name="connsiteX6" fmla="*/ 3642491 w 4870160"/>
                  <a:gd name="connsiteY6" fmla="*/ 312631 h 390148"/>
                  <a:gd name="connsiteX7" fmla="*/ 2695162 w 4870160"/>
                  <a:gd name="connsiteY7" fmla="*/ 269851 h 390148"/>
                  <a:gd name="connsiteX8" fmla="*/ 2633966 w 4870160"/>
                  <a:gd name="connsiteY8" fmla="*/ 260192 h 390148"/>
                  <a:gd name="connsiteX9" fmla="*/ 2631691 w 4870160"/>
                  <a:gd name="connsiteY9" fmla="*/ 271006 h 390148"/>
                  <a:gd name="connsiteX10" fmla="*/ 2444460 w 4870160"/>
                  <a:gd name="connsiteY10" fmla="*/ 390148 h 390148"/>
                  <a:gd name="connsiteX11" fmla="*/ 2257229 w 4870160"/>
                  <a:gd name="connsiteY11" fmla="*/ 271006 h 390148"/>
                  <a:gd name="connsiteX12" fmla="*/ 2254352 w 4870160"/>
                  <a:gd name="connsiteY12" fmla="*/ 257327 h 390148"/>
                  <a:gd name="connsiteX13" fmla="*/ 2174998 w 4870160"/>
                  <a:gd name="connsiteY13" fmla="*/ 269851 h 390148"/>
                  <a:gd name="connsiteX14" fmla="*/ 1227669 w 4870160"/>
                  <a:gd name="connsiteY14" fmla="*/ 312631 h 390148"/>
                  <a:gd name="connsiteX15" fmla="*/ 0 w 4870160"/>
                  <a:gd name="connsiteY15" fmla="*/ 195073 h 390148"/>
                  <a:gd name="connsiteX16" fmla="*/ 1227669 w 4870160"/>
                  <a:gd name="connsiteY16" fmla="*/ 77515 h 390148"/>
                  <a:gd name="connsiteX17" fmla="*/ 2174998 w 4870160"/>
                  <a:gd name="connsiteY17" fmla="*/ 120295 h 390148"/>
                  <a:gd name="connsiteX18" fmla="*/ 2254352 w 4870160"/>
                  <a:gd name="connsiteY18" fmla="*/ 132820 h 390148"/>
                  <a:gd name="connsiteX19" fmla="*/ 2257229 w 4870160"/>
                  <a:gd name="connsiteY19" fmla="*/ 119143 h 390148"/>
                  <a:gd name="connsiteX20" fmla="*/ 2444460 w 4870160"/>
                  <a:gd name="connsiteY20" fmla="*/ 0 h 390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870160" h="390148">
                    <a:moveTo>
                      <a:pt x="2444460" y="0"/>
                    </a:moveTo>
                    <a:cubicBezTo>
                      <a:pt x="2528628" y="0"/>
                      <a:pt x="2600844" y="49128"/>
                      <a:pt x="2631691" y="119143"/>
                    </a:cubicBezTo>
                    <a:lnTo>
                      <a:pt x="2633965" y="129954"/>
                    </a:lnTo>
                    <a:lnTo>
                      <a:pt x="2695162" y="120295"/>
                    </a:lnTo>
                    <a:cubicBezTo>
                      <a:pt x="2920335" y="94169"/>
                      <a:pt x="3261103" y="77515"/>
                      <a:pt x="3642491" y="77515"/>
                    </a:cubicBezTo>
                    <a:cubicBezTo>
                      <a:pt x="4320514" y="77515"/>
                      <a:pt x="4870160" y="130148"/>
                      <a:pt x="4870160" y="195073"/>
                    </a:cubicBezTo>
                    <a:cubicBezTo>
                      <a:pt x="4870160" y="259998"/>
                      <a:pt x="4320514" y="312631"/>
                      <a:pt x="3642491" y="312631"/>
                    </a:cubicBezTo>
                    <a:cubicBezTo>
                      <a:pt x="3261103" y="312631"/>
                      <a:pt x="2920335" y="295978"/>
                      <a:pt x="2695162" y="269851"/>
                    </a:cubicBezTo>
                    <a:lnTo>
                      <a:pt x="2633966" y="260192"/>
                    </a:lnTo>
                    <a:lnTo>
                      <a:pt x="2631691" y="271006"/>
                    </a:lnTo>
                    <a:cubicBezTo>
                      <a:pt x="2600844" y="341021"/>
                      <a:pt x="2528628" y="390148"/>
                      <a:pt x="2444460" y="390148"/>
                    </a:cubicBezTo>
                    <a:cubicBezTo>
                      <a:pt x="2360292" y="390148"/>
                      <a:pt x="2288076" y="341021"/>
                      <a:pt x="2257229" y="271006"/>
                    </a:cubicBezTo>
                    <a:lnTo>
                      <a:pt x="2254352" y="257327"/>
                    </a:lnTo>
                    <a:lnTo>
                      <a:pt x="2174998" y="269851"/>
                    </a:lnTo>
                    <a:cubicBezTo>
                      <a:pt x="1949825" y="295978"/>
                      <a:pt x="1609057" y="312631"/>
                      <a:pt x="1227669" y="312631"/>
                    </a:cubicBezTo>
                    <a:cubicBezTo>
                      <a:pt x="549646" y="312631"/>
                      <a:pt x="0" y="259998"/>
                      <a:pt x="0" y="195073"/>
                    </a:cubicBezTo>
                    <a:cubicBezTo>
                      <a:pt x="0" y="130148"/>
                      <a:pt x="549646" y="77515"/>
                      <a:pt x="1227669" y="77515"/>
                    </a:cubicBezTo>
                    <a:cubicBezTo>
                      <a:pt x="1609057" y="77515"/>
                      <a:pt x="1949825" y="94169"/>
                      <a:pt x="2174998" y="120295"/>
                    </a:cubicBezTo>
                    <a:lnTo>
                      <a:pt x="2254352" y="132820"/>
                    </a:lnTo>
                    <a:lnTo>
                      <a:pt x="2257229" y="119143"/>
                    </a:lnTo>
                    <a:cubicBezTo>
                      <a:pt x="2288076" y="49128"/>
                      <a:pt x="2360292" y="0"/>
                      <a:pt x="2444460" y="0"/>
                    </a:cubicBezTo>
                    <a:close/>
                  </a:path>
                </a:pathLst>
              </a:cu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41" name="Gruppieren 40">
              <a:extLst>
                <a:ext uri="{FF2B5EF4-FFF2-40B4-BE49-F238E27FC236}">
                  <a16:creationId xmlns:a16="http://schemas.microsoft.com/office/drawing/2014/main" id="{CBA48CF1-E04E-42E3-B1B1-F561697B0FA2}"/>
                </a:ext>
              </a:extLst>
            </p:cNvPr>
            <p:cNvGrpSpPr/>
            <p:nvPr/>
          </p:nvGrpSpPr>
          <p:grpSpPr>
            <a:xfrm rot="1898850">
              <a:off x="3948316" y="6706287"/>
              <a:ext cx="1222420" cy="791978"/>
              <a:chOff x="7414727" y="2878932"/>
              <a:chExt cx="2878893" cy="1865168"/>
            </a:xfrm>
          </p:grpSpPr>
          <p:grpSp>
            <p:nvGrpSpPr>
              <p:cNvPr id="52" name="Gruppieren 51">
                <a:extLst>
                  <a:ext uri="{FF2B5EF4-FFF2-40B4-BE49-F238E27FC236}">
                    <a16:creationId xmlns:a16="http://schemas.microsoft.com/office/drawing/2014/main" id="{E9EA1097-A9BE-486A-B85E-B1B69F9DC2DD}"/>
                  </a:ext>
                </a:extLst>
              </p:cNvPr>
              <p:cNvGrpSpPr/>
              <p:nvPr/>
            </p:nvGrpSpPr>
            <p:grpSpPr>
              <a:xfrm>
                <a:off x="8288904" y="2878932"/>
                <a:ext cx="2004716" cy="1865168"/>
                <a:chOff x="8288904" y="2878932"/>
                <a:chExt cx="2004716" cy="1865168"/>
              </a:xfrm>
            </p:grpSpPr>
            <p:sp>
              <p:nvSpPr>
                <p:cNvPr id="55" name="Bogen 54">
                  <a:extLst>
                    <a:ext uri="{FF2B5EF4-FFF2-40B4-BE49-F238E27FC236}">
                      <a16:creationId xmlns:a16="http://schemas.microsoft.com/office/drawing/2014/main" id="{EB5AD3E8-8073-4B78-B2F6-A48613ABFE7B}"/>
                    </a:ext>
                  </a:extLst>
                </p:cNvPr>
                <p:cNvSpPr/>
                <p:nvPr/>
              </p:nvSpPr>
              <p:spPr>
                <a:xfrm rot="4755518">
                  <a:off x="8493620" y="2878932"/>
                  <a:ext cx="1800000" cy="1800000"/>
                </a:xfrm>
                <a:prstGeom prst="arc">
                  <a:avLst>
                    <a:gd name="adj1" fmla="val 16200000"/>
                    <a:gd name="adj2" fmla="val 18947498"/>
                  </a:avLst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6" name="Bogen 55">
                  <a:extLst>
                    <a:ext uri="{FF2B5EF4-FFF2-40B4-BE49-F238E27FC236}">
                      <a16:creationId xmlns:a16="http://schemas.microsoft.com/office/drawing/2014/main" id="{87192273-58A0-4F20-A1C8-BCBE692819CF}"/>
                    </a:ext>
                  </a:extLst>
                </p:cNvPr>
                <p:cNvSpPr/>
                <p:nvPr/>
              </p:nvSpPr>
              <p:spPr>
                <a:xfrm rot="5674398">
                  <a:off x="8288904" y="2944100"/>
                  <a:ext cx="1800000" cy="1800000"/>
                </a:xfrm>
                <a:prstGeom prst="arc">
                  <a:avLst>
                    <a:gd name="adj1" fmla="val 16200000"/>
                    <a:gd name="adj2" fmla="val 18264995"/>
                  </a:avLst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4" name="Bogen 53">
                <a:extLst>
                  <a:ext uri="{FF2B5EF4-FFF2-40B4-BE49-F238E27FC236}">
                    <a16:creationId xmlns:a16="http://schemas.microsoft.com/office/drawing/2014/main" id="{881357DA-BD62-4913-BC42-665095E12253}"/>
                  </a:ext>
                </a:extLst>
              </p:cNvPr>
              <p:cNvSpPr/>
              <p:nvPr/>
            </p:nvSpPr>
            <p:spPr>
              <a:xfrm rot="6418870">
                <a:off x="7746903" y="2546756"/>
                <a:ext cx="1800000" cy="2464351"/>
              </a:xfrm>
              <a:prstGeom prst="arc">
                <a:avLst>
                  <a:gd name="adj1" fmla="val 16200000"/>
                  <a:gd name="adj2" fmla="val 17098443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42" name="Gruppieren 41">
              <a:extLst>
                <a:ext uri="{FF2B5EF4-FFF2-40B4-BE49-F238E27FC236}">
                  <a16:creationId xmlns:a16="http://schemas.microsoft.com/office/drawing/2014/main" id="{645BBA57-C68D-401D-AAEB-9E8DE69967AE}"/>
                </a:ext>
              </a:extLst>
            </p:cNvPr>
            <p:cNvGrpSpPr/>
            <p:nvPr/>
          </p:nvGrpSpPr>
          <p:grpSpPr>
            <a:xfrm rot="11215565">
              <a:off x="3534047" y="6498639"/>
              <a:ext cx="1190567" cy="857272"/>
              <a:chOff x="7489742" y="2659990"/>
              <a:chExt cx="2803878" cy="2018942"/>
            </a:xfrm>
          </p:grpSpPr>
          <p:grpSp>
            <p:nvGrpSpPr>
              <p:cNvPr id="44" name="Gruppieren 43">
                <a:extLst>
                  <a:ext uri="{FF2B5EF4-FFF2-40B4-BE49-F238E27FC236}">
                    <a16:creationId xmlns:a16="http://schemas.microsoft.com/office/drawing/2014/main" id="{3C2B9821-68F4-4CC6-AAFF-AC449EFBCDCC}"/>
                  </a:ext>
                </a:extLst>
              </p:cNvPr>
              <p:cNvGrpSpPr/>
              <p:nvPr/>
            </p:nvGrpSpPr>
            <p:grpSpPr>
              <a:xfrm>
                <a:off x="8324438" y="2798201"/>
                <a:ext cx="1969182" cy="1880731"/>
                <a:chOff x="8324438" y="2798201"/>
                <a:chExt cx="1969182" cy="1880731"/>
              </a:xfrm>
            </p:grpSpPr>
            <p:sp>
              <p:nvSpPr>
                <p:cNvPr id="49" name="Bogen 48">
                  <a:extLst>
                    <a:ext uri="{FF2B5EF4-FFF2-40B4-BE49-F238E27FC236}">
                      <a16:creationId xmlns:a16="http://schemas.microsoft.com/office/drawing/2014/main" id="{54A01270-6303-4062-B68F-83DA8AA3AE0A}"/>
                    </a:ext>
                  </a:extLst>
                </p:cNvPr>
                <p:cNvSpPr/>
                <p:nvPr/>
              </p:nvSpPr>
              <p:spPr>
                <a:xfrm rot="4755518">
                  <a:off x="8493620" y="2878932"/>
                  <a:ext cx="1800000" cy="1800000"/>
                </a:xfrm>
                <a:prstGeom prst="arc">
                  <a:avLst>
                    <a:gd name="adj1" fmla="val 16200000"/>
                    <a:gd name="adj2" fmla="val 18947498"/>
                  </a:avLst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0" name="Bogen 49">
                  <a:extLst>
                    <a:ext uri="{FF2B5EF4-FFF2-40B4-BE49-F238E27FC236}">
                      <a16:creationId xmlns:a16="http://schemas.microsoft.com/office/drawing/2014/main" id="{F74626DB-27A9-4F81-9637-F7567B29D9C2}"/>
                    </a:ext>
                  </a:extLst>
                </p:cNvPr>
                <p:cNvSpPr/>
                <p:nvPr/>
              </p:nvSpPr>
              <p:spPr>
                <a:xfrm rot="5674398">
                  <a:off x="8324438" y="2798201"/>
                  <a:ext cx="1800000" cy="1800000"/>
                </a:xfrm>
                <a:prstGeom prst="arc">
                  <a:avLst>
                    <a:gd name="adj1" fmla="val 16200000"/>
                    <a:gd name="adj2" fmla="val 18264995"/>
                  </a:avLst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</p:grpSp>
          <p:sp>
            <p:nvSpPr>
              <p:cNvPr id="46" name="Bogen 45">
                <a:extLst>
                  <a:ext uri="{FF2B5EF4-FFF2-40B4-BE49-F238E27FC236}">
                    <a16:creationId xmlns:a16="http://schemas.microsoft.com/office/drawing/2014/main" id="{55665CFD-1E41-42FE-98FE-7DFAF64A15A7}"/>
                  </a:ext>
                </a:extLst>
              </p:cNvPr>
              <p:cNvSpPr/>
              <p:nvPr/>
            </p:nvSpPr>
            <p:spPr>
              <a:xfrm rot="6418870">
                <a:off x="7821918" y="2327814"/>
                <a:ext cx="1800000" cy="2464351"/>
              </a:xfrm>
              <a:prstGeom prst="arc">
                <a:avLst>
                  <a:gd name="adj1" fmla="val 16200000"/>
                  <a:gd name="adj2" fmla="val 17098443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4361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2295D182-4CA3-4D6A-933A-CFBA65CDD3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123" y="1025789"/>
            <a:ext cx="8450851" cy="4806421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C5EBEE2A-ADF5-4C6D-8512-8F52A592A6F0}"/>
              </a:ext>
            </a:extLst>
          </p:cNvPr>
          <p:cNvSpPr txBox="1"/>
          <p:nvPr/>
        </p:nvSpPr>
        <p:spPr>
          <a:xfrm flipH="1">
            <a:off x="4107487" y="6291644"/>
            <a:ext cx="316012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/>
              <a:t>https://pixabay.com/de/gef%C3%BChrt-diode-licht-ausgeben-26354/</a:t>
            </a:r>
          </a:p>
        </p:txBody>
      </p:sp>
    </p:spTree>
    <p:extLst>
      <p:ext uri="{BB962C8B-B14F-4D97-AF65-F5344CB8AC3E}">
        <p14:creationId xmlns:p14="http://schemas.microsoft.com/office/powerpoint/2010/main" val="1559643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F5423EA1-FD4E-42ED-8A13-A91CC9F07782}"/>
              </a:ext>
            </a:extLst>
          </p:cNvPr>
          <p:cNvGrpSpPr/>
          <p:nvPr/>
        </p:nvGrpSpPr>
        <p:grpSpPr>
          <a:xfrm>
            <a:off x="3510643" y="1360714"/>
            <a:ext cx="4223657" cy="3842657"/>
            <a:chOff x="3534047" y="6262079"/>
            <a:chExt cx="1636689" cy="1671708"/>
          </a:xfrm>
        </p:grpSpPr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90E3C679-9926-48C2-9E59-7D21DCF59B0A}"/>
                </a:ext>
              </a:extLst>
            </p:cNvPr>
            <p:cNvGrpSpPr/>
            <p:nvPr/>
          </p:nvGrpSpPr>
          <p:grpSpPr>
            <a:xfrm>
              <a:off x="4041397" y="6262079"/>
              <a:ext cx="433656" cy="1671708"/>
              <a:chOff x="8684153" y="117171"/>
              <a:chExt cx="1021294" cy="3937000"/>
            </a:xfrm>
          </p:grpSpPr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E825420A-F8D4-4E1E-8122-010571C1633B}"/>
                  </a:ext>
                </a:extLst>
              </p:cNvPr>
              <p:cNvSpPr/>
              <p:nvPr/>
            </p:nvSpPr>
            <p:spPr>
              <a:xfrm>
                <a:off x="8684153" y="1813196"/>
                <a:ext cx="1021294" cy="187120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" name="Freihandform 133">
                <a:extLst>
                  <a:ext uri="{FF2B5EF4-FFF2-40B4-BE49-F238E27FC236}">
                    <a16:creationId xmlns:a16="http://schemas.microsoft.com/office/drawing/2014/main" id="{7B059AA5-70CC-4C06-BB63-ED22AE66F8B0}"/>
                  </a:ext>
                </a:extLst>
              </p:cNvPr>
              <p:cNvSpPr/>
              <p:nvPr/>
            </p:nvSpPr>
            <p:spPr>
              <a:xfrm rot="3192312">
                <a:off x="7226300" y="1890597"/>
                <a:ext cx="3937000" cy="390148"/>
              </a:xfrm>
              <a:custGeom>
                <a:avLst/>
                <a:gdLst>
                  <a:gd name="connsiteX0" fmla="*/ 2444460 w 4870160"/>
                  <a:gd name="connsiteY0" fmla="*/ 0 h 390148"/>
                  <a:gd name="connsiteX1" fmla="*/ 2631691 w 4870160"/>
                  <a:gd name="connsiteY1" fmla="*/ 119143 h 390148"/>
                  <a:gd name="connsiteX2" fmla="*/ 2633965 w 4870160"/>
                  <a:gd name="connsiteY2" fmla="*/ 129954 h 390148"/>
                  <a:gd name="connsiteX3" fmla="*/ 2695162 w 4870160"/>
                  <a:gd name="connsiteY3" fmla="*/ 120295 h 390148"/>
                  <a:gd name="connsiteX4" fmla="*/ 3642491 w 4870160"/>
                  <a:gd name="connsiteY4" fmla="*/ 77515 h 390148"/>
                  <a:gd name="connsiteX5" fmla="*/ 4870160 w 4870160"/>
                  <a:gd name="connsiteY5" fmla="*/ 195073 h 390148"/>
                  <a:gd name="connsiteX6" fmla="*/ 3642491 w 4870160"/>
                  <a:gd name="connsiteY6" fmla="*/ 312631 h 390148"/>
                  <a:gd name="connsiteX7" fmla="*/ 2695162 w 4870160"/>
                  <a:gd name="connsiteY7" fmla="*/ 269851 h 390148"/>
                  <a:gd name="connsiteX8" fmla="*/ 2633966 w 4870160"/>
                  <a:gd name="connsiteY8" fmla="*/ 260192 h 390148"/>
                  <a:gd name="connsiteX9" fmla="*/ 2631691 w 4870160"/>
                  <a:gd name="connsiteY9" fmla="*/ 271006 h 390148"/>
                  <a:gd name="connsiteX10" fmla="*/ 2444460 w 4870160"/>
                  <a:gd name="connsiteY10" fmla="*/ 390148 h 390148"/>
                  <a:gd name="connsiteX11" fmla="*/ 2257229 w 4870160"/>
                  <a:gd name="connsiteY11" fmla="*/ 271006 h 390148"/>
                  <a:gd name="connsiteX12" fmla="*/ 2254352 w 4870160"/>
                  <a:gd name="connsiteY12" fmla="*/ 257327 h 390148"/>
                  <a:gd name="connsiteX13" fmla="*/ 2174998 w 4870160"/>
                  <a:gd name="connsiteY13" fmla="*/ 269851 h 390148"/>
                  <a:gd name="connsiteX14" fmla="*/ 1227669 w 4870160"/>
                  <a:gd name="connsiteY14" fmla="*/ 312631 h 390148"/>
                  <a:gd name="connsiteX15" fmla="*/ 0 w 4870160"/>
                  <a:gd name="connsiteY15" fmla="*/ 195073 h 390148"/>
                  <a:gd name="connsiteX16" fmla="*/ 1227669 w 4870160"/>
                  <a:gd name="connsiteY16" fmla="*/ 77515 h 390148"/>
                  <a:gd name="connsiteX17" fmla="*/ 2174998 w 4870160"/>
                  <a:gd name="connsiteY17" fmla="*/ 120295 h 390148"/>
                  <a:gd name="connsiteX18" fmla="*/ 2254352 w 4870160"/>
                  <a:gd name="connsiteY18" fmla="*/ 132820 h 390148"/>
                  <a:gd name="connsiteX19" fmla="*/ 2257229 w 4870160"/>
                  <a:gd name="connsiteY19" fmla="*/ 119143 h 390148"/>
                  <a:gd name="connsiteX20" fmla="*/ 2444460 w 4870160"/>
                  <a:gd name="connsiteY20" fmla="*/ 0 h 390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870160" h="390148">
                    <a:moveTo>
                      <a:pt x="2444460" y="0"/>
                    </a:moveTo>
                    <a:cubicBezTo>
                      <a:pt x="2528628" y="0"/>
                      <a:pt x="2600844" y="49128"/>
                      <a:pt x="2631691" y="119143"/>
                    </a:cubicBezTo>
                    <a:lnTo>
                      <a:pt x="2633965" y="129954"/>
                    </a:lnTo>
                    <a:lnTo>
                      <a:pt x="2695162" y="120295"/>
                    </a:lnTo>
                    <a:cubicBezTo>
                      <a:pt x="2920335" y="94169"/>
                      <a:pt x="3261103" y="77515"/>
                      <a:pt x="3642491" y="77515"/>
                    </a:cubicBezTo>
                    <a:cubicBezTo>
                      <a:pt x="4320514" y="77515"/>
                      <a:pt x="4870160" y="130148"/>
                      <a:pt x="4870160" y="195073"/>
                    </a:cubicBezTo>
                    <a:cubicBezTo>
                      <a:pt x="4870160" y="259998"/>
                      <a:pt x="4320514" y="312631"/>
                      <a:pt x="3642491" y="312631"/>
                    </a:cubicBezTo>
                    <a:cubicBezTo>
                      <a:pt x="3261103" y="312631"/>
                      <a:pt x="2920335" y="295978"/>
                      <a:pt x="2695162" y="269851"/>
                    </a:cubicBezTo>
                    <a:lnTo>
                      <a:pt x="2633966" y="260192"/>
                    </a:lnTo>
                    <a:lnTo>
                      <a:pt x="2631691" y="271006"/>
                    </a:lnTo>
                    <a:cubicBezTo>
                      <a:pt x="2600844" y="341021"/>
                      <a:pt x="2528628" y="390148"/>
                      <a:pt x="2444460" y="390148"/>
                    </a:cubicBezTo>
                    <a:cubicBezTo>
                      <a:pt x="2360292" y="390148"/>
                      <a:pt x="2288076" y="341021"/>
                      <a:pt x="2257229" y="271006"/>
                    </a:cubicBezTo>
                    <a:lnTo>
                      <a:pt x="2254352" y="257327"/>
                    </a:lnTo>
                    <a:lnTo>
                      <a:pt x="2174998" y="269851"/>
                    </a:lnTo>
                    <a:cubicBezTo>
                      <a:pt x="1949825" y="295978"/>
                      <a:pt x="1609057" y="312631"/>
                      <a:pt x="1227669" y="312631"/>
                    </a:cubicBezTo>
                    <a:cubicBezTo>
                      <a:pt x="549646" y="312631"/>
                      <a:pt x="0" y="259998"/>
                      <a:pt x="0" y="195073"/>
                    </a:cubicBezTo>
                    <a:cubicBezTo>
                      <a:pt x="0" y="130148"/>
                      <a:pt x="549646" y="77515"/>
                      <a:pt x="1227669" y="77515"/>
                    </a:cubicBezTo>
                    <a:cubicBezTo>
                      <a:pt x="1609057" y="77515"/>
                      <a:pt x="1949825" y="94169"/>
                      <a:pt x="2174998" y="120295"/>
                    </a:cubicBezTo>
                    <a:lnTo>
                      <a:pt x="2254352" y="132820"/>
                    </a:lnTo>
                    <a:lnTo>
                      <a:pt x="2257229" y="119143"/>
                    </a:lnTo>
                    <a:cubicBezTo>
                      <a:pt x="2288076" y="49128"/>
                      <a:pt x="2360292" y="0"/>
                      <a:pt x="2444460" y="0"/>
                    </a:cubicBezTo>
                    <a:close/>
                  </a:path>
                </a:pathLst>
              </a:cu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6" name="Gruppieren 5">
              <a:extLst>
                <a:ext uri="{FF2B5EF4-FFF2-40B4-BE49-F238E27FC236}">
                  <a16:creationId xmlns:a16="http://schemas.microsoft.com/office/drawing/2014/main" id="{72EFFE10-FDA3-4F4F-90D9-7EC0CFAD9017}"/>
                </a:ext>
              </a:extLst>
            </p:cNvPr>
            <p:cNvGrpSpPr/>
            <p:nvPr/>
          </p:nvGrpSpPr>
          <p:grpSpPr>
            <a:xfrm rot="1898850">
              <a:off x="3948316" y="6706287"/>
              <a:ext cx="1222420" cy="791978"/>
              <a:chOff x="7414727" y="2878932"/>
              <a:chExt cx="2878893" cy="1865168"/>
            </a:xfrm>
          </p:grpSpPr>
          <p:grpSp>
            <p:nvGrpSpPr>
              <p:cNvPr id="12" name="Gruppieren 11">
                <a:extLst>
                  <a:ext uri="{FF2B5EF4-FFF2-40B4-BE49-F238E27FC236}">
                    <a16:creationId xmlns:a16="http://schemas.microsoft.com/office/drawing/2014/main" id="{F0A65256-C44B-4C98-97D1-BB39E63EEFCA}"/>
                  </a:ext>
                </a:extLst>
              </p:cNvPr>
              <p:cNvGrpSpPr/>
              <p:nvPr/>
            </p:nvGrpSpPr>
            <p:grpSpPr>
              <a:xfrm>
                <a:off x="8288904" y="2878932"/>
                <a:ext cx="2004716" cy="1865168"/>
                <a:chOff x="8288904" y="2878932"/>
                <a:chExt cx="2004716" cy="1865168"/>
              </a:xfrm>
            </p:grpSpPr>
            <p:sp>
              <p:nvSpPr>
                <p:cNvPr id="14" name="Bogen 13">
                  <a:extLst>
                    <a:ext uri="{FF2B5EF4-FFF2-40B4-BE49-F238E27FC236}">
                      <a16:creationId xmlns:a16="http://schemas.microsoft.com/office/drawing/2014/main" id="{E3CD0BBC-E132-4F6D-A9F9-58BC4705B8FB}"/>
                    </a:ext>
                  </a:extLst>
                </p:cNvPr>
                <p:cNvSpPr/>
                <p:nvPr/>
              </p:nvSpPr>
              <p:spPr>
                <a:xfrm rot="4755518">
                  <a:off x="8493620" y="2878932"/>
                  <a:ext cx="1800000" cy="1800000"/>
                </a:xfrm>
                <a:prstGeom prst="arc">
                  <a:avLst>
                    <a:gd name="adj1" fmla="val 16200000"/>
                    <a:gd name="adj2" fmla="val 18947498"/>
                  </a:avLst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" name="Bogen 14">
                  <a:extLst>
                    <a:ext uri="{FF2B5EF4-FFF2-40B4-BE49-F238E27FC236}">
                      <a16:creationId xmlns:a16="http://schemas.microsoft.com/office/drawing/2014/main" id="{45993926-D6AC-4A50-B368-E2AEB6CD2400}"/>
                    </a:ext>
                  </a:extLst>
                </p:cNvPr>
                <p:cNvSpPr/>
                <p:nvPr/>
              </p:nvSpPr>
              <p:spPr>
                <a:xfrm rot="5674398">
                  <a:off x="8288904" y="2944100"/>
                  <a:ext cx="1800000" cy="1800000"/>
                </a:xfrm>
                <a:prstGeom prst="arc">
                  <a:avLst>
                    <a:gd name="adj1" fmla="val 16200000"/>
                    <a:gd name="adj2" fmla="val 18264995"/>
                  </a:avLst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" name="Bogen 12">
                <a:extLst>
                  <a:ext uri="{FF2B5EF4-FFF2-40B4-BE49-F238E27FC236}">
                    <a16:creationId xmlns:a16="http://schemas.microsoft.com/office/drawing/2014/main" id="{5E0B95E9-0912-4234-9A18-DF31A61045D2}"/>
                  </a:ext>
                </a:extLst>
              </p:cNvPr>
              <p:cNvSpPr/>
              <p:nvPr/>
            </p:nvSpPr>
            <p:spPr>
              <a:xfrm rot="6418870">
                <a:off x="7746903" y="2546756"/>
                <a:ext cx="1800000" cy="2464351"/>
              </a:xfrm>
              <a:prstGeom prst="arc">
                <a:avLst>
                  <a:gd name="adj1" fmla="val 16200000"/>
                  <a:gd name="adj2" fmla="val 17098443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7" name="Gruppieren 6">
              <a:extLst>
                <a:ext uri="{FF2B5EF4-FFF2-40B4-BE49-F238E27FC236}">
                  <a16:creationId xmlns:a16="http://schemas.microsoft.com/office/drawing/2014/main" id="{644C4321-C1F1-4BE0-8843-2B99B1BA28C7}"/>
                </a:ext>
              </a:extLst>
            </p:cNvPr>
            <p:cNvGrpSpPr/>
            <p:nvPr/>
          </p:nvGrpSpPr>
          <p:grpSpPr>
            <a:xfrm rot="11215565">
              <a:off x="3534047" y="6498639"/>
              <a:ext cx="1190567" cy="857272"/>
              <a:chOff x="7489742" y="2659990"/>
              <a:chExt cx="2803878" cy="2018942"/>
            </a:xfrm>
          </p:grpSpPr>
          <p:grpSp>
            <p:nvGrpSpPr>
              <p:cNvPr id="8" name="Gruppieren 7">
                <a:extLst>
                  <a:ext uri="{FF2B5EF4-FFF2-40B4-BE49-F238E27FC236}">
                    <a16:creationId xmlns:a16="http://schemas.microsoft.com/office/drawing/2014/main" id="{E80F029A-53A1-4C2E-A1FC-90E95B4929B5}"/>
                  </a:ext>
                </a:extLst>
              </p:cNvPr>
              <p:cNvGrpSpPr/>
              <p:nvPr/>
            </p:nvGrpSpPr>
            <p:grpSpPr>
              <a:xfrm>
                <a:off x="8324438" y="2798201"/>
                <a:ext cx="1969182" cy="1880731"/>
                <a:chOff x="8324438" y="2798201"/>
                <a:chExt cx="1969182" cy="1880731"/>
              </a:xfrm>
            </p:grpSpPr>
            <p:sp>
              <p:nvSpPr>
                <p:cNvPr id="10" name="Bogen 9">
                  <a:extLst>
                    <a:ext uri="{FF2B5EF4-FFF2-40B4-BE49-F238E27FC236}">
                      <a16:creationId xmlns:a16="http://schemas.microsoft.com/office/drawing/2014/main" id="{B52A0F52-F899-47E8-93DE-ECF2833A02CF}"/>
                    </a:ext>
                  </a:extLst>
                </p:cNvPr>
                <p:cNvSpPr/>
                <p:nvPr/>
              </p:nvSpPr>
              <p:spPr>
                <a:xfrm rot="4755518">
                  <a:off x="8493620" y="2878932"/>
                  <a:ext cx="1800000" cy="1800000"/>
                </a:xfrm>
                <a:prstGeom prst="arc">
                  <a:avLst>
                    <a:gd name="adj1" fmla="val 16200000"/>
                    <a:gd name="adj2" fmla="val 18947498"/>
                  </a:avLst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" name="Bogen 10">
                  <a:extLst>
                    <a:ext uri="{FF2B5EF4-FFF2-40B4-BE49-F238E27FC236}">
                      <a16:creationId xmlns:a16="http://schemas.microsoft.com/office/drawing/2014/main" id="{29D194A3-313B-4543-9787-2310382AEEA3}"/>
                    </a:ext>
                  </a:extLst>
                </p:cNvPr>
                <p:cNvSpPr/>
                <p:nvPr/>
              </p:nvSpPr>
              <p:spPr>
                <a:xfrm rot="5674398">
                  <a:off x="8324438" y="2798201"/>
                  <a:ext cx="1800000" cy="1800000"/>
                </a:xfrm>
                <a:prstGeom prst="arc">
                  <a:avLst>
                    <a:gd name="adj1" fmla="val 16200000"/>
                    <a:gd name="adj2" fmla="val 18264995"/>
                  </a:avLst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</p:grpSp>
          <p:sp>
            <p:nvSpPr>
              <p:cNvPr id="9" name="Bogen 8">
                <a:extLst>
                  <a:ext uri="{FF2B5EF4-FFF2-40B4-BE49-F238E27FC236}">
                    <a16:creationId xmlns:a16="http://schemas.microsoft.com/office/drawing/2014/main" id="{7B1DB934-6E57-43EC-8781-A3B49A6FE837}"/>
                  </a:ext>
                </a:extLst>
              </p:cNvPr>
              <p:cNvSpPr/>
              <p:nvPr/>
            </p:nvSpPr>
            <p:spPr>
              <a:xfrm rot="6418870">
                <a:off x="7821918" y="2327814"/>
                <a:ext cx="1800000" cy="2464351"/>
              </a:xfrm>
              <a:prstGeom prst="arc">
                <a:avLst>
                  <a:gd name="adj1" fmla="val 16200000"/>
                  <a:gd name="adj2" fmla="val 17098443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11901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Breitbild</PresentationFormat>
  <Paragraphs>21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Felix Dippold, Maximilian Martin</dc:creator>
  <cp:lastModifiedBy>Mafelixx</cp:lastModifiedBy>
  <cp:revision>9</cp:revision>
  <dcterms:created xsi:type="dcterms:W3CDTF">2017-12-11T09:17:19Z</dcterms:created>
  <dcterms:modified xsi:type="dcterms:W3CDTF">2018-01-19T11:07:10Z</dcterms:modified>
</cp:coreProperties>
</file>