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58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04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11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94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2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1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99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79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9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F3136-8E26-4935-A877-4C579BAFD566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CA32E-20DE-4576-896C-0EAF4D9C1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44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7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5462" r="5949" b="16788"/>
          <a:stretch/>
        </p:blipFill>
        <p:spPr>
          <a:xfrm>
            <a:off x="4109291" y="374573"/>
            <a:ext cx="4252511" cy="53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3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7" y="0"/>
            <a:ext cx="2026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Lena</dc:creator>
  <cp:lastModifiedBy>Lena</cp:lastModifiedBy>
  <cp:revision>5</cp:revision>
  <dcterms:created xsi:type="dcterms:W3CDTF">2018-08-30T07:49:00Z</dcterms:created>
  <dcterms:modified xsi:type="dcterms:W3CDTF">2018-08-30T09:56:15Z</dcterms:modified>
</cp:coreProperties>
</file>