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6"/>
  </p:handoutMasterIdLst>
  <p:sldIdLst>
    <p:sldId id="257" r:id="rId2"/>
    <p:sldId id="284" r:id="rId3"/>
    <p:sldId id="258" r:id="rId4"/>
    <p:sldId id="259" r:id="rId5"/>
    <p:sldId id="277" r:id="rId6"/>
    <p:sldId id="265" r:id="rId7"/>
    <p:sldId id="271" r:id="rId8"/>
    <p:sldId id="273" r:id="rId9"/>
    <p:sldId id="274" r:id="rId10"/>
    <p:sldId id="281" r:id="rId11"/>
    <p:sldId id="262" r:id="rId12"/>
    <p:sldId id="263" r:id="rId13"/>
    <p:sldId id="261" r:id="rId14"/>
    <p:sldId id="268" r:id="rId15"/>
    <p:sldId id="278" r:id="rId16"/>
    <p:sldId id="282" r:id="rId17"/>
    <p:sldId id="276" r:id="rId18"/>
    <p:sldId id="285" r:id="rId19"/>
    <p:sldId id="260" r:id="rId20"/>
    <p:sldId id="264" r:id="rId21"/>
    <p:sldId id="290" r:id="rId22"/>
    <p:sldId id="288" r:id="rId23"/>
    <p:sldId id="272" r:id="rId24"/>
    <p:sldId id="275" r:id="rId25"/>
    <p:sldId id="279" r:id="rId26"/>
    <p:sldId id="286" r:id="rId27"/>
    <p:sldId id="267" r:id="rId28"/>
    <p:sldId id="270" r:id="rId29"/>
    <p:sldId id="266" r:id="rId30"/>
    <p:sldId id="269" r:id="rId31"/>
    <p:sldId id="283" r:id="rId32"/>
    <p:sldId id="289" r:id="rId33"/>
    <p:sldId id="280" r:id="rId34"/>
    <p:sldId id="287" r:id="rId35"/>
  </p:sldIdLst>
  <p:sldSz cx="6858000" cy="9906000" type="A4"/>
  <p:notesSz cx="9945688" cy="6858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22" autoAdjust="0"/>
  </p:normalViewPr>
  <p:slideViewPr>
    <p:cSldViewPr showGuides="1">
      <p:cViewPr varScale="1">
        <p:scale>
          <a:sx n="85" d="100"/>
          <a:sy n="85" d="100"/>
        </p:scale>
        <p:origin x="-3078" y="-84"/>
      </p:cViewPr>
      <p:guideLst>
        <p:guide orient="horz" pos="3121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100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4038" y="0"/>
            <a:ext cx="43100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43100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4038" y="6513513"/>
            <a:ext cx="43100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D8C3855-F6A7-4DE6-A681-496BAC1BDB7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E4D47-C5EA-4AE6-81BC-8F92C3AB963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F8980-FC94-4AA8-B0AB-BA1B5509AA0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8463"/>
            <a:ext cx="1543050" cy="845026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8463"/>
            <a:ext cx="4476750" cy="845026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06B1A-E5E0-4DE1-98AD-FF9CF58CDE0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97D95-49E5-447A-BA18-FE0C7CD8FDB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A4491-F79D-463C-98B1-47927958FD9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09813"/>
            <a:ext cx="3009900" cy="6538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309813"/>
            <a:ext cx="3009900" cy="6538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6BB39-58F6-4A87-A919-27D8E27982A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8BE76-39D0-46A6-9B16-AD6C475BD41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E859E-35E9-4414-8AFC-C7C661BE59A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B2457-E5EE-4CC1-9D75-F49101AEDA1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64627-23DF-454D-9BF4-5D8313CC6D0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88D40-98F9-47C7-B740-F17F7E48F6A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8463"/>
            <a:ext cx="6172200" cy="164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2" tIns="45710" rIns="91422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09813"/>
            <a:ext cx="6172200" cy="653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178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1563" y="9020175"/>
            <a:ext cx="217487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ct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3313" y="9020175"/>
            <a:ext cx="1601787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31D94302-3E8F-4D5E-A543-2D5D24F89A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4488" indent="-344488" algn="l" defTabSz="912813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2575" algn="l" defTabSz="912813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141413" indent="-2286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9128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93" name="Group 321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neutral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-253°C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 u 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58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- 246°C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20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112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02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06869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835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280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38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2932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280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760°C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280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23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280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186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9642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27" name="Group 31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0173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225029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Mg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36966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853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648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6966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1107 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6966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24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6966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160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82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78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2467°C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27 u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143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46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Halbleiter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unlöslich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2355°C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28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118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86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280°C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31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84" name="Group 32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73737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213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00662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358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157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19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445°C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19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32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19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872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38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-35°C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35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79" name="Group 31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-186°C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40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55" name="Group 31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65225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 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760°C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39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227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30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-269°C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4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 </a:t>
                      </a:r>
                      <a:r>
                        <a:rPr kumimoji="0" lang="de-DE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pm</a:t>
                      </a:r>
                      <a:endParaRPr kumimoji="0" lang="de-DE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2" name="Group 32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64828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</a:t>
                      </a: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1484°C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40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50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</a:t>
                      </a: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2204°C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70 u</a:t>
                      </a: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122 </a:t>
                      </a:r>
                      <a:r>
                        <a:rPr kumimoji="0" lang="de-DE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pm</a:t>
                      </a:r>
                      <a:endParaRPr kumimoji="0" lang="de-DE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50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Halbleiter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2820°C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73 u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44" name="Group 32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286540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Halbleiter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817°C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75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014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685°C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79 u 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116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110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80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114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303" name="Group 31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548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</a:t>
                      </a: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11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-153°C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84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169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22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Rb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688°C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85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248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95" name="Group 31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092200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1384°C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88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215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98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 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unlöslich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2080°C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115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136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06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 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1347°C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152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71" name="Group 31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Sn</a:t>
                      </a: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unlöslich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2270°C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119 </a:t>
                      </a: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151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206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Sb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1750°C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121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145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74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</a:t>
                      </a:r>
                      <a:endParaRPr kumimoji="0" lang="de-DE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 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unlöslich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988°C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3200" dirty="0" smtClean="0">
                          <a:solidFill>
                            <a:srgbClr val="FF0000"/>
                          </a:solidFill>
                        </a:rPr>
                        <a:t>128</a:t>
                      </a: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 </a:t>
                      </a:r>
                      <a:r>
                        <a:rPr kumimoji="0" lang="de-DE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pm</a:t>
                      </a:r>
                      <a:endParaRPr kumimoji="0" lang="de-DE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34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184°C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127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133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26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Xe</a:t>
                      </a:r>
                      <a:r>
                        <a:rPr kumimoji="0" lang="de-DE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-108°C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131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190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30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 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2970°C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9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112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62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Halbleiter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2550°C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11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74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bestimmter Form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4827°C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12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920" name="Group 32"/>
          <p:cNvGraphicFramePr>
            <a:graphicFrameLocks noGrp="1"/>
          </p:cNvGraphicFramePr>
          <p:nvPr>
            <p:ph sz="half" idx="2"/>
          </p:nvPr>
        </p:nvGraphicFramePr>
        <p:xfrm>
          <a:off x="290513" y="317500"/>
          <a:ext cx="6307137" cy="9357978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350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363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-196°C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14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66" name="Group 30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103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witzig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(sauer)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-183°C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16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92" name="Group 32"/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96078"/>
        </p:xfrm>
        <a:graphic>
          <a:graphicData uri="http://schemas.openxmlformats.org/drawingml/2006/table">
            <a:tbl>
              <a:tblPr/>
              <a:tblGrid>
                <a:gridCol w="3140075"/>
                <a:gridCol w="3167062"/>
              </a:tblGrid>
              <a:tr h="114776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20173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-188°C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19 u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 pm</a:t>
                      </a: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863</Words>
  <Application>Microsoft Office PowerPoint</Application>
  <PresentationFormat>A4-Papier (210x297 mm)</PresentationFormat>
  <Paragraphs>473</Paragraphs>
  <Slides>34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34</vt:i4>
      </vt:variant>
    </vt:vector>
  </HeadingPairs>
  <TitlesOfParts>
    <vt:vector size="37" baseType="lpstr">
      <vt:lpstr>Arial</vt:lpstr>
      <vt:lpstr>Calibri</vt:lpstr>
      <vt:lpstr>Standarddesign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  <vt:lpstr>Folie 27</vt:lpstr>
      <vt:lpstr>Folie 28</vt:lpstr>
      <vt:lpstr>Folie 29</vt:lpstr>
      <vt:lpstr>Folie 30</vt:lpstr>
      <vt:lpstr>Folie 31</vt:lpstr>
      <vt:lpstr>Folie 32</vt:lpstr>
      <vt:lpstr>Folie 33</vt:lpstr>
      <vt:lpstr>Folie 34</vt:lpstr>
    </vt:vector>
  </TitlesOfParts>
  <Company>Universität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Chemie</dc:creator>
  <cp:lastModifiedBy>Walter Wagner</cp:lastModifiedBy>
  <cp:revision>27</cp:revision>
  <dcterms:created xsi:type="dcterms:W3CDTF">2008-01-18T07:37:18Z</dcterms:created>
  <dcterms:modified xsi:type="dcterms:W3CDTF">2013-07-09T15:26:35Z</dcterms:modified>
</cp:coreProperties>
</file>