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56" d="100"/>
          <a:sy n="56" d="100"/>
        </p:scale>
        <p:origin x="66" y="1098"/>
      </p:cViewPr>
      <p:guideLst>
        <p:guide orient="horz" pos="3181"/>
        <p:guide pos="3120"/>
        <p:guide pos="5159"/>
        <p:guide orient="horz" pos="1253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22.02.2018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22.02.2018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22.02.2018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 smtClean="0"/>
              <a:t>Schüler-Titel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172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22.02.2018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22.02.2018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22.02.2018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Egal ob kalt, egal ob warm – Chemie hilft immer!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Energieumsatz bei chemischen Reaktionen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de-DE" dirty="0" smtClean="0"/>
              <a:t>2x Becherglas, 25mL</a:t>
            </a:r>
          </a:p>
          <a:p>
            <a:r>
              <a:rPr lang="de-DE" dirty="0" smtClean="0"/>
              <a:t>2x Probenbecher, 60mL mit</a:t>
            </a:r>
          </a:p>
          <a:p>
            <a:pPr marL="363538" indent="-179388">
              <a:buFont typeface="Symbol" panose="05050102010706020507" pitchFamily="18" charset="2"/>
              <a:buChar char="-"/>
            </a:pPr>
            <a:r>
              <a:rPr lang="de-DE" dirty="0" smtClean="0"/>
              <a:t>Calciumchlorid</a:t>
            </a:r>
          </a:p>
          <a:p>
            <a:pPr marL="363538" indent="-179388">
              <a:buFont typeface="Symbol" panose="05050102010706020507" pitchFamily="18" charset="2"/>
              <a:buChar char="-"/>
            </a:pPr>
            <a:r>
              <a:rPr lang="de-DE" dirty="0" smtClean="0"/>
              <a:t>Ammoniumchlorid</a:t>
            </a:r>
          </a:p>
          <a:p>
            <a:pPr marL="174625" indent="-174625"/>
            <a:r>
              <a:rPr lang="de-DE" dirty="0" smtClean="0"/>
              <a:t>2x Pulverspatel</a:t>
            </a:r>
          </a:p>
          <a:p>
            <a:pPr marL="174625" indent="-174625"/>
            <a:r>
              <a:rPr lang="de-DE" dirty="0" smtClean="0"/>
              <a:t>Wärme-Pad</a:t>
            </a:r>
          </a:p>
          <a:p>
            <a:pPr marL="174625" indent="-174625"/>
            <a:r>
              <a:rPr lang="de-DE" dirty="0" smtClean="0"/>
              <a:t>Kälte-Pad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Picture 2" descr="E:\Fotos Wärme-Kälte-WW\IMG_6269-final.jpg"/>
          <p:cNvPicPr>
            <a:picLocks noGrp="1" noChangeAspect="1" noChangeArrowheads="1"/>
          </p:cNvPicPr>
          <p:nvPr>
            <p:ph sz="quarter" idx="2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3156761"/>
            <a:ext cx="1081088" cy="650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Etiketten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22.02.2018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460499" y="1989138"/>
            <a:ext cx="180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sz="1600" dirty="0" smtClean="0"/>
              <a:t>Calciumchlorid</a:t>
            </a:r>
            <a:endParaRPr lang="de-DE" sz="1600" dirty="0"/>
          </a:p>
        </p:txBody>
      </p:sp>
      <p:sp>
        <p:nvSpPr>
          <p:cNvPr id="5" name="Rechteck 4"/>
          <p:cNvSpPr/>
          <p:nvPr/>
        </p:nvSpPr>
        <p:spPr>
          <a:xfrm>
            <a:off x="1460499" y="2573538"/>
            <a:ext cx="180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de-DE" sz="1600" dirty="0" smtClean="0"/>
              <a:t>Ammoniumchlorid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3120340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62</Words>
  <Application>Microsoft Office PowerPoint</Application>
  <PresentationFormat>A4-Papier (210 x 297 mm)</PresentationFormat>
  <Paragraphs>19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Larissa</vt:lpstr>
      <vt:lpstr>Kistenaufdruck</vt:lpstr>
      <vt:lpstr>Etiketten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102</cp:revision>
  <cp:lastPrinted>2016-04-06T05:22:38Z</cp:lastPrinted>
  <dcterms:created xsi:type="dcterms:W3CDTF">2015-03-10T13:14:09Z</dcterms:created>
  <dcterms:modified xsi:type="dcterms:W3CDTF">2018-02-22T09:52:58Z</dcterms:modified>
</cp:coreProperties>
</file>