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262" r:id="rId2"/>
    <p:sldId id="268" r:id="rId3"/>
    <p:sldId id="269" r:id="rId4"/>
    <p:sldId id="270" r:id="rId5"/>
    <p:sldId id="263" r:id="rId6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64" d="100"/>
          <a:sy n="64" d="100"/>
        </p:scale>
        <p:origin x="72" y="150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6" y="1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2210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6" y="9422210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3" y="1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19.09.2022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3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03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49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34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19.09.2022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222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19.09.2022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19.09.2022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Zellkultur-Platte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 PE-Tropfflaschen,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20mL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Flaschen A - E 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 Indikator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19.09.2022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dirty="0" smtClean="0"/>
              <a:t>Lecker Essen –</a:t>
            </a:r>
          </a:p>
          <a:p>
            <a:pPr algn="ctr"/>
            <a:r>
              <a:rPr lang="de-DE" sz="1600" dirty="0" smtClean="0"/>
              <a:t> und dann?</a:t>
            </a:r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sz="1400" dirty="0" smtClean="0"/>
              <a:t>Neutralisation</a:t>
            </a:r>
          </a:p>
          <a:p>
            <a:pPr algn="ctr"/>
            <a:r>
              <a:rPr lang="de-DE" sz="1200" dirty="0" smtClean="0"/>
              <a:t>Lernpräferenz A – motorisch</a:t>
            </a:r>
          </a:p>
        </p:txBody>
      </p:sp>
      <p:sp>
        <p:nvSpPr>
          <p:cNvPr id="5" name="Rechteck 4"/>
          <p:cNvSpPr/>
          <p:nvPr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166" y="2754313"/>
            <a:ext cx="1800000" cy="69960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279" y="4356832"/>
            <a:ext cx="729113" cy="54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0527" y="4365023"/>
            <a:ext cx="52787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Zellkultur-Platte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 PE-Tropfflaschen,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20mL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Flaschen A - E 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 Indikator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19.09.2022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dirty="0" smtClean="0"/>
              <a:t>Lecker Essen –</a:t>
            </a:r>
          </a:p>
          <a:p>
            <a:pPr algn="ctr"/>
            <a:r>
              <a:rPr lang="de-DE" sz="1600" dirty="0" smtClean="0"/>
              <a:t> und dann?</a:t>
            </a:r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sz="1400" dirty="0" smtClean="0"/>
              <a:t>Neutralisation</a:t>
            </a:r>
          </a:p>
          <a:p>
            <a:pPr algn="ctr"/>
            <a:r>
              <a:rPr lang="de-DE" sz="1200" dirty="0" smtClean="0"/>
              <a:t>Lernpräferenz B – visuell</a:t>
            </a:r>
          </a:p>
        </p:txBody>
      </p:sp>
      <p:sp>
        <p:nvSpPr>
          <p:cNvPr id="5" name="Rechteck 4"/>
          <p:cNvSpPr/>
          <p:nvPr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166" y="2754313"/>
            <a:ext cx="1800000" cy="69960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279" y="4356832"/>
            <a:ext cx="729113" cy="54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0527" y="4365023"/>
            <a:ext cx="52787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8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Zellkultur-Platte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 PE-Tropfflaschen, 20mL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Flaschen A - E 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 Indikator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Druckverschluss-Beutel mit Klinken Adapter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19.09.2022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dirty="0" smtClean="0"/>
              <a:t>Lecker Essen –</a:t>
            </a:r>
          </a:p>
          <a:p>
            <a:pPr algn="ctr"/>
            <a:r>
              <a:rPr lang="de-DE" sz="1600" dirty="0" smtClean="0"/>
              <a:t> und dann?</a:t>
            </a:r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sz="1400" dirty="0" smtClean="0"/>
              <a:t>Neutralisation</a:t>
            </a:r>
          </a:p>
          <a:p>
            <a:pPr algn="ctr"/>
            <a:r>
              <a:rPr lang="de-DE" sz="1200" dirty="0" smtClean="0"/>
              <a:t>Lernpräferenz C – auditiv</a:t>
            </a:r>
          </a:p>
        </p:txBody>
      </p:sp>
      <p:sp>
        <p:nvSpPr>
          <p:cNvPr id="5" name="Rechteck 4"/>
          <p:cNvSpPr/>
          <p:nvPr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166" y="2754313"/>
            <a:ext cx="1800000" cy="69960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279" y="4356832"/>
            <a:ext cx="729113" cy="54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0527" y="4365023"/>
            <a:ext cx="52787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5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5418656" y="1988118"/>
            <a:ext cx="2520000" cy="30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Zellkultur-Platte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 PE-Tropfflaschen, 20mL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Flaschen A - E </a:t>
            </a:r>
          </a:p>
          <a:p>
            <a:pPr marL="358775" indent="-179388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Flasche Indikator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19.09.2022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4" name="Rechteck 3"/>
          <p:cNvSpPr/>
          <p:nvPr/>
        </p:nvSpPr>
        <p:spPr>
          <a:xfrm>
            <a:off x="1462166" y="1988118"/>
            <a:ext cx="2520000" cy="2232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600" dirty="0" smtClean="0"/>
              <a:t>Lecker Essen –</a:t>
            </a:r>
          </a:p>
          <a:p>
            <a:pPr algn="ctr"/>
            <a:r>
              <a:rPr lang="de-DE" sz="1600" dirty="0" smtClean="0"/>
              <a:t> und dann?</a:t>
            </a:r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/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sz="1400" dirty="0" smtClean="0"/>
              <a:t>Neutralisation</a:t>
            </a:r>
          </a:p>
          <a:p>
            <a:pPr algn="ctr"/>
            <a:r>
              <a:rPr lang="de-DE" sz="1200" dirty="0" smtClean="0"/>
              <a:t>Lernpräferenz D – kommunikativ</a:t>
            </a:r>
          </a:p>
        </p:txBody>
      </p:sp>
      <p:sp>
        <p:nvSpPr>
          <p:cNvPr id="5" name="Rechteck 4"/>
          <p:cNvSpPr/>
          <p:nvPr/>
        </p:nvSpPr>
        <p:spPr>
          <a:xfrm>
            <a:off x="1462166" y="4215785"/>
            <a:ext cx="2520000" cy="82856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166" y="2754313"/>
            <a:ext cx="1800000" cy="69960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279" y="4356832"/>
            <a:ext cx="729113" cy="54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0527" y="4365023"/>
            <a:ext cx="52787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8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19.09.2022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 Für alle Kisten.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01231" y="371790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Klinken-Adapter</a:t>
            </a: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295275" y="1855026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</a:t>
            </a:r>
            <a:endParaRPr lang="de-DE" sz="1600" b="1" dirty="0"/>
          </a:p>
        </p:txBody>
      </p:sp>
      <p:sp>
        <p:nvSpPr>
          <p:cNvPr id="9" name="Rechteck 8"/>
          <p:cNvSpPr/>
          <p:nvPr/>
        </p:nvSpPr>
        <p:spPr>
          <a:xfrm>
            <a:off x="1173631" y="1856601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</a:t>
            </a:r>
            <a:endParaRPr lang="de-DE" sz="1600" b="1" dirty="0"/>
          </a:p>
        </p:txBody>
      </p:sp>
      <p:sp>
        <p:nvSpPr>
          <p:cNvPr id="10" name="Rechteck 9"/>
          <p:cNvSpPr/>
          <p:nvPr/>
        </p:nvSpPr>
        <p:spPr>
          <a:xfrm>
            <a:off x="2051987" y="1861150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C</a:t>
            </a:r>
            <a:endParaRPr lang="de-DE" sz="1600" b="1" dirty="0"/>
          </a:p>
        </p:txBody>
      </p:sp>
      <p:sp>
        <p:nvSpPr>
          <p:cNvPr id="11" name="Rechteck 10"/>
          <p:cNvSpPr/>
          <p:nvPr/>
        </p:nvSpPr>
        <p:spPr>
          <a:xfrm>
            <a:off x="2930343" y="1861150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D</a:t>
            </a:r>
            <a:endParaRPr lang="de-DE" sz="1600" b="1" dirty="0"/>
          </a:p>
        </p:txBody>
      </p:sp>
      <p:sp>
        <p:nvSpPr>
          <p:cNvPr id="13" name="Rechteck 12"/>
          <p:cNvSpPr/>
          <p:nvPr/>
        </p:nvSpPr>
        <p:spPr>
          <a:xfrm>
            <a:off x="3808699" y="1851672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E</a:t>
            </a:r>
            <a:endParaRPr lang="de-DE" sz="1600" b="1" dirty="0"/>
          </a:p>
        </p:txBody>
      </p:sp>
      <p:sp>
        <p:nvSpPr>
          <p:cNvPr id="14" name="Rechteck 13"/>
          <p:cNvSpPr/>
          <p:nvPr/>
        </p:nvSpPr>
        <p:spPr>
          <a:xfrm>
            <a:off x="295275" y="2442780"/>
            <a:ext cx="108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Indikator</a:t>
            </a:r>
            <a:endParaRPr lang="de-DE" sz="16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95275" y="3275111"/>
            <a:ext cx="2749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accent1"/>
                </a:solidFill>
              </a:rPr>
              <a:t>Nur für Lernpräferenz C - auditiv</a:t>
            </a:r>
            <a:endParaRPr lang="de-DE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A4-Papier (210 x 297 mm)</PresentationFormat>
  <Paragraphs>84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Larissa</vt:lpstr>
      <vt:lpstr>Kistenaufdruck</vt:lpstr>
      <vt:lpstr>Kistenaufdruck</vt:lpstr>
      <vt:lpstr>Kistenaufdruck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112</cp:revision>
  <cp:lastPrinted>2022-08-03T08:27:18Z</cp:lastPrinted>
  <dcterms:created xsi:type="dcterms:W3CDTF">2015-03-10T13:14:09Z</dcterms:created>
  <dcterms:modified xsi:type="dcterms:W3CDTF">2022-09-19T07:13:16Z</dcterms:modified>
</cp:coreProperties>
</file>