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103" d="100"/>
          <a:sy n="103" d="100"/>
        </p:scale>
        <p:origin x="120" y="198"/>
      </p:cViewPr>
      <p:guideLst>
        <p:guide orient="horz" pos="3181"/>
        <p:guide pos="3120"/>
        <p:guide pos="5159"/>
        <p:guide orient="horz" pos="1253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30.08.2018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30.08.2018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 smtClean="0"/>
              <a:t>Schüler-Titel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25400" cap="sq">
            <a:solidFill>
              <a:schemeClr val="tx1"/>
            </a:solidFill>
            <a:miter lim="800000"/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172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30.08.2018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30.08.2018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30.08.2018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b="1" dirty="0" smtClean="0"/>
              <a:t>Chemiker sind Helfer</a:t>
            </a:r>
            <a:endParaRPr lang="de-DE" b="1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000" dirty="0" smtClean="0"/>
              <a:t>Unterscheidung von Säuren und Laugen</a:t>
            </a:r>
            <a:endParaRPr lang="de-DE" sz="10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smtClean="0"/>
              <a:t>4 PE-Flaschen mit Tropfverschluss</a:t>
            </a:r>
          </a:p>
          <a:p>
            <a:pPr marL="363538" indent="-179388">
              <a:buFont typeface="Wingdings" panose="05000000000000000000" pitchFamily="2" charset="2"/>
              <a:buChar char="§"/>
            </a:pPr>
            <a:r>
              <a:rPr lang="de-DE" dirty="0" smtClean="0"/>
              <a:t>Proben 1-4</a:t>
            </a:r>
          </a:p>
          <a:p>
            <a:pPr marL="174625" indent="-174625"/>
            <a:r>
              <a:rPr lang="de-DE" dirty="0" smtClean="0"/>
              <a:t>1 PE-Flasche mit Tropfverschluss</a:t>
            </a:r>
          </a:p>
          <a:p>
            <a:pPr marL="363538" indent="-174625"/>
            <a:r>
              <a:rPr lang="de-DE" dirty="0" smtClean="0"/>
              <a:t>Farbstoff-Lösung</a:t>
            </a:r>
          </a:p>
          <a:p>
            <a:pPr marL="174625" indent="-174625"/>
            <a:r>
              <a:rPr lang="de-DE" dirty="0" smtClean="0"/>
              <a:t>1 Zellkultur-Platte</a:t>
            </a:r>
          </a:p>
          <a:p>
            <a:pPr marL="174625" indent="-174625"/>
            <a:r>
              <a:rPr lang="de-DE" dirty="0" smtClean="0"/>
              <a:t>1 Leitfähigkeitsprüfer</a:t>
            </a:r>
          </a:p>
          <a:p>
            <a:pPr marL="174625" indent="-174625"/>
            <a:r>
              <a:rPr lang="de-DE" dirty="0" smtClean="0"/>
              <a:t>1 9V-Blockbatterie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e-DE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e-DE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e-DE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quarter" idx="20"/>
          </p:nvPr>
        </p:nvPicPr>
        <p:blipFill>
          <a:blip r:embed="rId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Etiketten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30.08.2018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460499" y="1989138"/>
            <a:ext cx="180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Probe 1</a:t>
            </a:r>
            <a:endParaRPr lang="de-DE" sz="1600" dirty="0"/>
          </a:p>
        </p:txBody>
      </p:sp>
      <p:sp>
        <p:nvSpPr>
          <p:cNvPr id="5" name="Rechteck 4"/>
          <p:cNvSpPr/>
          <p:nvPr/>
        </p:nvSpPr>
        <p:spPr>
          <a:xfrm>
            <a:off x="1460499" y="2573538"/>
            <a:ext cx="180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Probe 2</a:t>
            </a:r>
            <a:endParaRPr lang="de-DE" sz="1600" dirty="0"/>
          </a:p>
        </p:txBody>
      </p:sp>
      <p:sp>
        <p:nvSpPr>
          <p:cNvPr id="7" name="Rechteck 6"/>
          <p:cNvSpPr/>
          <p:nvPr/>
        </p:nvSpPr>
        <p:spPr>
          <a:xfrm>
            <a:off x="1460499" y="3157938"/>
            <a:ext cx="180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Probe 3</a:t>
            </a:r>
            <a:endParaRPr lang="de-DE" sz="1600" dirty="0"/>
          </a:p>
        </p:txBody>
      </p:sp>
      <p:sp>
        <p:nvSpPr>
          <p:cNvPr id="9" name="Rechteck 8"/>
          <p:cNvSpPr/>
          <p:nvPr/>
        </p:nvSpPr>
        <p:spPr>
          <a:xfrm>
            <a:off x="1460499" y="3742338"/>
            <a:ext cx="180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Probe 4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1460499" y="4326738"/>
            <a:ext cx="180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Farbstoff-Lösung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3120340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</Words>
  <Application>Microsoft Office PowerPoint</Application>
  <PresentationFormat>A4-Papier (210 x 297 mm)</PresentationFormat>
  <Paragraphs>22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Larissa</vt:lpstr>
      <vt:lpstr>Kistenaufdruck</vt:lpstr>
      <vt:lpstr>Etiketten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111</cp:revision>
  <cp:lastPrinted>2016-04-06T05:22:38Z</cp:lastPrinted>
  <dcterms:created xsi:type="dcterms:W3CDTF">2015-03-10T13:14:09Z</dcterms:created>
  <dcterms:modified xsi:type="dcterms:W3CDTF">2018-08-30T05:58:22Z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