
<file path=[Content_Types].xml><?xml version="1.0" encoding="utf-8"?>
<Types xmlns="http://schemas.openxmlformats.org/package/2006/content-types">
  <Default Extension="png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92" r:id="rId1"/>
  </p:sldMasterIdLst>
  <p:notesMasterIdLst>
    <p:notesMasterId r:id="rId4"/>
  </p:notesMasterIdLst>
  <p:handoutMasterIdLst>
    <p:handoutMasterId r:id="rId5"/>
  </p:handoutMasterIdLst>
  <p:sldIdLst>
    <p:sldId id="262" r:id="rId2"/>
    <p:sldId id="263" r:id="rId3"/>
  </p:sldIdLst>
  <p:sldSz cx="9906000" cy="6858000" type="A4"/>
  <p:notesSz cx="6819900" cy="99187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81" userDrawn="1">
          <p15:clr>
            <a:srgbClr val="A4A3A4"/>
          </p15:clr>
        </p15:guide>
        <p15:guide id="2" pos="3120" userDrawn="1">
          <p15:clr>
            <a:srgbClr val="A4A3A4"/>
          </p15:clr>
        </p15:guide>
        <p15:guide id="3" pos="5159" userDrawn="1">
          <p15:clr>
            <a:srgbClr val="A4A3A4"/>
          </p15:clr>
        </p15:guide>
        <p15:guide id="4" orient="horz" pos="1253" userDrawn="1">
          <p15:clr>
            <a:srgbClr val="A4A3A4"/>
          </p15:clr>
        </p15:guide>
        <p15:guide id="5" pos="71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CC00"/>
    <a:srgbClr val="3399FF"/>
    <a:srgbClr val="99CCFF"/>
    <a:srgbClr val="CCECFF"/>
    <a:srgbClr val="0000FF"/>
    <a:srgbClr val="0096FF"/>
    <a:srgbClr val="00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74" autoAdjust="0"/>
    <p:restoredTop sz="96412" autoAdjust="0"/>
  </p:normalViewPr>
  <p:slideViewPr>
    <p:cSldViewPr snapToGrid="0" snapToObjects="1">
      <p:cViewPr varScale="1">
        <p:scale>
          <a:sx n="101" d="100"/>
          <a:sy n="101" d="100"/>
        </p:scale>
        <p:origin x="138" y="246"/>
      </p:cViewPr>
      <p:guideLst>
        <p:guide orient="horz" pos="3181"/>
        <p:guide pos="3120"/>
        <p:guide pos="5159"/>
        <p:guide orient="horz" pos="1253"/>
        <p:guide pos="716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 snapToGrid="0" snapToObjects="1" showGuides="1">
      <p:cViewPr varScale="1">
        <p:scale>
          <a:sx n="79" d="100"/>
          <a:sy n="79" d="100"/>
        </p:scale>
        <p:origin x="2886" y="6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6033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de-DE" smtClean="0"/>
              <a:t>Kistenaufdruck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62275" y="0"/>
            <a:ext cx="2956033" cy="4964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B1C1A9-01C7-4140-886B-06D3DC0A0959}" type="datetimeFigureOut">
              <a:rPr lang="de-DE" smtClean="0"/>
              <a:t>28.08.2018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22209"/>
            <a:ext cx="2956033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62275" y="9422209"/>
            <a:ext cx="2956033" cy="49649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381CE30-A604-43D3-9DAB-D549BE703D6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61513117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de-DE" smtClean="0"/>
              <a:t>Kistenaufdruck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63032" y="0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82737C94-35BA-431B-A47F-F5F8968737B5}" type="datetimeFigureOut">
              <a:rPr lang="de-DE" smtClean="0"/>
              <a:pPr/>
              <a:t>28.08.2018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723900" y="744538"/>
            <a:ext cx="537210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1991" y="4711383"/>
            <a:ext cx="5455920" cy="446341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21043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63032" y="9421043"/>
            <a:ext cx="2955290" cy="49593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A2009339-7135-4ABF-89CF-301AE8C00CD6}" type="slidenum">
              <a:rPr lang="de-DE" smtClean="0"/>
              <a:pPr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86063613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>
          <a:xfrm>
            <a:off x="723900" y="744538"/>
            <a:ext cx="5372100" cy="3719512"/>
          </a:xfrm>
        </p:spPr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2009339-7135-4ABF-89CF-301AE8C00CD6}" type="slidenum">
              <a:rPr lang="de-DE" smtClean="0"/>
              <a:pPr/>
              <a:t>1</a:t>
            </a:fld>
            <a:endParaRPr lang="de-DE"/>
          </a:p>
        </p:txBody>
      </p:sp>
      <p:sp>
        <p:nvSpPr>
          <p:cNvPr id="5" name="Kopfzeilenplatzhalt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de-DE" smtClean="0"/>
              <a:t>Kistenaufdruck</a:t>
            </a:r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1558655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E4CDA-E1A3-479D-93B8-08306DF38C79}" type="datetime1">
              <a:rPr lang="de-DE" smtClean="0"/>
              <a:t>28.08.2018</a:t>
            </a:fld>
            <a:endParaRPr lang="de-DE"/>
          </a:p>
        </p:txBody>
      </p:sp>
      <p:sp>
        <p:nvSpPr>
          <p:cNvPr id="4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295275" y="962025"/>
            <a:ext cx="9305925" cy="61118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endParaRPr lang="de-DE" dirty="0"/>
          </a:p>
        </p:txBody>
      </p:sp>
      <p:sp>
        <p:nvSpPr>
          <p:cNvPr id="5" name="Rechteck 4"/>
          <p:cNvSpPr/>
          <p:nvPr userDrawn="1"/>
        </p:nvSpPr>
        <p:spPr>
          <a:xfrm>
            <a:off x="1671127" y="2203167"/>
            <a:ext cx="2520000" cy="3060000"/>
          </a:xfrm>
          <a:prstGeom prst="rect">
            <a:avLst/>
          </a:prstGeom>
          <a:noFill/>
          <a:ln w="25400" cap="sq">
            <a:solidFill>
              <a:srgbClr val="FFC000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7" name="Gerader Verbinder 6"/>
          <p:cNvCxnSpPr/>
          <p:nvPr userDrawn="1"/>
        </p:nvCxnSpPr>
        <p:spPr>
          <a:xfrm>
            <a:off x="1671127" y="4441371"/>
            <a:ext cx="2520000" cy="0"/>
          </a:xfrm>
          <a:prstGeom prst="line">
            <a:avLst/>
          </a:prstGeom>
          <a:ln w="25400">
            <a:solidFill>
              <a:srgbClr val="FFCC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platzhalter 8"/>
          <p:cNvSpPr>
            <a:spLocks noGrp="1"/>
          </p:cNvSpPr>
          <p:nvPr>
            <p:ph type="body" sz="quarter" idx="12" hasCustomPrompt="1"/>
          </p:nvPr>
        </p:nvSpPr>
        <p:spPr>
          <a:xfrm>
            <a:off x="1706021" y="2227200"/>
            <a:ext cx="2448000" cy="6840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lvl="0"/>
            <a:r>
              <a:rPr lang="de-DE" dirty="0" smtClean="0"/>
              <a:t>Schüler-Titel</a:t>
            </a:r>
            <a:endParaRPr lang="de-DE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sz="quarter" idx="14" hasCustomPrompt="1"/>
          </p:nvPr>
        </p:nvSpPr>
        <p:spPr>
          <a:xfrm>
            <a:off x="1706021" y="4060288"/>
            <a:ext cx="2448000" cy="360000"/>
          </a:xfrm>
        </p:spPr>
        <p:txBody>
          <a:bodyPr anchor="b">
            <a:norm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 sz="120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lang="de-DE" dirty="0" smtClean="0"/>
              <a:t>LP- gemäße Formulierung</a:t>
            </a:r>
          </a:p>
        </p:txBody>
      </p:sp>
      <p:sp>
        <p:nvSpPr>
          <p:cNvPr id="21" name="Textplatzhalter 20"/>
          <p:cNvSpPr>
            <a:spLocks noGrp="1"/>
          </p:cNvSpPr>
          <p:nvPr>
            <p:ph type="body" sz="quarter" idx="19"/>
          </p:nvPr>
        </p:nvSpPr>
        <p:spPr>
          <a:xfrm>
            <a:off x="5548313" y="2203450"/>
            <a:ext cx="2520000" cy="3059113"/>
          </a:xfrm>
          <a:ln w="25400" cap="sq">
            <a:solidFill>
              <a:srgbClr val="FFC000"/>
            </a:solidFill>
            <a:miter lim="800000"/>
          </a:ln>
        </p:spPr>
        <p:txBody>
          <a:bodyPr>
            <a:noAutofit/>
          </a:bodyPr>
          <a:lstStyle>
            <a:lvl1pPr marL="180000" indent="-180000">
              <a:lnSpc>
                <a:spcPct val="100000"/>
              </a:lnSpc>
              <a:spcBef>
                <a:spcPts val="0"/>
              </a:spcBef>
              <a:defRPr sz="1400"/>
            </a:lvl1pPr>
          </a:lstStyle>
          <a:p>
            <a:pPr lvl="0"/>
            <a:r>
              <a:rPr lang="de-DE" dirty="0" smtClean="0"/>
              <a:t>Formatvorlagen des Textmasters bearbeiten</a:t>
            </a:r>
          </a:p>
        </p:txBody>
      </p:sp>
      <p:sp>
        <p:nvSpPr>
          <p:cNvPr id="23" name="Inhaltsplatzhalter 22"/>
          <p:cNvSpPr>
            <a:spLocks noGrp="1"/>
          </p:cNvSpPr>
          <p:nvPr>
            <p:ph sz="quarter" idx="20"/>
          </p:nvPr>
        </p:nvSpPr>
        <p:spPr>
          <a:xfrm>
            <a:off x="2391127" y="2942150"/>
            <a:ext cx="1080000" cy="1080000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endParaRPr lang="de-DE" dirty="0"/>
          </a:p>
        </p:txBody>
      </p:sp>
      <p:sp>
        <p:nvSpPr>
          <p:cNvPr id="24" name="Inhaltsplatzhalter 22"/>
          <p:cNvSpPr>
            <a:spLocks noGrp="1" noChangeAspect="1"/>
          </p:cNvSpPr>
          <p:nvPr>
            <p:ph sz="quarter" idx="21"/>
          </p:nvPr>
        </p:nvSpPr>
        <p:spPr>
          <a:xfrm>
            <a:off x="1740696" y="4570207"/>
            <a:ext cx="576000" cy="576000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endParaRPr lang="de-DE" dirty="0"/>
          </a:p>
        </p:txBody>
      </p:sp>
      <p:sp>
        <p:nvSpPr>
          <p:cNvPr id="25" name="Inhaltsplatzhalter 22"/>
          <p:cNvSpPr>
            <a:spLocks noGrp="1" noChangeAspect="1"/>
          </p:cNvSpPr>
          <p:nvPr>
            <p:ph sz="quarter" idx="22"/>
          </p:nvPr>
        </p:nvSpPr>
        <p:spPr>
          <a:xfrm>
            <a:off x="2337962" y="4570207"/>
            <a:ext cx="576000" cy="576000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endParaRPr lang="de-DE" dirty="0"/>
          </a:p>
        </p:txBody>
      </p:sp>
      <p:sp>
        <p:nvSpPr>
          <p:cNvPr id="28" name="Inhaltsplatzhalter 22"/>
          <p:cNvSpPr>
            <a:spLocks noGrp="1" noChangeAspect="1"/>
          </p:cNvSpPr>
          <p:nvPr>
            <p:ph sz="quarter" idx="24"/>
          </p:nvPr>
        </p:nvSpPr>
        <p:spPr>
          <a:xfrm>
            <a:off x="2931127" y="4570207"/>
            <a:ext cx="576000" cy="576000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endParaRPr lang="de-DE" dirty="0"/>
          </a:p>
        </p:txBody>
      </p:sp>
      <p:sp>
        <p:nvSpPr>
          <p:cNvPr id="29" name="Inhaltsplatzhalter 22"/>
          <p:cNvSpPr>
            <a:spLocks noGrp="1" noChangeAspect="1"/>
          </p:cNvSpPr>
          <p:nvPr>
            <p:ph sz="quarter" idx="25"/>
          </p:nvPr>
        </p:nvSpPr>
        <p:spPr>
          <a:xfrm>
            <a:off x="3534925" y="4570207"/>
            <a:ext cx="576000" cy="576000"/>
          </a:xfrm>
        </p:spPr>
        <p:txBody>
          <a:bodyPr>
            <a:noAutofit/>
          </a:bodyPr>
          <a:lstStyle>
            <a:lvl1pPr marL="0" indent="0">
              <a:buNone/>
              <a:defRPr sz="1000"/>
            </a:lvl1pPr>
            <a:lvl2pPr marL="457200" indent="0">
              <a:buNone/>
              <a:defRPr sz="1000"/>
            </a:lvl2pPr>
            <a:lvl3pPr marL="914400" indent="0">
              <a:buNone/>
              <a:defRPr sz="10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4417234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0E4CDA-E1A3-479D-93B8-08306DF38C79}" type="datetime1">
              <a:rPr lang="de-DE" smtClean="0"/>
              <a:t>28.08.2018</a:t>
            </a:fld>
            <a:endParaRPr lang="de-DE"/>
          </a:p>
        </p:txBody>
      </p:sp>
      <p:sp>
        <p:nvSpPr>
          <p:cNvPr id="4" name="Textplatzhalter 4"/>
          <p:cNvSpPr>
            <a:spLocks noGrp="1"/>
          </p:cNvSpPr>
          <p:nvPr>
            <p:ph type="body" sz="quarter" idx="11"/>
          </p:nvPr>
        </p:nvSpPr>
        <p:spPr>
          <a:xfrm>
            <a:off x="295275" y="962025"/>
            <a:ext cx="9305925" cy="611188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/>
            </a:lvl5pPr>
          </a:lstStyle>
          <a:p>
            <a:pPr lvl="0"/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092729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70806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1177"/>
            <a:ext cx="9906000" cy="6774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chemeClr val="bg1">
                <a:lumMod val="85000"/>
              </a:schemeClr>
            </a:solidFill>
          </a:ln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de-DE" dirty="0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5" y="2177133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357753" y="678637"/>
            <a:ext cx="1190491" cy="28373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fld id="{082F7BC8-44C2-427E-A5C2-8FC1E955F50F}" type="datetime1">
              <a:rPr lang="de-DE" smtClean="0"/>
              <a:pPr/>
              <a:t>28.08.2018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1025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  <p:sldLayoutId id="2147483698" r:id="rId2"/>
    <p:sldLayoutId id="2147483699" r:id="rId3"/>
  </p:sldLayoutIdLst>
  <p:hf sldNum="0" hdr="0" ftr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400" kern="1200">
          <a:solidFill>
            <a:schemeClr val="tx1"/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3120" userDrawn="1">
          <p15:clr>
            <a:srgbClr val="F26B43"/>
          </p15:clr>
        </p15:guide>
        <p15:guide id="2" orient="horz" pos="216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wm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wmf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dirty="0" smtClean="0"/>
              <a:t>Kistenaufdruck</a:t>
            </a:r>
            <a:endParaRPr lang="de-DE" dirty="0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44268F-0A53-40A7-A5FB-6D36A8C8CA79}" type="datetime1">
              <a:rPr lang="de-DE" smtClean="0"/>
              <a:t>28.08.2018</a:t>
            </a:fld>
            <a:endParaRPr lang="de-DE"/>
          </a:p>
        </p:txBody>
      </p:sp>
      <p:sp>
        <p:nvSpPr>
          <p:cNvPr id="2" name="Textplatzhalter 1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b="1" dirty="0">
                <a:solidFill>
                  <a:srgbClr val="FF0000"/>
                </a:solidFill>
              </a:rPr>
              <a:t>Größe der Rechtecke nicht ändern, passen genau auf die Vorderseite der </a:t>
            </a:r>
            <a:r>
              <a:rPr lang="de-DE" b="1" dirty="0" smtClean="0">
                <a:solidFill>
                  <a:srgbClr val="FF0000"/>
                </a:solidFill>
              </a:rPr>
              <a:t>Kiste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Diese Folie ausdrucken und mit selbstklebender Folie auf den kurzen Seiten der Kiste aufkleben.</a:t>
            </a:r>
          </a:p>
        </p:txBody>
      </p:sp>
      <p:sp>
        <p:nvSpPr>
          <p:cNvPr id="6" name="Textplatzhalter 5"/>
          <p:cNvSpPr>
            <a:spLocks noGrp="1"/>
          </p:cNvSpPr>
          <p:nvPr>
            <p:ph type="body" sz="quarter" idx="12"/>
          </p:nvPr>
        </p:nvSpPr>
        <p:spPr/>
        <p:txBody>
          <a:bodyPr/>
          <a:lstStyle/>
          <a:p>
            <a:r>
              <a:rPr lang="de-DE" dirty="0" err="1" smtClean="0"/>
              <a:t>Hokus</a:t>
            </a:r>
            <a:r>
              <a:rPr lang="de-DE" dirty="0" smtClean="0"/>
              <a:t> </a:t>
            </a:r>
            <a:r>
              <a:rPr lang="de-DE" dirty="0" err="1" smtClean="0"/>
              <a:t>pokus</a:t>
            </a:r>
            <a:r>
              <a:rPr lang="de-DE" dirty="0" smtClean="0"/>
              <a:t> </a:t>
            </a:r>
            <a:r>
              <a:rPr lang="de-DE" dirty="0" err="1" smtClean="0"/>
              <a:t>fidibus</a:t>
            </a:r>
            <a:endParaRPr lang="de-DE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de-DE" dirty="0" smtClean="0"/>
              <a:t>Indikatoren 1</a:t>
            </a:r>
            <a:endParaRPr lang="de-DE" dirty="0"/>
          </a:p>
        </p:txBody>
      </p:sp>
      <p:sp>
        <p:nvSpPr>
          <p:cNvPr id="9" name="Textplatzhalter 8"/>
          <p:cNvSpPr>
            <a:spLocks noGrp="1"/>
          </p:cNvSpPr>
          <p:nvPr>
            <p:ph type="body" sz="quarter" idx="19"/>
          </p:nvPr>
        </p:nvSpPr>
        <p:spPr/>
        <p:txBody>
          <a:bodyPr/>
          <a:lstStyle/>
          <a:p>
            <a:pPr marL="174625" indent="-174625"/>
            <a:r>
              <a:rPr lang="de-DE" sz="1200" dirty="0" smtClean="0"/>
              <a:t>Zauber-Maler</a:t>
            </a:r>
            <a:endParaRPr lang="de-DE" sz="1200" dirty="0"/>
          </a:p>
          <a:p>
            <a:pPr marL="174625" indent="-174625"/>
            <a:r>
              <a:rPr lang="de-DE" sz="1200" dirty="0" smtClean="0"/>
              <a:t>Erlenmeyerkolben</a:t>
            </a:r>
            <a:endParaRPr lang="de-DE" sz="1200" dirty="0"/>
          </a:p>
          <a:p>
            <a:pPr marL="174625" indent="-174625"/>
            <a:r>
              <a:rPr lang="de-DE" sz="1200" dirty="0" smtClean="0"/>
              <a:t>VE-Wasser</a:t>
            </a:r>
            <a:endParaRPr lang="de-DE" sz="1200" dirty="0"/>
          </a:p>
          <a:p>
            <a:pPr marL="174625" indent="-174625"/>
            <a:r>
              <a:rPr lang="de-DE" sz="1200" dirty="0" smtClean="0"/>
              <a:t>Lösung 1</a:t>
            </a:r>
          </a:p>
          <a:p>
            <a:pPr marL="174625" indent="-174625"/>
            <a:r>
              <a:rPr lang="de-DE" sz="1200" dirty="0" smtClean="0"/>
              <a:t>Lösung 2</a:t>
            </a:r>
          </a:p>
          <a:p>
            <a:pPr marL="174625" indent="-174625"/>
            <a:r>
              <a:rPr lang="de-DE" sz="1200" dirty="0" smtClean="0"/>
              <a:t>Lösung 3</a:t>
            </a:r>
          </a:p>
          <a:p>
            <a:pPr marL="174625" indent="-174625"/>
            <a:r>
              <a:rPr lang="de-DE" sz="1200" dirty="0" smtClean="0"/>
              <a:t>Lösung 4</a:t>
            </a:r>
          </a:p>
          <a:p>
            <a:pPr marL="174625" indent="-174625"/>
            <a:r>
              <a:rPr lang="de-DE" sz="1200" dirty="0" smtClean="0"/>
              <a:t>Indikator-Papier</a:t>
            </a:r>
            <a:endParaRPr lang="de-DE" sz="1200" dirty="0"/>
          </a:p>
          <a:p>
            <a:pPr marL="174625" indent="-174625"/>
            <a:r>
              <a:rPr lang="de-DE" sz="1200" b="1" dirty="0"/>
              <a:t>4</a:t>
            </a:r>
            <a:r>
              <a:rPr lang="de-DE" sz="1200" dirty="0"/>
              <a:t> Pinsel</a:t>
            </a:r>
          </a:p>
          <a:p>
            <a:pPr marL="174625" indent="-174625"/>
            <a:r>
              <a:rPr lang="de-DE" sz="1200" b="1" dirty="0"/>
              <a:t>20</a:t>
            </a:r>
            <a:r>
              <a:rPr lang="de-DE" sz="1200" dirty="0"/>
              <a:t> Rundfilter, </a:t>
            </a:r>
            <a:r>
              <a:rPr lang="de-DE" sz="1200" dirty="0" smtClean="0"/>
              <a:t>55mm</a:t>
            </a:r>
            <a:endParaRPr lang="de-DE" sz="1200" dirty="0"/>
          </a:p>
          <a:p>
            <a:pPr marL="174625" indent="-174625"/>
            <a:r>
              <a:rPr lang="de-DE" sz="1200" b="1" dirty="0"/>
              <a:t>20</a:t>
            </a:r>
            <a:r>
              <a:rPr lang="de-DE" sz="1200" dirty="0"/>
              <a:t> Rundfilter, </a:t>
            </a:r>
            <a:r>
              <a:rPr lang="de-DE" sz="1200" dirty="0" smtClean="0"/>
              <a:t>70mm</a:t>
            </a:r>
            <a:endParaRPr lang="de-DE" sz="1200" dirty="0"/>
          </a:p>
        </p:txBody>
      </p:sp>
      <p:sp>
        <p:nvSpPr>
          <p:cNvPr id="11" name="Inhaltsplatzhalter 10"/>
          <p:cNvSpPr>
            <a:spLocks noGrp="1"/>
          </p:cNvSpPr>
          <p:nvPr>
            <p:ph sz="quarter" idx="2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14" name="Inhaltsplatzhalter 13"/>
          <p:cNvSpPr>
            <a:spLocks noGrp="1"/>
          </p:cNvSpPr>
          <p:nvPr>
            <p:ph sz="quarter" idx="25"/>
          </p:nvPr>
        </p:nvSpPr>
        <p:spPr/>
        <p:txBody>
          <a:bodyPr/>
          <a:lstStyle/>
          <a:p>
            <a:endParaRPr lang="de-DE"/>
          </a:p>
        </p:txBody>
      </p:sp>
      <p:pic>
        <p:nvPicPr>
          <p:cNvPr id="15" name="Inhaltsplatzhalter 33"/>
          <p:cNvPicPr>
            <a:picLocks noGrp="1" noChangeAspect="1"/>
          </p:cNvPicPr>
          <p:nvPr>
            <p:ph sz="quarter" idx="20"/>
          </p:nvPr>
        </p:nvPicPr>
        <p:blipFill>
          <a:blip r:embed="rId3"/>
          <a:stretch>
            <a:fillRect/>
          </a:stretch>
        </p:blipFill>
        <p:spPr>
          <a:xfrm>
            <a:off x="2210308" y="2903553"/>
            <a:ext cx="1441637" cy="1050894"/>
          </a:xfrm>
          <a:prstGeom prst="rect">
            <a:avLst/>
          </a:prstGeom>
        </p:spPr>
      </p:pic>
      <p:pic>
        <p:nvPicPr>
          <p:cNvPr id="16" name="Inhaltsplatzhalter 12"/>
          <p:cNvPicPr>
            <a:picLocks noGrp="1" noChangeAspect="1"/>
          </p:cNvPicPr>
          <p:nvPr>
            <p:ph sz="quarter" idx="22"/>
          </p:nvPr>
        </p:nvPicPr>
        <p:blipFill>
          <a:blip r:embed="rId4"/>
          <a:stretch>
            <a:fillRect/>
          </a:stretch>
        </p:blipFill>
        <p:spPr>
          <a:xfrm>
            <a:off x="2338388" y="4667479"/>
            <a:ext cx="576262" cy="382129"/>
          </a:xfrm>
          <a:prstGeom prst="rect">
            <a:avLst/>
          </a:prstGeom>
        </p:spPr>
      </p:pic>
      <p:pic>
        <p:nvPicPr>
          <p:cNvPr id="18" name="Inhaltsplatzhalter 4"/>
          <p:cNvPicPr>
            <a:picLocks noGrp="1" noChangeAspect="1"/>
          </p:cNvPicPr>
          <p:nvPr>
            <p:ph sz="quarter" idx="24"/>
          </p:nvPr>
        </p:nvPicPr>
        <p:blipFill>
          <a:blip r:embed="rId5"/>
          <a:stretch>
            <a:fillRect/>
          </a:stretch>
        </p:blipFill>
        <p:spPr>
          <a:xfrm>
            <a:off x="3056732" y="4570413"/>
            <a:ext cx="323849" cy="5762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30497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el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de-DE" dirty="0" smtClean="0"/>
              <a:t>Etiketten</a:t>
            </a:r>
            <a:endParaRPr lang="de-DE" dirty="0"/>
          </a:p>
        </p:txBody>
      </p:sp>
      <p:sp>
        <p:nvSpPr>
          <p:cNvPr id="8" name="Datumsplatzhalt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0484F2E-8EA4-4F00-BFCC-219C50751540}" type="datetime1">
              <a:rPr lang="de-DE" smtClean="0"/>
              <a:t>28.08.2018</a:t>
            </a:fld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sz="quarter" idx="11"/>
          </p:nvPr>
        </p:nvSpPr>
        <p:spPr/>
        <p:txBody>
          <a:bodyPr/>
          <a:lstStyle/>
          <a:p>
            <a:r>
              <a:rPr lang="de-DE" dirty="0"/>
              <a:t>Entweder ausdrucken, ausschneiden und mit selbstklebender Folie aufkleben,</a:t>
            </a:r>
            <a:br>
              <a:rPr lang="de-DE" dirty="0"/>
            </a:br>
            <a:r>
              <a:rPr lang="de-DE" dirty="0"/>
              <a:t>oder mit Etikettier-Gerät drucken (z.B. Brother Tape TZ</a:t>
            </a:r>
            <a:r>
              <a:rPr lang="de-DE" dirty="0" smtClean="0"/>
              <a:t>).</a:t>
            </a:r>
            <a:endParaRPr lang="de-DE" dirty="0"/>
          </a:p>
        </p:txBody>
      </p:sp>
      <p:sp>
        <p:nvSpPr>
          <p:cNvPr id="10" name="Rechteck 9"/>
          <p:cNvSpPr/>
          <p:nvPr/>
        </p:nvSpPr>
        <p:spPr>
          <a:xfrm>
            <a:off x="1460499" y="1989138"/>
            <a:ext cx="2520000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000" dirty="0" smtClean="0"/>
              <a:t>Lösung 1</a:t>
            </a:r>
            <a:endParaRPr lang="de-DE" sz="2000" dirty="0"/>
          </a:p>
        </p:txBody>
      </p:sp>
      <p:sp>
        <p:nvSpPr>
          <p:cNvPr id="11" name="Rechteck 10"/>
          <p:cNvSpPr/>
          <p:nvPr/>
        </p:nvSpPr>
        <p:spPr>
          <a:xfrm>
            <a:off x="1460499" y="2573538"/>
            <a:ext cx="2520000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000" dirty="0" smtClean="0"/>
              <a:t>Lösung 2</a:t>
            </a:r>
            <a:endParaRPr lang="de-DE" sz="2000" dirty="0"/>
          </a:p>
        </p:txBody>
      </p:sp>
      <p:sp>
        <p:nvSpPr>
          <p:cNvPr id="12" name="Rechteck 11"/>
          <p:cNvSpPr/>
          <p:nvPr/>
        </p:nvSpPr>
        <p:spPr>
          <a:xfrm>
            <a:off x="1460499" y="3161292"/>
            <a:ext cx="2520000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000" dirty="0" smtClean="0"/>
              <a:t>Lösung 3</a:t>
            </a:r>
            <a:endParaRPr lang="de-DE" sz="2000" dirty="0"/>
          </a:p>
        </p:txBody>
      </p:sp>
      <p:sp>
        <p:nvSpPr>
          <p:cNvPr id="13" name="Rechteck 12"/>
          <p:cNvSpPr/>
          <p:nvPr/>
        </p:nvSpPr>
        <p:spPr>
          <a:xfrm>
            <a:off x="1460499" y="3749046"/>
            <a:ext cx="2520000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000" dirty="0" smtClean="0"/>
              <a:t>Lösung 4</a:t>
            </a:r>
            <a:endParaRPr lang="de-DE" sz="2000" dirty="0"/>
          </a:p>
        </p:txBody>
      </p:sp>
      <p:sp>
        <p:nvSpPr>
          <p:cNvPr id="14" name="Rechteck 13"/>
          <p:cNvSpPr/>
          <p:nvPr/>
        </p:nvSpPr>
        <p:spPr>
          <a:xfrm>
            <a:off x="5188244" y="1989138"/>
            <a:ext cx="720000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b="1" dirty="0" smtClean="0"/>
              <a:t>1</a:t>
            </a:r>
            <a:endParaRPr lang="de-DE" sz="1200" dirty="0"/>
          </a:p>
        </p:txBody>
      </p:sp>
      <p:sp>
        <p:nvSpPr>
          <p:cNvPr id="15" name="Rechteck 14"/>
          <p:cNvSpPr/>
          <p:nvPr/>
        </p:nvSpPr>
        <p:spPr>
          <a:xfrm>
            <a:off x="5182385" y="2571525"/>
            <a:ext cx="720000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b="1" dirty="0" smtClean="0"/>
              <a:t>2</a:t>
            </a:r>
            <a:endParaRPr lang="de-DE" sz="1200" dirty="0"/>
          </a:p>
        </p:txBody>
      </p:sp>
      <p:sp>
        <p:nvSpPr>
          <p:cNvPr id="16" name="Rechteck 15"/>
          <p:cNvSpPr/>
          <p:nvPr/>
        </p:nvSpPr>
        <p:spPr>
          <a:xfrm>
            <a:off x="5182385" y="3162348"/>
            <a:ext cx="720000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b="1" dirty="0" smtClean="0"/>
              <a:t>3</a:t>
            </a:r>
            <a:endParaRPr lang="de-DE" sz="1200" dirty="0"/>
          </a:p>
        </p:txBody>
      </p:sp>
      <p:sp>
        <p:nvSpPr>
          <p:cNvPr id="17" name="Rechteck 16"/>
          <p:cNvSpPr/>
          <p:nvPr/>
        </p:nvSpPr>
        <p:spPr>
          <a:xfrm>
            <a:off x="5182385" y="3749046"/>
            <a:ext cx="720000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1600" b="1" dirty="0" smtClean="0"/>
              <a:t>4</a:t>
            </a:r>
            <a:endParaRPr lang="de-DE" sz="1200" dirty="0"/>
          </a:p>
        </p:txBody>
      </p:sp>
      <p:sp>
        <p:nvSpPr>
          <p:cNvPr id="18" name="Rechteck 17"/>
          <p:cNvSpPr/>
          <p:nvPr/>
        </p:nvSpPr>
        <p:spPr>
          <a:xfrm>
            <a:off x="1460499" y="4336800"/>
            <a:ext cx="2520000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000" dirty="0" smtClean="0"/>
              <a:t>VE-Wasser</a:t>
            </a:r>
            <a:endParaRPr lang="de-DE" sz="2000" dirty="0"/>
          </a:p>
        </p:txBody>
      </p:sp>
      <p:sp>
        <p:nvSpPr>
          <p:cNvPr id="19" name="Rechteck 18"/>
          <p:cNvSpPr/>
          <p:nvPr/>
        </p:nvSpPr>
        <p:spPr>
          <a:xfrm>
            <a:off x="1477753" y="4902966"/>
            <a:ext cx="2880000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000" dirty="0" smtClean="0"/>
              <a:t>Zauber-Maler</a:t>
            </a:r>
            <a:endParaRPr lang="de-DE" sz="1000" dirty="0"/>
          </a:p>
        </p:txBody>
      </p:sp>
      <p:sp>
        <p:nvSpPr>
          <p:cNvPr id="20" name="Rechteck 19"/>
          <p:cNvSpPr/>
          <p:nvPr/>
        </p:nvSpPr>
        <p:spPr>
          <a:xfrm>
            <a:off x="1464047" y="5489013"/>
            <a:ext cx="2160000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000" dirty="0" smtClean="0"/>
              <a:t>Filterpapier</a:t>
            </a:r>
          </a:p>
          <a:p>
            <a:pPr algn="ctr"/>
            <a:r>
              <a:rPr lang="de-DE" sz="1000" dirty="0" smtClean="0"/>
              <a:t>d= 55mm</a:t>
            </a:r>
            <a:endParaRPr lang="de-DE" sz="1000" dirty="0"/>
          </a:p>
        </p:txBody>
      </p:sp>
      <p:sp>
        <p:nvSpPr>
          <p:cNvPr id="21" name="Rechteck 20"/>
          <p:cNvSpPr/>
          <p:nvPr/>
        </p:nvSpPr>
        <p:spPr>
          <a:xfrm>
            <a:off x="1464047" y="6073413"/>
            <a:ext cx="2160000" cy="432000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000" dirty="0" smtClean="0"/>
              <a:t>Filterpapier</a:t>
            </a:r>
          </a:p>
          <a:p>
            <a:pPr algn="ctr"/>
            <a:r>
              <a:rPr lang="de-DE" sz="1000" dirty="0" smtClean="0"/>
              <a:t>d= 70mm</a:t>
            </a:r>
            <a:endParaRPr lang="de-DE" sz="1000" dirty="0"/>
          </a:p>
        </p:txBody>
      </p:sp>
    </p:spTree>
    <p:extLst>
      <p:ext uri="{BB962C8B-B14F-4D97-AF65-F5344CB8AC3E}">
        <p14:creationId xmlns:p14="http://schemas.microsoft.com/office/powerpoint/2010/main" val="2312034037"/>
      </p:ext>
    </p:extLst>
  </p:cSld>
  <p:clrMapOvr>
    <a:masterClrMapping/>
  </p:clrMapOvr>
</p:sld>
</file>

<file path=ppt/theme/theme1.xml><?xml version="1.0" encoding="utf-8"?>
<a:theme xmlns:a="http://schemas.openxmlformats.org/drawingml/2006/main" name="Larissa">
  <a:themeElements>
    <a:clrScheme name="Regina">
      <a:dk1>
        <a:srgbClr val="000000"/>
      </a:dk1>
      <a:lt1>
        <a:srgbClr val="FFFFFF"/>
      </a:lt1>
      <a:dk2>
        <a:srgbClr val="0000FF"/>
      </a:dk2>
      <a:lt2>
        <a:srgbClr val="00FF00"/>
      </a:lt2>
      <a:accent1>
        <a:srgbClr val="FF0000"/>
      </a:accent1>
      <a:accent2>
        <a:srgbClr val="FF00FF"/>
      </a:accent2>
      <a:accent3>
        <a:srgbClr val="9966FF"/>
      </a:accent3>
      <a:accent4>
        <a:srgbClr val="00FFFF"/>
      </a:accent4>
      <a:accent5>
        <a:srgbClr val="FFFF00"/>
      </a:accent5>
      <a:accent6>
        <a:srgbClr val="A50021"/>
      </a:accent6>
      <a:hlink>
        <a:srgbClr val="0000FF"/>
      </a:hlink>
      <a:folHlink>
        <a:srgbClr val="00CC66"/>
      </a:folHlink>
    </a:clrScheme>
    <a:fontScheme name="Regina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Larissa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78</Words>
  <Application>Microsoft Office PowerPoint</Application>
  <PresentationFormat>A4-Papier (210 x 297 mm)</PresentationFormat>
  <Paragraphs>35</Paragraphs>
  <Slides>2</Slides>
  <Notes>1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2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2</vt:i4>
      </vt:variant>
    </vt:vector>
  </HeadingPairs>
  <TitlesOfParts>
    <vt:vector size="5" baseType="lpstr">
      <vt:lpstr>Arial</vt:lpstr>
      <vt:lpstr>Calibri</vt:lpstr>
      <vt:lpstr>Larissa</vt:lpstr>
      <vt:lpstr>Kistenaufdruck</vt:lpstr>
      <vt:lpstr>Etiketten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Florian Mai</dc:creator>
  <cp:lastModifiedBy>Regina</cp:lastModifiedBy>
  <cp:revision>110</cp:revision>
  <cp:lastPrinted>2018-05-24T07:13:07Z</cp:lastPrinted>
  <dcterms:created xsi:type="dcterms:W3CDTF">2015-03-10T13:14:09Z</dcterms:created>
  <dcterms:modified xsi:type="dcterms:W3CDTF">2018-08-28T08:36:48Z</dcterms:modified>
  <cp:contentStatus>Endgültig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