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906000" cy="6858000" type="A4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101" d="100"/>
          <a:sy n="101" d="100"/>
        </p:scale>
        <p:origin x="138" y="246"/>
      </p:cViewPr>
      <p:guideLst>
        <p:guide orient="horz" pos="3181"/>
        <p:guide pos="3120"/>
        <p:guide pos="5159"/>
        <p:guide orient="horz" pos="1253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75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23900" y="744538"/>
            <a:ext cx="537210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6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1671127" y="2203167"/>
            <a:ext cx="2520000" cy="306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671127" y="4441371"/>
            <a:ext cx="25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06021" y="2227200"/>
            <a:ext cx="2448000" cy="684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 smtClean="0"/>
              <a:t>Schüler-Titel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06021" y="4060288"/>
            <a:ext cx="2448000" cy="360000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LP- gemäße Formulierung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548313" y="2203450"/>
            <a:ext cx="2520000" cy="3059113"/>
          </a:xfrm>
          <a:ln w="25400" cap="sq">
            <a:solidFill>
              <a:schemeClr val="tx1"/>
            </a:solidFill>
            <a:miter lim="800000"/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quarter" idx="20"/>
          </p:nvPr>
        </p:nvSpPr>
        <p:spPr>
          <a:xfrm>
            <a:off x="2391127" y="2942150"/>
            <a:ext cx="1080000" cy="108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4" name="Inhaltsplatzhalter 22"/>
          <p:cNvSpPr>
            <a:spLocks noGrp="1" noChangeAspect="1"/>
          </p:cNvSpPr>
          <p:nvPr>
            <p:ph sz="quarter" idx="21"/>
          </p:nvPr>
        </p:nvSpPr>
        <p:spPr>
          <a:xfrm>
            <a:off x="1740696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5" name="Inhaltsplatzhalter 22"/>
          <p:cNvSpPr>
            <a:spLocks noGrp="1" noChangeAspect="1"/>
          </p:cNvSpPr>
          <p:nvPr>
            <p:ph sz="quarter" idx="22"/>
          </p:nvPr>
        </p:nvSpPr>
        <p:spPr>
          <a:xfrm>
            <a:off x="2337962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8" name="Inhaltsplatzhalter 22"/>
          <p:cNvSpPr>
            <a:spLocks noGrp="1" noChangeAspect="1"/>
          </p:cNvSpPr>
          <p:nvPr>
            <p:ph sz="quarter" idx="24"/>
          </p:nvPr>
        </p:nvSpPr>
        <p:spPr>
          <a:xfrm>
            <a:off x="2931127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9" name="Inhaltsplatzhalter 22"/>
          <p:cNvSpPr>
            <a:spLocks noGrp="1" noChangeAspect="1"/>
          </p:cNvSpPr>
          <p:nvPr>
            <p:ph sz="quarter" idx="25"/>
          </p:nvPr>
        </p:nvSpPr>
        <p:spPr>
          <a:xfrm>
            <a:off x="3534925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172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28.08.2018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e-DE" b="1" dirty="0" smtClean="0"/>
              <a:t>Aus eins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e-DE" b="1" dirty="0" smtClean="0"/>
              <a:t>mach viele</a:t>
            </a:r>
            <a:endParaRPr lang="de-DE" b="1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1000" dirty="0" smtClean="0"/>
              <a:t>Methan und die homologe Reihe der Alkane</a:t>
            </a:r>
            <a:endParaRPr lang="de-DE" sz="10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smtClean="0"/>
              <a:t>8x Kohlenstoff-Modell</a:t>
            </a:r>
          </a:p>
          <a:p>
            <a:r>
              <a:rPr lang="de-DE" dirty="0" smtClean="0"/>
              <a:t>22x Wasserstoff-Modell</a:t>
            </a:r>
          </a:p>
          <a:p>
            <a:r>
              <a:rPr lang="de-DE" dirty="0" smtClean="0"/>
              <a:t>27x Bindung-Modell</a:t>
            </a:r>
          </a:p>
          <a:p>
            <a:r>
              <a:rPr lang="de-DE" dirty="0" smtClean="0"/>
              <a:t>1x Taschenlampe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Inhaltsplatzhalter 14"/>
          <p:cNvPicPr>
            <a:picLocks noGrp="1" noChangeAspect="1"/>
          </p:cNvPicPr>
          <p:nvPr>
            <p:ph sz="quarter" idx="2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39" y="2911200"/>
            <a:ext cx="1681975" cy="111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4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Etiketten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F2E-8EA4-4F00-BFCC-219C50751540}" type="datetime1">
              <a:rPr lang="de-DE" smtClean="0"/>
              <a:t>28.08.2018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Entweder ausdrucken, ausschneiden und mit selbstklebender Folie aufkleben,</a:t>
            </a:r>
            <a:br>
              <a:rPr lang="de-DE" dirty="0"/>
            </a:br>
            <a:r>
              <a:rPr lang="de-DE" dirty="0"/>
              <a:t>oder mit Etikettier-Gerät drucken (z.B. Brother Tape TZ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460499" y="19891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Kohlenstoff-Modell</a:t>
            </a:r>
            <a:endParaRPr lang="de-DE" sz="1600" dirty="0"/>
          </a:p>
        </p:txBody>
      </p:sp>
      <p:sp>
        <p:nvSpPr>
          <p:cNvPr id="5" name="Rechteck 4"/>
          <p:cNvSpPr/>
          <p:nvPr/>
        </p:nvSpPr>
        <p:spPr>
          <a:xfrm>
            <a:off x="1460499" y="25735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Wasserstoff-Modell</a:t>
            </a:r>
            <a:endParaRPr lang="de-DE" sz="1600" dirty="0"/>
          </a:p>
        </p:txBody>
      </p:sp>
      <p:sp>
        <p:nvSpPr>
          <p:cNvPr id="7" name="Rechteck 6"/>
          <p:cNvSpPr/>
          <p:nvPr/>
        </p:nvSpPr>
        <p:spPr>
          <a:xfrm>
            <a:off x="1460499" y="31579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Bindung-Modell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3120340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</Words>
  <Application>Microsoft Office PowerPoint</Application>
  <PresentationFormat>A4-Papier (210 x 297 mm)</PresentationFormat>
  <Paragraphs>18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Kistenaufdruck</vt:lpstr>
      <vt:lpstr>Etiketten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107</cp:revision>
  <cp:lastPrinted>2018-04-30T06:40:26Z</cp:lastPrinted>
  <dcterms:created xsi:type="dcterms:W3CDTF">2015-03-10T13:14:09Z</dcterms:created>
  <dcterms:modified xsi:type="dcterms:W3CDTF">2018-08-28T08:25:14Z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