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"/>
  </p:notesMasterIdLst>
  <p:handoutMasterIdLst>
    <p:handoutMasterId r:id="rId7"/>
  </p:handoutMasterIdLst>
  <p:sldIdLst>
    <p:sldId id="260" r:id="rId2"/>
    <p:sldId id="263" r:id="rId3"/>
    <p:sldId id="264" r:id="rId4"/>
    <p:sldId id="265" r:id="rId5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38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888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E9BD3-BC7A-4CB6-BD58-9B09BB2D6DCD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63E-5631-44F3-BECA-C4F7C2877C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59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FD5FE-3126-4CD8-964E-197809EE7914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1239838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2776" y="4773786"/>
            <a:ext cx="5455920" cy="39050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F6C1-15F9-46D4-97CA-6D6655135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48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57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83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120650" y="863600"/>
            <a:ext cx="9656763" cy="5878513"/>
          </a:xfrm>
          <a:ln>
            <a:noFill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85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19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936000" cy="3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440000"/>
            <a:ext cx="8640000" cy="5220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92000" y="396000"/>
            <a:ext cx="11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9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9" r:id="rId4"/>
    <p:sldLayoutId id="2147483668" r:id="rId5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Umriss Styropor- und </a:t>
            </a:r>
            <a:r>
              <a:rPr lang="de-DE" dirty="0" smtClean="0"/>
              <a:t>Styrodur-Platte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DE43-F8EB-4E2C-A3CC-5A70DABA5C81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Diese Folie ausdrucken, laminieren, das Rechteck ausschneiden und den Umriss auf die Platten (Styropor und Styrodur) übertragen. Dann ausschneiden.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20226" y="2816932"/>
            <a:ext cx="3496970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2" dirty="0" smtClean="0"/>
              <a:t>Styropor-Platte: </a:t>
            </a:r>
            <a:r>
              <a:rPr lang="de-DE" sz="1662" dirty="0"/>
              <a:t>240*145*15 mm</a:t>
            </a:r>
          </a:p>
          <a:p>
            <a:pPr algn="ctr"/>
            <a:r>
              <a:rPr lang="de-DE" sz="1662" dirty="0" smtClean="0">
                <a:solidFill>
                  <a:schemeClr val="accent4">
                    <a:lumMod val="75000"/>
                  </a:schemeClr>
                </a:solidFill>
              </a:rPr>
              <a:t>Styrodur-Platte</a:t>
            </a:r>
            <a:r>
              <a:rPr lang="de-DE" sz="1662" dirty="0" smtClean="0"/>
              <a:t>: </a:t>
            </a:r>
            <a:r>
              <a:rPr lang="de-DE" sz="1662" dirty="0"/>
              <a:t>240*145*20 mm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Styrodur-Platte 1 </a:t>
            </a:r>
            <a:r>
              <a:rPr lang="de-DE" dirty="0"/>
              <a:t>(</a:t>
            </a:r>
            <a:r>
              <a:rPr lang="de-DE" dirty="0" smtClean="0"/>
              <a:t>Grundriss-Darstellung)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3110-326C-44A7-AC21-231C1BD4474F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Diese Folie ausdrucken, laminieren und die Rechtecke ausschneiden. Das ergibt eine Schablone zum Aufmalen der Schnittlinien auf die Styrodur-Platte. Danach mit Styropor-Schneider ausschneiden (rot gepunktete Linien sind Schnittansätze).</a:t>
            </a:r>
          </a:p>
          <a:p>
            <a:r>
              <a:rPr lang="de-DE" dirty="0" smtClean="0"/>
              <a:t>Die </a:t>
            </a:r>
            <a:r>
              <a:rPr lang="de-DE" dirty="0"/>
              <a:t>weißen </a:t>
            </a:r>
            <a:r>
              <a:rPr lang="de-DE" dirty="0" smtClean="0"/>
              <a:t>Ausschnitte sind </a:t>
            </a:r>
            <a:r>
              <a:rPr lang="de-DE" dirty="0"/>
              <a:t>Abfall.</a:t>
            </a:r>
          </a:p>
        </p:txBody>
      </p:sp>
      <p:sp>
        <p:nvSpPr>
          <p:cNvPr id="5" name="Rechteck 4"/>
          <p:cNvSpPr/>
          <p:nvPr/>
        </p:nvSpPr>
        <p:spPr>
          <a:xfrm>
            <a:off x="4422929" y="1717864"/>
            <a:ext cx="1116000" cy="11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PE-Flasche 20mL, </a:t>
            </a:r>
            <a:r>
              <a:rPr lang="de-DE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enghals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31mm</a:t>
            </a: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31mm</a:t>
            </a: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808345" y="1717864"/>
            <a:ext cx="1116000" cy="11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PE-Flasche 20mL, </a:t>
            </a:r>
            <a:r>
              <a:rPr lang="de-DE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enghals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31mm</a:t>
            </a: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31mm</a:t>
            </a: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72580" y="1721995"/>
            <a:ext cx="1116000" cy="111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PE-Flasche 20mL, </a:t>
            </a:r>
            <a:r>
              <a:rPr lang="de-DE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enghals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31mm</a:t>
            </a: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31mm</a:t>
            </a: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>
            <a:spLocks noChangeAspect="1"/>
          </p:cNvSpPr>
          <p:nvPr/>
        </p:nvSpPr>
        <p:spPr>
          <a:xfrm>
            <a:off x="7257256" y="1717864"/>
            <a:ext cx="1296000" cy="129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Probenbehälter 60mL </a:t>
            </a:r>
          </a:p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</a:t>
            </a: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36mm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36mm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172580" y="4904397"/>
            <a:ext cx="5040000" cy="144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Geleebohnen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40mm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Breite: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140mm, Tiefe: 20mm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172580" y="3231175"/>
            <a:ext cx="3600000" cy="144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Beutel mit Steine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40mm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Breite: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140mm, Tiefe: 20mm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>
            <a:spLocks noChangeAspect="1"/>
          </p:cNvSpPr>
          <p:nvPr/>
        </p:nvSpPr>
        <p:spPr>
          <a:xfrm>
            <a:off x="7257256" y="3375175"/>
            <a:ext cx="1296000" cy="129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Probenbehälter 60mL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36mm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36mm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r Verbinder 25"/>
          <p:cNvCxnSpPr/>
          <p:nvPr/>
        </p:nvCxnSpPr>
        <p:spPr>
          <a:xfrm>
            <a:off x="5565068" y="1439481"/>
            <a:ext cx="0" cy="1413433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1172579" y="2862080"/>
            <a:ext cx="439200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>
            <a:off x="1145720" y="3231175"/>
            <a:ext cx="0" cy="343818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>
            <a:off x="1136988" y="3203832"/>
            <a:ext cx="370800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>
            <a:off x="7221252" y="1690432"/>
            <a:ext cx="205200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>
            <a:spLocks noChangeAspect="1"/>
          </p:cNvSpPr>
          <p:nvPr/>
        </p:nvSpPr>
        <p:spPr>
          <a:xfrm>
            <a:off x="7257256" y="5043436"/>
            <a:ext cx="1296000" cy="129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Probenbehälter 60mL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36mm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36mm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erader Verbinder 38"/>
          <p:cNvCxnSpPr/>
          <p:nvPr/>
        </p:nvCxnSpPr>
        <p:spPr>
          <a:xfrm>
            <a:off x="7229824" y="1708339"/>
            <a:ext cx="0" cy="462157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133020" y="3375175"/>
            <a:ext cx="1454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ek14</a:t>
            </a:r>
          </a:p>
          <a:p>
            <a:r>
              <a:rPr lang="de-DE" dirty="0" smtClean="0"/>
              <a:t>Teilchenzahl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36038" y="2805398"/>
            <a:ext cx="4818462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Styroporplatte</a:t>
            </a:r>
          </a:p>
        </p:txBody>
      </p:sp>
      <p:sp>
        <p:nvSpPr>
          <p:cNvPr id="4" name="Rechteck 3"/>
          <p:cNvSpPr/>
          <p:nvPr/>
        </p:nvSpPr>
        <p:spPr>
          <a:xfrm>
            <a:off x="2536038" y="2095774"/>
            <a:ext cx="4818462" cy="664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Styrodurplatte</a:t>
            </a:r>
            <a:r>
              <a:rPr lang="de-DE" sz="1662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166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2536038" y="2776477"/>
            <a:ext cx="4818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44369" y="2612058"/>
            <a:ext cx="103586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Klebung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des Aufbaues (seitliche Ansicht</a:t>
            </a:r>
            <a:r>
              <a:rPr lang="de-DE" dirty="0" smtClean="0"/>
              <a:t>)</a:t>
            </a:r>
            <a:endParaRPr lang="de-DE" sz="1477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A8C7-A4CB-41D2-BC9F-8FC23E925D6E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200"/>
              <a:t>Nur zu </a:t>
            </a:r>
            <a:r>
              <a:rPr lang="de-DE" sz="1200" smtClean="0"/>
              <a:t>Orientierung.</a:t>
            </a:r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 </a:t>
            </a:r>
            <a:r>
              <a:rPr lang="de-DE" smtClean="0"/>
              <a:t>bestückte Kiste</a:t>
            </a:r>
            <a:endParaRPr lang="de-DE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" b="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3258137"/>
      </p:ext>
    </p:extLst>
  </p:cSld>
  <p:clrMapOvr>
    <a:masterClrMapping/>
  </p:clrMapOvr>
</p:sld>
</file>

<file path=ppt/theme/theme1.xml><?xml version="1.0" encoding="utf-8"?>
<a:theme xmlns:a="http://schemas.openxmlformats.org/drawingml/2006/main" name="Baupla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A4-Papier (210 x 297 mm)</PresentationFormat>
  <Paragraphs>48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Bauplan</vt:lpstr>
      <vt:lpstr>Umriss Styropor- und Styrodur-Platte</vt:lpstr>
      <vt:lpstr>Styrodur-Platte 1 (Grundriss-Darstellung)</vt:lpstr>
      <vt:lpstr>Übersicht des Aufbaues (seitliche Ansicht)</vt:lpstr>
      <vt:lpstr>Aufsicht bestückte Kiste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Regina</dc:creator>
  <cp:lastModifiedBy>Regina</cp:lastModifiedBy>
  <cp:revision>151</cp:revision>
  <cp:lastPrinted>2018-03-14T09:40:28Z</cp:lastPrinted>
  <dcterms:created xsi:type="dcterms:W3CDTF">2015-09-22T07:49:57Z</dcterms:created>
  <dcterms:modified xsi:type="dcterms:W3CDTF">2018-08-28T08:18:59Z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