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9906000" cy="6858000" type="A4"/>
  <p:notesSz cx="6819900" cy="9918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81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pos="5159" userDrawn="1">
          <p15:clr>
            <a:srgbClr val="A4A3A4"/>
          </p15:clr>
        </p15:guide>
        <p15:guide id="4" orient="horz" pos="1253" userDrawn="1">
          <p15:clr>
            <a:srgbClr val="A4A3A4"/>
          </p15:clr>
        </p15:guide>
        <p15:guide id="5" pos="7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3399FF"/>
    <a:srgbClr val="99CCFF"/>
    <a:srgbClr val="CCECFF"/>
    <a:srgbClr val="0000FF"/>
    <a:srgbClr val="0096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6412" autoAdjust="0"/>
  </p:normalViewPr>
  <p:slideViewPr>
    <p:cSldViewPr snapToGrid="0" snapToObjects="1">
      <p:cViewPr varScale="1">
        <p:scale>
          <a:sx n="101" d="100"/>
          <a:sy n="101" d="100"/>
        </p:scale>
        <p:origin x="138" y="246"/>
      </p:cViewPr>
      <p:guideLst>
        <p:guide orient="horz" pos="3181"/>
        <p:guide pos="3120"/>
        <p:guide pos="5159"/>
        <p:guide orient="horz" pos="1253"/>
        <p:guide pos="73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79" d="100"/>
          <a:sy n="79" d="100"/>
        </p:scale>
        <p:origin x="288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6033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Kistenaufdruck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62275" y="0"/>
            <a:ext cx="2956033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1C1A9-01C7-4140-886B-06D3DC0A0959}" type="datetimeFigureOut">
              <a:rPr lang="de-DE" smtClean="0"/>
              <a:t>28.08.2018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2209"/>
            <a:ext cx="2956033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62275" y="9422209"/>
            <a:ext cx="2956033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1CE30-A604-43D3-9DAB-D549BE703D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151311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Kistenaufdruck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2737C94-35BA-431B-A47F-F5F8968737B5}" type="datetimeFigureOut">
              <a:rPr lang="de-DE" smtClean="0"/>
              <a:pPr/>
              <a:t>28.08.2018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744538"/>
            <a:ext cx="537210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991" y="4711383"/>
            <a:ext cx="5455920" cy="446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1043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63032" y="9421043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2009339-7135-4ABF-89CF-301AE8C00CD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60636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23900" y="744538"/>
            <a:ext cx="5372100" cy="371951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09339-7135-4ABF-89CF-301AE8C00CD6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Kistenaufdruck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865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4CDA-E1A3-479D-93B8-08306DF38C79}" type="datetime1">
              <a:rPr lang="de-DE" smtClean="0"/>
              <a:t>28.08.2018</a:t>
            </a:fld>
            <a:endParaRPr lang="de-DE"/>
          </a:p>
        </p:txBody>
      </p:sp>
      <p:sp>
        <p:nvSpPr>
          <p:cNvPr id="4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295275" y="962025"/>
            <a:ext cx="9305925" cy="6111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endParaRPr lang="de-DE" dirty="0"/>
          </a:p>
        </p:txBody>
      </p:sp>
      <p:sp>
        <p:nvSpPr>
          <p:cNvPr id="5" name="Rechteck 4"/>
          <p:cNvSpPr/>
          <p:nvPr userDrawn="1"/>
        </p:nvSpPr>
        <p:spPr>
          <a:xfrm>
            <a:off x="1671127" y="2203167"/>
            <a:ext cx="2520000" cy="3060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" name="Gerader Verbinder 6"/>
          <p:cNvCxnSpPr/>
          <p:nvPr userDrawn="1"/>
        </p:nvCxnSpPr>
        <p:spPr>
          <a:xfrm>
            <a:off x="1671127" y="4441371"/>
            <a:ext cx="252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706021" y="2227200"/>
            <a:ext cx="2448000" cy="6840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de-DE" dirty="0" smtClean="0"/>
              <a:t>Schüler-Titel</a:t>
            </a:r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1706021" y="4060288"/>
            <a:ext cx="2448000" cy="360000"/>
          </a:xfrm>
        </p:spPr>
        <p:txBody>
          <a:bodyPr anchor="b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LP- gemäße Formulierung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9"/>
          </p:nvPr>
        </p:nvSpPr>
        <p:spPr>
          <a:xfrm>
            <a:off x="5548313" y="2203450"/>
            <a:ext cx="2520000" cy="3059113"/>
          </a:xfrm>
          <a:ln w="25400">
            <a:solidFill>
              <a:schemeClr val="tx1"/>
            </a:solidFill>
          </a:ln>
        </p:spPr>
        <p:txBody>
          <a:bodyPr>
            <a:noAutofit/>
          </a:bodyPr>
          <a:lstStyle>
            <a:lvl1pPr marL="180000" indent="-180000">
              <a:lnSpc>
                <a:spcPct val="100000"/>
              </a:lnSpc>
              <a:spcBef>
                <a:spcPts val="0"/>
              </a:spcBef>
              <a:defRPr sz="1400"/>
            </a:lvl1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23" name="Inhaltsplatzhalter 22"/>
          <p:cNvSpPr>
            <a:spLocks noGrp="1"/>
          </p:cNvSpPr>
          <p:nvPr>
            <p:ph sz="quarter" idx="20"/>
          </p:nvPr>
        </p:nvSpPr>
        <p:spPr>
          <a:xfrm>
            <a:off x="2391127" y="2942150"/>
            <a:ext cx="1080000" cy="1080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4" name="Inhaltsplatzhalter 22"/>
          <p:cNvSpPr>
            <a:spLocks noGrp="1" noChangeAspect="1"/>
          </p:cNvSpPr>
          <p:nvPr>
            <p:ph sz="quarter" idx="21"/>
          </p:nvPr>
        </p:nvSpPr>
        <p:spPr>
          <a:xfrm>
            <a:off x="1740696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5" name="Inhaltsplatzhalter 22"/>
          <p:cNvSpPr>
            <a:spLocks noGrp="1" noChangeAspect="1"/>
          </p:cNvSpPr>
          <p:nvPr>
            <p:ph sz="quarter" idx="22"/>
          </p:nvPr>
        </p:nvSpPr>
        <p:spPr>
          <a:xfrm>
            <a:off x="2337962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8" name="Inhaltsplatzhalter 22"/>
          <p:cNvSpPr>
            <a:spLocks noGrp="1" noChangeAspect="1"/>
          </p:cNvSpPr>
          <p:nvPr>
            <p:ph sz="quarter" idx="24"/>
          </p:nvPr>
        </p:nvSpPr>
        <p:spPr>
          <a:xfrm>
            <a:off x="2931127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9" name="Inhaltsplatzhalter 22"/>
          <p:cNvSpPr>
            <a:spLocks noGrp="1" noChangeAspect="1"/>
          </p:cNvSpPr>
          <p:nvPr>
            <p:ph sz="quarter" idx="25"/>
          </p:nvPr>
        </p:nvSpPr>
        <p:spPr>
          <a:xfrm>
            <a:off x="3534925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172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4CDA-E1A3-479D-93B8-08306DF38C79}" type="datetime1">
              <a:rPr lang="de-DE" smtClean="0"/>
              <a:t>28.08.2018</a:t>
            </a:fld>
            <a:endParaRPr lang="de-DE"/>
          </a:p>
        </p:txBody>
      </p:sp>
      <p:sp>
        <p:nvSpPr>
          <p:cNvPr id="4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295275" y="962025"/>
            <a:ext cx="9305925" cy="6111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927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708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77"/>
            <a:ext cx="9906000" cy="6774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5" y="2177133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57753" y="678637"/>
            <a:ext cx="1190491" cy="2837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82F7BC8-44C2-427E-A5C2-8FC1E955F50F}" type="datetime1">
              <a:rPr lang="de-DE" smtClean="0"/>
              <a:pPr/>
              <a:t>28.08.2018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0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8" r:id="rId2"/>
    <p:sldLayoutId id="2147483699" r:id="rId3"/>
  </p:sldLayoutIdLst>
  <p:hf sldNum="0"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 smtClean="0"/>
              <a:t>Kistenaufdruck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4268F-0A53-40A7-A5FB-6D36A8C8CA79}" type="datetime1">
              <a:rPr lang="de-DE" smtClean="0"/>
              <a:t>28.08.2018</a:t>
            </a:fld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Größe der Rechtecke nicht ändern, passen genau auf die Vorderseite der </a:t>
            </a:r>
            <a:r>
              <a:rPr lang="de-DE" b="1" dirty="0" smtClean="0">
                <a:solidFill>
                  <a:srgbClr val="FF0000"/>
                </a:solidFill>
              </a:rPr>
              <a:t>Kiste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Diese Folie ausdrucken und mit selbstklebender Folie auf den kurzen Seiten der Kiste aufkleben.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de-DE" sz="1600" dirty="0" smtClean="0"/>
              <a:t>Das Geheimnis der verschwundenen Masse</a:t>
            </a:r>
            <a:endParaRPr lang="de-DE" sz="160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Masse-Erhaltung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174625" indent="-174625"/>
            <a:r>
              <a:rPr lang="de-DE" sz="1200" dirty="0"/>
              <a:t>Becherglas, 150mL, hohe Form</a:t>
            </a:r>
          </a:p>
          <a:p>
            <a:pPr marL="174625" indent="-174625"/>
            <a:r>
              <a:rPr lang="de-DE" sz="1200" dirty="0"/>
              <a:t>Reagenzglas, 18x180mm</a:t>
            </a:r>
          </a:p>
          <a:p>
            <a:pPr marL="174625" indent="-174625"/>
            <a:r>
              <a:rPr lang="de-DE" sz="1200" dirty="0"/>
              <a:t>Streichhölzer</a:t>
            </a:r>
          </a:p>
          <a:p>
            <a:pPr marL="174625" indent="-174625"/>
            <a:r>
              <a:rPr lang="de-DE" sz="1200" dirty="0" smtClean="0"/>
              <a:t>Reagenzglas-Klammer</a:t>
            </a:r>
            <a:endParaRPr lang="de-DE" sz="1200" dirty="0"/>
          </a:p>
          <a:p>
            <a:pPr marL="174625" indent="-174625"/>
            <a:r>
              <a:rPr lang="de-DE" sz="1200" dirty="0" smtClean="0"/>
              <a:t>Petrischale, d=80mm</a:t>
            </a:r>
            <a:endParaRPr lang="de-DE" sz="1200" dirty="0"/>
          </a:p>
          <a:p>
            <a:pPr marL="174625" indent="-174625"/>
            <a:r>
              <a:rPr lang="de-DE" sz="1200" dirty="0"/>
              <a:t>2 Druckverschluss-Beutel 70x100mm mit</a:t>
            </a:r>
          </a:p>
          <a:p>
            <a:pPr marL="363538" indent="-188913">
              <a:buFont typeface="Symbol" panose="05050102010706020507" pitchFamily="18" charset="2"/>
              <a:buChar char="-"/>
            </a:pPr>
            <a:r>
              <a:rPr lang="de-DE" sz="1200" dirty="0" smtClean="0"/>
              <a:t>Eisen-Wolle</a:t>
            </a:r>
            <a:endParaRPr lang="de-DE" sz="1200" dirty="0"/>
          </a:p>
          <a:p>
            <a:pPr marL="363538" indent="-188913">
              <a:buFont typeface="Symbol" panose="05050102010706020507" pitchFamily="18" charset="2"/>
              <a:buChar char="-"/>
            </a:pPr>
            <a:r>
              <a:rPr lang="de-DE" sz="1200" dirty="0"/>
              <a:t>2 weiße und 2 </a:t>
            </a:r>
            <a:r>
              <a:rPr lang="de-DE" sz="1200" dirty="0" smtClean="0"/>
              <a:t>graue </a:t>
            </a:r>
            <a:r>
              <a:rPr lang="de-DE" sz="1200" dirty="0"/>
              <a:t>Legosteine, je 2x1</a:t>
            </a:r>
          </a:p>
          <a:p>
            <a:pPr marL="174625" indent="-174625"/>
            <a:r>
              <a:rPr lang="de-DE" sz="1200" dirty="0"/>
              <a:t>Gelber Behälter</a:t>
            </a:r>
          </a:p>
          <a:p>
            <a:pPr marL="174625" indent="-174625"/>
            <a:r>
              <a:rPr lang="de-DE" sz="1200" dirty="0" smtClean="0"/>
              <a:t>Flach-Batterie</a:t>
            </a:r>
            <a:r>
              <a:rPr lang="de-DE" sz="1200" dirty="0"/>
              <a:t>, </a:t>
            </a:r>
            <a:r>
              <a:rPr lang="de-DE" sz="1200" dirty="0" smtClean="0"/>
              <a:t>4,5V</a:t>
            </a:r>
            <a:endParaRPr lang="de-DE" sz="1200" dirty="0"/>
          </a:p>
        </p:txBody>
      </p:sp>
      <p:pic>
        <p:nvPicPr>
          <p:cNvPr id="15" name="Inhaltsplatzhalter 22"/>
          <p:cNvPicPr>
            <a:picLocks noGrp="1" noChangeAspect="1"/>
          </p:cNvPicPr>
          <p:nvPr>
            <p:ph sz="quarter" idx="20"/>
          </p:nvPr>
        </p:nvPicPr>
        <p:blipFill>
          <a:blip r:embed="rId3"/>
          <a:stretch>
            <a:fillRect/>
          </a:stretch>
        </p:blipFill>
        <p:spPr>
          <a:xfrm>
            <a:off x="2437023" y="2941638"/>
            <a:ext cx="988592" cy="1081087"/>
          </a:xfrm>
          <a:prstGeom prst="rect">
            <a:avLst/>
          </a:prstGeom>
        </p:spPr>
      </p:pic>
      <p:pic>
        <p:nvPicPr>
          <p:cNvPr id="16" name="Inhaltsplatzhalter 12"/>
          <p:cNvPicPr>
            <a:picLocks noGrp="1" noChangeAspect="1"/>
          </p:cNvPicPr>
          <p:nvPr>
            <p:ph sz="quarter" idx="21"/>
          </p:nvPr>
        </p:nvPicPr>
        <p:blipFill>
          <a:blip r:embed="rId4"/>
          <a:stretch>
            <a:fillRect/>
          </a:stretch>
        </p:blipFill>
        <p:spPr>
          <a:xfrm>
            <a:off x="2043240" y="4668006"/>
            <a:ext cx="574675" cy="381076"/>
          </a:xfrm>
          <a:prstGeom prst="rect">
            <a:avLst/>
          </a:prstGeom>
        </p:spPr>
      </p:pic>
      <p:pic>
        <p:nvPicPr>
          <p:cNvPr id="17" name="Inhaltsplatzhalter 1"/>
          <p:cNvPicPr>
            <a:picLocks noGrp="1" noChangeAspect="1"/>
          </p:cNvPicPr>
          <p:nvPr>
            <p:ph sz="quarter" idx="22"/>
          </p:nvPr>
        </p:nvPicPr>
        <p:blipFill>
          <a:blip r:embed="rId5"/>
          <a:stretch>
            <a:fillRect/>
          </a:stretch>
        </p:blipFill>
        <p:spPr>
          <a:xfrm>
            <a:off x="2750702" y="4570413"/>
            <a:ext cx="355137" cy="576262"/>
          </a:xfrm>
          <a:prstGeom prst="rect">
            <a:avLst/>
          </a:prstGeom>
        </p:spPr>
      </p:pic>
      <p:pic>
        <p:nvPicPr>
          <p:cNvPr id="18" name="Inhaltsplatzhalter 14"/>
          <p:cNvPicPr>
            <a:picLocks noGrp="1" noChangeAspect="1"/>
          </p:cNvPicPr>
          <p:nvPr>
            <p:ph sz="quarter" idx="24"/>
          </p:nvPr>
        </p:nvPicPr>
        <p:blipFill>
          <a:blip r:embed="rId6"/>
          <a:stretch>
            <a:fillRect/>
          </a:stretch>
        </p:blipFill>
        <p:spPr>
          <a:xfrm>
            <a:off x="3232277" y="4780997"/>
            <a:ext cx="576263" cy="155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04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 smtClean="0"/>
              <a:t>Etiketten</a:t>
            </a:r>
            <a:endParaRPr lang="de-DE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4F2E-8EA4-4F00-BFCC-219C50751540}" type="datetime1">
              <a:rPr lang="de-DE" smtClean="0"/>
              <a:t>28.08.2018</a:t>
            </a:fld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Entweder ausdrucken, ausschneiden und mit selbstklebender Folie aufkleben,</a:t>
            </a:r>
            <a:br>
              <a:rPr lang="de-DE" dirty="0"/>
            </a:br>
            <a:r>
              <a:rPr lang="de-DE" dirty="0"/>
              <a:t>oder mit Etikettier-Gerät drucken (z.B. Brother Tape TZ</a:t>
            </a:r>
            <a:r>
              <a:rPr lang="de-DE" dirty="0" smtClean="0"/>
              <a:t>).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1460499" y="1989138"/>
            <a:ext cx="252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Eisenwolle</a:t>
            </a:r>
            <a:endParaRPr lang="de-DE" sz="1600" dirty="0"/>
          </a:p>
        </p:txBody>
      </p:sp>
      <p:sp>
        <p:nvSpPr>
          <p:cNvPr id="11" name="Rechteck 10"/>
          <p:cNvSpPr/>
          <p:nvPr/>
        </p:nvSpPr>
        <p:spPr>
          <a:xfrm>
            <a:off x="1460499" y="2573538"/>
            <a:ext cx="252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Legosteine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31203403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Regina">
      <a:dk1>
        <a:srgbClr val="000000"/>
      </a:dk1>
      <a:lt1>
        <a:srgbClr val="FFFFFF"/>
      </a:lt1>
      <a:dk2>
        <a:srgbClr val="0000FF"/>
      </a:dk2>
      <a:lt2>
        <a:srgbClr val="00FF00"/>
      </a:lt2>
      <a:accent1>
        <a:srgbClr val="FF0000"/>
      </a:accent1>
      <a:accent2>
        <a:srgbClr val="FF00FF"/>
      </a:accent2>
      <a:accent3>
        <a:srgbClr val="9966FF"/>
      </a:accent3>
      <a:accent4>
        <a:srgbClr val="00FFFF"/>
      </a:accent4>
      <a:accent5>
        <a:srgbClr val="FFFF00"/>
      </a:accent5>
      <a:accent6>
        <a:srgbClr val="A50021"/>
      </a:accent6>
      <a:hlink>
        <a:srgbClr val="0000FF"/>
      </a:hlink>
      <a:folHlink>
        <a:srgbClr val="00CC66"/>
      </a:folHlink>
    </a:clrScheme>
    <a:fontScheme name="Regi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70</Words>
  <Application>Microsoft Office PowerPoint</Application>
  <PresentationFormat>A4-Papier (210 x 297 mm)</PresentationFormat>
  <Paragraphs>22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Symbol</vt:lpstr>
      <vt:lpstr>Larissa</vt:lpstr>
      <vt:lpstr>Kistenaufdruck</vt:lpstr>
      <vt:lpstr>Etiketten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Florian Mai</dc:creator>
  <cp:lastModifiedBy>Regina</cp:lastModifiedBy>
  <cp:revision>109</cp:revision>
  <cp:lastPrinted>2018-04-27T07:03:33Z</cp:lastPrinted>
  <dcterms:created xsi:type="dcterms:W3CDTF">2015-03-10T13:14:09Z</dcterms:created>
  <dcterms:modified xsi:type="dcterms:W3CDTF">2018-08-28T08:03:27Z</dcterms:modified>
  <cp:contentStatus>Endgültig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