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13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31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1369A-E93A-4449-93CD-5A40101ED712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9838"/>
            <a:ext cx="48355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1A88-E5BF-4EDF-A73E-7139BB58A2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7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357" y="1654216"/>
            <a:ext cx="9000000" cy="478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8420377" y="374650"/>
            <a:ext cx="1044000" cy="719138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502326" y="1146322"/>
            <a:ext cx="8928100" cy="432000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7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4024" y="368490"/>
            <a:ext cx="9007522" cy="61141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54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1005" y="374288"/>
            <a:ext cx="792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6074" y="1654216"/>
            <a:ext cx="8928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97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ctr" defTabSz="742950" rtl="0" eaLnBrk="1" latinLnBrk="0" hangingPunct="1">
        <a:lnSpc>
          <a:spcPct val="100000"/>
        </a:lnSpc>
        <a:spcBef>
          <a:spcPts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Lehrerinformation </a:t>
            </a:r>
            <a:r>
              <a:rPr lang="de-DE" sz="2000" dirty="0" smtClean="0"/>
              <a:t>(Der Cowboy Rutherford I. Die Durchführung)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400" dirty="0" smtClean="0"/>
              <a:t>Stand </a:t>
            </a:r>
            <a:fld id="{A2F829DE-0171-4016-8A32-E4B81A0872E9}" type="datetime1">
              <a:rPr lang="de-DE" sz="1400" smtClean="0"/>
              <a:t>28.08.2018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553257"/>
              </p:ext>
            </p:extLst>
          </p:nvPr>
        </p:nvGraphicFramePr>
        <p:xfrm>
          <a:off x="481005" y="1654175"/>
          <a:ext cx="8986846" cy="46431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423">
                  <a:extLst>
                    <a:ext uri="{9D8B030D-6E8A-4147-A177-3AD203B41FA5}">
                      <a16:colId xmlns:a16="http://schemas.microsoft.com/office/drawing/2014/main" val="1131528128"/>
                    </a:ext>
                  </a:extLst>
                </a:gridCol>
                <a:gridCol w="4493423">
                  <a:extLst>
                    <a:ext uri="{9D8B030D-6E8A-4147-A177-3AD203B41FA5}">
                      <a16:colId xmlns:a16="http://schemas.microsoft.com/office/drawing/2014/main" val="36086096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Lehrziel: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Arbeiten mit Modellen 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zur Gewinnung von Erkenntnissen über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den Bau von Atomen, z.B. nach Rutherford.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524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Vorkenntnisse: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Keine.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5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(Fertigen der Kiste):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Herstellung der Styroporeinlage nach Datei „ek11_Bauplan“. Zeichnungen können als Schablonen genutzt werden.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Datei „ek11_Beschriftung“ ausdrucken, wie auf jeder Folie oben beschrieben. Kistenaufdruck mit selbstklebender Folie auf den kurzen Seiten der Kiste befestigen.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Anleitung drucken („ek11_Anleitung“) in DIN A4. Im Broschüren-Modus, oben binden.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Dokumententasche mit doppelseitigem Klebeband im Deckel befestigen.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 (Kiste einsetzen):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Kiste auf Vollständigkeit überprüfen.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4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Anleitung: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Lernende beschäftigen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sich mit der allmählichen Entstehung einer Atom-Vorstellung. Dabei werden die Vorstellungen von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Demokrit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und von Dalton aus dem vorausgehenden Unterricht als bekannt vorausgesetzt. Anschließend stellen sie den Rutherford-Versuch modellhaft selbstständig nach. </a:t>
                      </a:r>
                      <a:endParaRPr lang="de-DE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5759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Bearbeitungszeit: 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400" b="0" u="none" dirty="0" smtClean="0">
                          <a:solidFill>
                            <a:schemeClr val="accent2"/>
                          </a:solidFill>
                        </a:rPr>
                        <a:t>15-20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 Minuten.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413804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ek11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Erfahrungskiste erarbeitet von Ulrike Borken, Stefanie Schwind und Birgit </a:t>
            </a:r>
            <a:r>
              <a:rPr lang="de-DE" dirty="0" err="1" smtClean="0"/>
              <a:t>Turowski</a:t>
            </a:r>
            <a:r>
              <a:rPr lang="de-DE" dirty="0" smtClean="0"/>
              <a:t> im Rahmen des AK Selbstorganisiertes Lernen (SOL), Didaktik Chemie, Universität Bayreuth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5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61422615"/>
              </p:ext>
            </p:extLst>
          </p:nvPr>
        </p:nvGraphicFramePr>
        <p:xfrm>
          <a:off x="477672" y="368300"/>
          <a:ext cx="8993874" cy="49225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6937">
                  <a:extLst>
                    <a:ext uri="{9D8B030D-6E8A-4147-A177-3AD203B41FA5}">
                      <a16:colId xmlns:a16="http://schemas.microsoft.com/office/drawing/2014/main" val="3226505372"/>
                    </a:ext>
                  </a:extLst>
                </a:gridCol>
                <a:gridCol w="4496937">
                  <a:extLst>
                    <a:ext uri="{9D8B030D-6E8A-4147-A177-3AD203B41FA5}">
                      <a16:colId xmlns:a16="http://schemas.microsoft.com/office/drawing/2014/main" val="20570342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Seite </a:t>
                      </a:r>
                      <a:fld id="{14EDA8F8-F8BC-4BA8-AAEA-070275FE8C20}" type="slidenum">
                        <a:rPr lang="de-DE" sz="1800" b="0" smtClean="0">
                          <a:solidFill>
                            <a:schemeClr val="tx1"/>
                          </a:solidFill>
                        </a:rPr>
                        <a:t>2</a:t>
                      </a:fld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07054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Einsatz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im Unterricht: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Die Lernenden erarbeiten sich Aussagen zum Bau der Atome. Zur Festigung kann ek10 eingesetzt werden: dort werden diese Erkenntnisse angewendet, um eine entsprechendes Modell tatsächlich zu bauen. Erfolgskontrollen werden auf zwei Schwierigkeitsniveaus angeboten.</a:t>
                      </a:r>
                      <a:endParaRPr lang="de-DE" sz="1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Materialliste: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Box mit Deckel 30*19*14cm, z.B.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Rival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Eurobox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Styropor-Schneidegerät, z. B.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Proxxon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 und Styrodur (Maße: 24,3*14,6*1cm)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Styroporkleber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Pinsel, Farbe (weiße Wandfarbe)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Dokumententasche DIN A4, quer mit Klettverschluss, z. B. Amazon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Klebeband, beidseitig klebend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17 Blatt Kopierpapier, 160g/cm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Ringbinde-Gerät, z. B. General Office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Ringbindung, schwarz, 10mm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1 Blatt Kopierpapier, 80g/cm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Selbstklebende Folie, transparent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Glas-Scheibe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Milchglas-Scheibe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Taschenspiegel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Laser-Pointer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, Klasse 1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de-DE" sz="1400" b="1" baseline="0" dirty="0" smtClean="0">
                          <a:solidFill>
                            <a:schemeClr val="tx2"/>
                          </a:solidFill>
                        </a:rPr>
                        <a:t>Externes Material: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Keines.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8866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Kosten: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30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€ (ohne Schneide- und Ringbinde-Gerät).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1959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Bauzeit: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60 Minuten/Kiste (ohne Trockenzeiten).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97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0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A4-Papier (210 x 297 mm)</PresentationFormat>
  <Paragraphs>38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Lehrerinformation (Der Cowboy Rutherford I. Die Durchführung) Stand 28.08.2018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23</cp:revision>
  <cp:lastPrinted>2018-08-28T07:32:13Z</cp:lastPrinted>
  <dcterms:created xsi:type="dcterms:W3CDTF">2016-04-26T06:40:50Z</dcterms:created>
  <dcterms:modified xsi:type="dcterms:W3CDTF">2018-08-28T07:34:03Z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