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13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1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710199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21938"/>
            <a:ext cx="8928100" cy="540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(Der Cowboy Rutherford II. Das Modell)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t>28.08.2018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050494"/>
              </p:ext>
            </p:extLst>
          </p:nvPr>
        </p:nvGraphicFramePr>
        <p:xfrm>
          <a:off x="481005" y="1654175"/>
          <a:ext cx="8986846" cy="4643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Festigung der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Erkenntnisse aus der modellhaften Durchführung des Rutherford-Experimentes, z.B. aus ek11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. Arbeiten mit Modellen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Rutherford´sches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Atommodell, z.B. aus ek11.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„ek10_Bauplan_A3“. Zeichnungen </a:t>
                      </a:r>
                      <a:r>
                        <a:rPr lang="de-DE" sz="1400" baseline="0" smtClean="0">
                          <a:solidFill>
                            <a:schemeClr val="tx1"/>
                          </a:solidFill>
                        </a:rPr>
                        <a:t>(„ek10_Schablonen“)  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„ek10_Beschriftung“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(„ek10_Anleitung“)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Kiste auf Vollständigkeit überprüfen.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Nach Bearbeitung von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ek11 werden die theoretischen Erkenntnisse in den praktischen Modellbau umgesetzt.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6217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15-20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Minuten.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482488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ek10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02326" y="1134129"/>
            <a:ext cx="8928100" cy="519545"/>
          </a:xfrm>
        </p:spPr>
        <p:txBody>
          <a:bodyPr/>
          <a:lstStyle/>
          <a:p>
            <a:r>
              <a:rPr lang="de-DE" dirty="0" smtClean="0"/>
              <a:t>Erfahrungskiste erarbeitet von Ulrike Borken, Stefanie Schwind, Birgit </a:t>
            </a:r>
            <a:r>
              <a:rPr lang="de-DE" dirty="0" err="1" smtClean="0"/>
              <a:t>Turowski</a:t>
            </a:r>
            <a:r>
              <a:rPr lang="de-DE" dirty="0" smtClean="0"/>
              <a:t> im Rahmen des AK Selbstorganisiertes Lernen (SOL), 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32128544"/>
              </p:ext>
            </p:extLst>
          </p:nvPr>
        </p:nvGraphicFramePr>
        <p:xfrm>
          <a:off x="477672" y="368300"/>
          <a:ext cx="8993874" cy="51358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</a:p>
                    <a:p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ek11 diente der Erarbeitung der Aussagen des Rutherford-Experimentes. Nun können diese Erkenntnisse angewendet werden, um danach ein Atommodell zu bauen</a:t>
                      </a:r>
                      <a:r>
                        <a:rPr lang="de-DE" sz="1400" b="0" baseline="0" smtClean="0">
                          <a:solidFill>
                            <a:schemeClr val="tx1"/>
                          </a:solidFill>
                        </a:rPr>
                        <a:t>. Es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sind keine eigenen Selbstkontrollen eingebaut – die Kiste kann als Erfolgskontrolle für ek11 eingesetzt werden.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40*29*21,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32*21*1cm)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7 Blatt Kopierpapier,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8mm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Acrylkugel,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teilbar, d=120mm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Acrylkugel, teilbar, d=40mm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2 Probenbecher 60mL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10 Holzperlen, rot, d=10mm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30 Holzperlen, blau, d=6mm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endParaRPr lang="de-D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Externes Material: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Keines.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18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30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A4-Papier (210 x 297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Lehrerinformation (Der Cowboy Rutherford II. Das Modell) Stand 28.08.2018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25</cp:revision>
  <cp:lastPrinted>2018-08-28T07:27:41Z</cp:lastPrinted>
  <dcterms:created xsi:type="dcterms:W3CDTF">2016-04-26T06:40:50Z</dcterms:created>
  <dcterms:modified xsi:type="dcterms:W3CDTF">2018-08-28T07:29:43Z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