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1"/>
    <p:sldMasterId id="2147483728" r:id="rId2"/>
    <p:sldMasterId id="2147483739" r:id="rId3"/>
  </p:sldMasterIdLst>
  <p:notesMasterIdLst>
    <p:notesMasterId r:id="rId37"/>
  </p:notesMasterIdLst>
  <p:sldIdLst>
    <p:sldId id="256" r:id="rId4"/>
    <p:sldId id="279" r:id="rId5"/>
    <p:sldId id="283" r:id="rId6"/>
    <p:sldId id="284" r:id="rId7"/>
    <p:sldId id="285" r:id="rId8"/>
    <p:sldId id="286" r:id="rId9"/>
    <p:sldId id="287" r:id="rId10"/>
    <p:sldId id="288" r:id="rId11"/>
    <p:sldId id="257" r:id="rId12"/>
    <p:sldId id="280" r:id="rId13"/>
    <p:sldId id="258" r:id="rId14"/>
    <p:sldId id="259" r:id="rId15"/>
    <p:sldId id="260" r:id="rId16"/>
    <p:sldId id="261" r:id="rId17"/>
    <p:sldId id="289" r:id="rId18"/>
    <p:sldId id="290" r:id="rId19"/>
    <p:sldId id="291" r:id="rId20"/>
    <p:sldId id="292" r:id="rId21"/>
    <p:sldId id="276" r:id="rId22"/>
    <p:sldId id="281" r:id="rId23"/>
    <p:sldId id="293" r:id="rId24"/>
    <p:sldId id="294" r:id="rId25"/>
    <p:sldId id="295" r:id="rId26"/>
    <p:sldId id="296" r:id="rId27"/>
    <p:sldId id="297" r:id="rId28"/>
    <p:sldId id="298" r:id="rId29"/>
    <p:sldId id="299" r:id="rId30"/>
    <p:sldId id="300" r:id="rId31"/>
    <p:sldId id="301" r:id="rId32"/>
    <p:sldId id="302" r:id="rId33"/>
    <p:sldId id="277" r:id="rId34"/>
    <p:sldId id="282" r:id="rId35"/>
    <p:sldId id="278" r:id="rId36"/>
  </p:sldIdLst>
  <p:sldSz cx="9906000" cy="6858000" type="A4"/>
  <p:notesSz cx="6819900" cy="99187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02" autoAdjust="0"/>
    <p:restoredTop sz="94660"/>
  </p:normalViewPr>
  <p:slideViewPr>
    <p:cSldViewPr snapToGrid="0" showGuides="1">
      <p:cViewPr varScale="1">
        <p:scale>
          <a:sx n="100" d="100"/>
          <a:sy n="100" d="100"/>
        </p:scale>
        <p:origin x="96" y="114"/>
      </p:cViewPr>
      <p:guideLst>
        <p:guide orient="horz" pos="2160"/>
        <p:guide pos="3120"/>
      </p:guideLst>
    </p:cSldViewPr>
  </p:slideViewPr>
  <p:notesTextViewPr>
    <p:cViewPr>
      <p:scale>
        <a:sx n="1" d="1"/>
        <a:sy n="1" d="1"/>
      </p:scale>
      <p:origin x="0" y="0"/>
    </p:cViewPr>
  </p:notesTextViewPr>
  <p:sorterViewPr>
    <p:cViewPr>
      <p:scale>
        <a:sx n="70" d="100"/>
        <a:sy n="7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55290" cy="497658"/>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3863032" y="0"/>
            <a:ext cx="2955290" cy="497658"/>
          </a:xfrm>
          <a:prstGeom prst="rect">
            <a:avLst/>
          </a:prstGeom>
        </p:spPr>
        <p:txBody>
          <a:bodyPr vert="horz" lIns="91440" tIns="45720" rIns="91440" bIns="45720" rtlCol="0"/>
          <a:lstStyle>
            <a:lvl1pPr algn="r">
              <a:defRPr sz="1200"/>
            </a:lvl1pPr>
          </a:lstStyle>
          <a:p>
            <a:fld id="{A4396424-E4FD-4E7A-9374-9E61F1B32A01}" type="datetimeFigureOut">
              <a:rPr lang="de-DE" smtClean="0"/>
              <a:t>28.08.2018</a:t>
            </a:fld>
            <a:endParaRPr lang="de-DE" dirty="0"/>
          </a:p>
        </p:txBody>
      </p:sp>
      <p:sp>
        <p:nvSpPr>
          <p:cNvPr id="4" name="Folienbildplatzhalter 3"/>
          <p:cNvSpPr>
            <a:spLocks noGrp="1" noRot="1" noChangeAspect="1"/>
          </p:cNvSpPr>
          <p:nvPr>
            <p:ph type="sldImg" idx="2"/>
          </p:nvPr>
        </p:nvSpPr>
        <p:spPr>
          <a:xfrm>
            <a:off x="992188" y="1239838"/>
            <a:ext cx="4835525" cy="3348037"/>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81990" y="4773374"/>
            <a:ext cx="5455920" cy="3905488"/>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21044"/>
            <a:ext cx="2955290" cy="497656"/>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63032" y="9421044"/>
            <a:ext cx="2955290" cy="497656"/>
          </a:xfrm>
          <a:prstGeom prst="rect">
            <a:avLst/>
          </a:prstGeom>
        </p:spPr>
        <p:txBody>
          <a:bodyPr vert="horz" lIns="91440" tIns="45720" rIns="91440" bIns="45720" rtlCol="0" anchor="b"/>
          <a:lstStyle>
            <a:lvl1pPr algn="r">
              <a:defRPr sz="1200"/>
            </a:lvl1pPr>
          </a:lstStyle>
          <a:p>
            <a:fld id="{6CBEB034-05A9-4396-BE02-81B8D830AF17}" type="slidenum">
              <a:rPr lang="de-DE" smtClean="0"/>
              <a:t>‹Nr.›</a:t>
            </a:fld>
            <a:endParaRPr lang="de-DE" dirty="0"/>
          </a:p>
        </p:txBody>
      </p:sp>
    </p:spTree>
    <p:extLst>
      <p:ext uri="{BB962C8B-B14F-4D97-AF65-F5344CB8AC3E}">
        <p14:creationId xmlns:p14="http://schemas.microsoft.com/office/powerpoint/2010/main" val="21614762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erste Seite">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368424" y="1620000"/>
            <a:ext cx="7200000" cy="3600000"/>
          </a:xfrm>
        </p:spPr>
        <p:txBody>
          <a:bodyPr>
            <a:noAutofit/>
          </a:bodyPr>
          <a:lstStyle>
            <a:lvl1pPr marL="0" indent="0" algn="ctr">
              <a:spcBef>
                <a:spcPts val="0"/>
              </a:spcBef>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smtClean="0"/>
              <a:t>Formatvorlage des Untertitelmasters durch Klicken bearbeiten</a:t>
            </a:r>
            <a:endParaRPr lang="de-DE" dirty="0"/>
          </a:p>
        </p:txBody>
      </p:sp>
      <p:sp>
        <p:nvSpPr>
          <p:cNvPr id="8" name="Titel 7"/>
          <p:cNvSpPr>
            <a:spLocks noGrp="1"/>
          </p:cNvSpPr>
          <p:nvPr>
            <p:ph type="title"/>
          </p:nvPr>
        </p:nvSpPr>
        <p:spPr/>
        <p:txBody>
          <a:bodyPr>
            <a:noAutofit/>
          </a:bodyPr>
          <a:lstStyle/>
          <a:p>
            <a:r>
              <a:rPr lang="de-DE" dirty="0" smtClean="0"/>
              <a:t>Titelmasterformat durch Klicken bearbeiten</a:t>
            </a:r>
            <a:endParaRPr lang="de-DE" dirty="0"/>
          </a:p>
        </p:txBody>
      </p:sp>
      <p:sp>
        <p:nvSpPr>
          <p:cNvPr id="10" name="Textplatzhalter 9"/>
          <p:cNvSpPr>
            <a:spLocks noGrp="1"/>
          </p:cNvSpPr>
          <p:nvPr>
            <p:ph type="body" sz="quarter" idx="11"/>
          </p:nvPr>
        </p:nvSpPr>
        <p:spPr>
          <a:xfrm>
            <a:off x="1368000" y="5580950"/>
            <a:ext cx="7200000" cy="540000"/>
          </a:xfrm>
        </p:spPr>
        <p:txBody>
          <a:bodyPr anchor="ctr">
            <a:noAutofit/>
          </a:bodyPr>
          <a:lstStyle>
            <a:lvl1pPr>
              <a:defRPr b="1"/>
            </a:lvl1pPr>
          </a:lstStyle>
          <a:p>
            <a:pPr lvl="0"/>
            <a:endParaRPr lang="de-DE" dirty="0" smtClean="0"/>
          </a:p>
        </p:txBody>
      </p:sp>
      <p:sp>
        <p:nvSpPr>
          <p:cNvPr id="2" name="Foliennummernplatzhalter 1"/>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512B0DB9-0322-4ED9-940E-5222A7C612BE}"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dirty="0">
              <a:ln>
                <a:noFill/>
              </a:ln>
              <a:solidFill>
                <a:srgbClr val="000000">
                  <a:tint val="75000"/>
                </a:srgbClr>
              </a:solidFill>
              <a:effectLst/>
              <a:uLnTx/>
              <a:uFillTx/>
              <a:latin typeface="Arial"/>
              <a:ea typeface="+mn-ea"/>
              <a:cs typeface="+mn-cs"/>
            </a:endParaRPr>
          </a:p>
        </p:txBody>
      </p:sp>
    </p:spTree>
    <p:extLst>
      <p:ext uri="{BB962C8B-B14F-4D97-AF65-F5344CB8AC3E}">
        <p14:creationId xmlns:p14="http://schemas.microsoft.com/office/powerpoint/2010/main" val="182017470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Entsorgung">
    <p:spTree>
      <p:nvGrpSpPr>
        <p:cNvPr id="1" name=""/>
        <p:cNvGrpSpPr/>
        <p:nvPr/>
      </p:nvGrpSpPr>
      <p:grpSpPr>
        <a:xfrm>
          <a:off x="0" y="0"/>
          <a:ext cx="0" cy="0"/>
          <a:chOff x="0" y="0"/>
          <a:chExt cx="0" cy="0"/>
        </a:xfrm>
      </p:grpSpPr>
      <p:sp>
        <p:nvSpPr>
          <p:cNvPr id="3" name="Inhaltsplatzhalter 2"/>
          <p:cNvSpPr>
            <a:spLocks noGrp="1"/>
          </p:cNvSpPr>
          <p:nvPr>
            <p:ph idx="1"/>
          </p:nvPr>
        </p:nvSpPr>
        <p:spPr>
          <a:xfrm>
            <a:off x="1368000" y="1440000"/>
            <a:ext cx="7200000" cy="4320000"/>
          </a:xfrm>
        </p:spPr>
        <p:txBody>
          <a:bodyPr anchor="t">
            <a:noAutofit/>
          </a:bodyPr>
          <a:lstStyle>
            <a:lvl1pPr marL="177800" indent="-177800">
              <a:spcBef>
                <a:spcPts val="600"/>
              </a:spcBef>
              <a:buFont typeface="Arial" panose="020B0604020202020204" pitchFamily="34" charset="0"/>
              <a:buChar char="•"/>
              <a:defRPr/>
            </a:lvl1pPr>
          </a:lstStyle>
          <a:p>
            <a:pPr lvl="0"/>
            <a:endParaRPr lang="de-DE" dirty="0"/>
          </a:p>
        </p:txBody>
      </p:sp>
      <p:sp>
        <p:nvSpPr>
          <p:cNvPr id="6" name="Foliennummernplatzhalter 5"/>
          <p:cNvSpPr>
            <a:spLocks noGrp="1"/>
          </p:cNvSpPr>
          <p:nvPr>
            <p:ph type="sldNum" sz="quarter" idx="12"/>
          </p:nvPr>
        </p:nvSpPr>
        <p:spPr/>
        <p:txBody>
          <a:bodyP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sp>
        <p:nvSpPr>
          <p:cNvPr id="10" name="Textfeld 9"/>
          <p:cNvSpPr txBox="1"/>
          <p:nvPr userDrawn="1"/>
        </p:nvSpPr>
        <p:spPr>
          <a:xfrm>
            <a:off x="3960000" y="720000"/>
            <a:ext cx="2052000" cy="540000"/>
          </a:xfrm>
          <a:prstGeom prst="rect">
            <a:avLst/>
          </a:prstGeom>
          <a:noFill/>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2800" b="0" i="0" u="none" strike="noStrike" kern="1200" cap="none" spc="0" normalizeH="0" baseline="0" noProof="0" dirty="0" smtClean="0">
                <a:ln>
                  <a:noFill/>
                </a:ln>
                <a:solidFill>
                  <a:srgbClr val="000000"/>
                </a:solidFill>
                <a:effectLst/>
                <a:uLnTx/>
                <a:uFillTx/>
                <a:latin typeface="Arial"/>
                <a:ea typeface="+mn-ea"/>
                <a:cs typeface="+mn-cs"/>
              </a:rPr>
              <a:t>Entsorgung</a:t>
            </a:r>
            <a:endParaRPr kumimoji="0" lang="de-DE" sz="2800" b="0" i="0" u="none" strike="noStrike" kern="1200" cap="none" spc="0" normalizeH="0" baseline="0" noProof="0" dirty="0">
              <a:ln>
                <a:noFill/>
              </a:ln>
              <a:solidFill>
                <a:srgbClr val="000000"/>
              </a:solidFill>
              <a:effectLst/>
              <a:uLnTx/>
              <a:uFillTx/>
              <a:latin typeface="Arial"/>
              <a:ea typeface="+mn-ea"/>
              <a:cs typeface="+mn-cs"/>
            </a:endParaRPr>
          </a:p>
        </p:txBody>
      </p:sp>
      <p:pic>
        <p:nvPicPr>
          <p:cNvPr id="2" name="Grafik 1"/>
          <p:cNvPicPr>
            <a:picLocks noChangeAspect="1"/>
          </p:cNvPicPr>
          <p:nvPr userDrawn="1"/>
        </p:nvPicPr>
        <p:blipFill>
          <a:blip r:embed="rId2"/>
          <a:stretch>
            <a:fillRect/>
          </a:stretch>
        </p:blipFill>
        <p:spPr>
          <a:xfrm>
            <a:off x="396000" y="504000"/>
            <a:ext cx="814784" cy="900000"/>
          </a:xfrm>
          <a:prstGeom prst="rect">
            <a:avLst/>
          </a:prstGeom>
        </p:spPr>
      </p:pic>
    </p:spTree>
    <p:extLst>
      <p:ext uri="{BB962C8B-B14F-4D97-AF65-F5344CB8AC3E}">
        <p14:creationId xmlns:p14="http://schemas.microsoft.com/office/powerpoint/2010/main" val="173828132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Hilfe 1">
    <p:spTree>
      <p:nvGrpSpPr>
        <p:cNvPr id="1" name=""/>
        <p:cNvGrpSpPr/>
        <p:nvPr/>
      </p:nvGrpSpPr>
      <p:grpSpPr>
        <a:xfrm>
          <a:off x="0" y="0"/>
          <a:ext cx="0" cy="0"/>
          <a:chOff x="0" y="0"/>
          <a:chExt cx="0" cy="0"/>
        </a:xfrm>
      </p:grpSpPr>
      <p:sp>
        <p:nvSpPr>
          <p:cNvPr id="3" name="Inhaltsplatzhalter 2"/>
          <p:cNvSpPr>
            <a:spLocks noGrp="1"/>
          </p:cNvSpPr>
          <p:nvPr>
            <p:ph idx="1"/>
          </p:nvPr>
        </p:nvSpPr>
        <p:spPr>
          <a:xfrm>
            <a:off x="1368000" y="1440000"/>
            <a:ext cx="7200000" cy="4320000"/>
          </a:xfrm>
        </p:spPr>
        <p:txBody>
          <a:bodyPr anchor="ctr">
            <a:noAutofit/>
          </a:bodyPr>
          <a:lstStyle>
            <a:lvl1pPr algn="l">
              <a:defRPr sz="2400"/>
            </a:lvl1pPr>
            <a:lvl2pPr algn="l">
              <a:defRPr sz="2400"/>
            </a:lvl2pPr>
            <a:lvl3pPr algn="l">
              <a:defRPr sz="2400"/>
            </a:lvl3pPr>
            <a:lvl4pPr algn="l">
              <a:defRPr sz="2400"/>
            </a:lvl4pPr>
            <a:lvl5pPr algn="l">
              <a:defRPr sz="2400"/>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12"/>
          </p:nvPr>
        </p:nvSpPr>
        <p:spPr/>
        <p:txBody>
          <a:bodyP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sp>
        <p:nvSpPr>
          <p:cNvPr id="10" name="Textfeld 9"/>
          <p:cNvSpPr txBox="1"/>
          <p:nvPr userDrawn="1"/>
        </p:nvSpPr>
        <p:spPr>
          <a:xfrm>
            <a:off x="4500000" y="720000"/>
            <a:ext cx="900000" cy="540000"/>
          </a:xfrm>
          <a:prstGeom prst="rect">
            <a:avLst/>
          </a:prstGeom>
          <a:noFill/>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2800" b="0" i="0" u="none" strike="noStrike" kern="1200" cap="none" spc="0" normalizeH="0" baseline="0" noProof="0" dirty="0" smtClean="0">
                <a:ln>
                  <a:noFill/>
                </a:ln>
                <a:solidFill>
                  <a:srgbClr val="000000"/>
                </a:solidFill>
                <a:effectLst/>
                <a:uLnTx/>
                <a:uFillTx/>
                <a:latin typeface="Arial"/>
                <a:ea typeface="+mn-ea"/>
                <a:cs typeface="+mn-cs"/>
              </a:rPr>
              <a:t>Hilfe</a:t>
            </a:r>
            <a:endParaRPr kumimoji="0" lang="de-DE" sz="2800" b="0" i="0" u="none" strike="noStrike" kern="1200" cap="none" spc="0" normalizeH="0" baseline="0" noProof="0" dirty="0">
              <a:ln>
                <a:noFill/>
              </a:ln>
              <a:solidFill>
                <a:srgbClr val="000000"/>
              </a:solidFill>
              <a:effectLst/>
              <a:uLnTx/>
              <a:uFillTx/>
              <a:latin typeface="Arial"/>
              <a:ea typeface="+mn-ea"/>
              <a:cs typeface="+mn-cs"/>
            </a:endParaRPr>
          </a:p>
        </p:txBody>
      </p:sp>
      <p:pic>
        <p:nvPicPr>
          <p:cNvPr id="7" name="Inhaltsplatzhalter 30"/>
          <p:cNvPicPr>
            <a:picLocks noChangeAspect="1"/>
          </p:cNvPicPr>
          <p:nvPr userDrawn="1"/>
        </p:nvPicPr>
        <p:blipFill>
          <a:blip r:embed="rId2"/>
          <a:stretch>
            <a:fillRect/>
          </a:stretch>
        </p:blipFill>
        <p:spPr>
          <a:xfrm>
            <a:off x="540000" y="540000"/>
            <a:ext cx="582121" cy="1080000"/>
          </a:xfrm>
          <a:prstGeom prst="rect">
            <a:avLst/>
          </a:prstGeom>
        </p:spPr>
      </p:pic>
    </p:spTree>
    <p:extLst>
      <p:ext uri="{BB962C8B-B14F-4D97-AF65-F5344CB8AC3E}">
        <p14:creationId xmlns:p14="http://schemas.microsoft.com/office/powerpoint/2010/main" val="290474040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Hilfe 2">
    <p:spTree>
      <p:nvGrpSpPr>
        <p:cNvPr id="1" name=""/>
        <p:cNvGrpSpPr/>
        <p:nvPr/>
      </p:nvGrpSpPr>
      <p:grpSpPr>
        <a:xfrm>
          <a:off x="0" y="0"/>
          <a:ext cx="0" cy="0"/>
          <a:chOff x="0" y="0"/>
          <a:chExt cx="0" cy="0"/>
        </a:xfrm>
      </p:grpSpPr>
      <p:sp>
        <p:nvSpPr>
          <p:cNvPr id="3" name="Inhaltsplatzhalter 2"/>
          <p:cNvSpPr>
            <a:spLocks noGrp="1"/>
          </p:cNvSpPr>
          <p:nvPr>
            <p:ph idx="1"/>
          </p:nvPr>
        </p:nvSpPr>
        <p:spPr>
          <a:xfrm>
            <a:off x="1366838" y="1440000"/>
            <a:ext cx="7200000" cy="3600000"/>
          </a:xfrm>
        </p:spPr>
        <p:txBody>
          <a:bodyPr anchor="ctr">
            <a:noAutofit/>
          </a:bodyPr>
          <a:lstStyle>
            <a:lvl1pPr algn="l">
              <a:defRPr sz="2400"/>
            </a:lvl1pPr>
            <a:lvl2pPr algn="l">
              <a:defRPr sz="2400"/>
            </a:lvl2pPr>
            <a:lvl3pPr algn="l">
              <a:defRPr sz="2400"/>
            </a:lvl3pPr>
            <a:lvl4pPr algn="l">
              <a:defRPr sz="2400"/>
            </a:lvl4pPr>
            <a:lvl5pPr algn="l">
              <a:defRPr sz="2400"/>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12"/>
          </p:nvPr>
        </p:nvSpPr>
        <p:spPr/>
        <p:txBody>
          <a:bodyP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sp>
        <p:nvSpPr>
          <p:cNvPr id="5" name="Inhaltsplatzhalter 4"/>
          <p:cNvSpPr>
            <a:spLocks noGrp="1" noChangeAspect="1"/>
          </p:cNvSpPr>
          <p:nvPr>
            <p:ph sz="quarter" idx="14"/>
          </p:nvPr>
        </p:nvSpPr>
        <p:spPr>
          <a:xfrm>
            <a:off x="720000" y="5220000"/>
            <a:ext cx="900000" cy="900000"/>
          </a:xfrm>
        </p:spPr>
        <p:txBody>
          <a:bodyPr>
            <a:noAutofit/>
          </a:bodyPr>
          <a:lstStyle>
            <a:lvl1pPr>
              <a:defRPr sz="1000"/>
            </a:lvl1pPr>
            <a:lvl2pPr>
              <a:defRPr sz="1200"/>
            </a:lvl2pPr>
            <a:lvl3pPr>
              <a:defRPr sz="1200"/>
            </a:lvl3pPr>
            <a:lvl4pPr>
              <a:defRPr sz="1200"/>
            </a:lvl4pPr>
            <a:lvl5pPr>
              <a:defRPr sz="1200"/>
            </a:lvl5pPr>
          </a:lstStyle>
          <a:p>
            <a:pPr lvl="0"/>
            <a:endParaRPr lang="de-DE" dirty="0"/>
          </a:p>
        </p:txBody>
      </p:sp>
      <p:sp>
        <p:nvSpPr>
          <p:cNvPr id="9" name="Textplatzhalter 8"/>
          <p:cNvSpPr>
            <a:spLocks noGrp="1"/>
          </p:cNvSpPr>
          <p:nvPr>
            <p:ph type="body" sz="quarter" idx="15"/>
          </p:nvPr>
        </p:nvSpPr>
        <p:spPr>
          <a:xfrm>
            <a:off x="1726838" y="5220000"/>
            <a:ext cx="6840000" cy="900000"/>
          </a:xfrm>
        </p:spPr>
        <p:txBody>
          <a:bodyPr anchor="ctr">
            <a:noAutofit/>
          </a:bodyPr>
          <a:lstStyle>
            <a:lvl1pPr>
              <a:defRPr sz="2000" b="0">
                <a:solidFill>
                  <a:schemeClr val="tx2"/>
                </a:solidFill>
              </a:defRPr>
            </a:lvl1pPr>
          </a:lstStyle>
          <a:p>
            <a:pPr lvl="0"/>
            <a:r>
              <a:rPr lang="de-DE" dirty="0" smtClean="0"/>
              <a:t>Textmasterformat bearbeiten</a:t>
            </a:r>
          </a:p>
        </p:txBody>
      </p:sp>
      <p:sp>
        <p:nvSpPr>
          <p:cNvPr id="10" name="Textfeld 9"/>
          <p:cNvSpPr txBox="1"/>
          <p:nvPr userDrawn="1"/>
        </p:nvSpPr>
        <p:spPr>
          <a:xfrm>
            <a:off x="4500000" y="720000"/>
            <a:ext cx="900000" cy="540000"/>
          </a:xfrm>
          <a:prstGeom prst="rect">
            <a:avLst/>
          </a:prstGeom>
          <a:noFill/>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2800" b="0" i="0" u="none" strike="noStrike" kern="1200" cap="none" spc="0" normalizeH="0" baseline="0" noProof="0" dirty="0" smtClean="0">
                <a:ln>
                  <a:noFill/>
                </a:ln>
                <a:solidFill>
                  <a:srgbClr val="000000"/>
                </a:solidFill>
                <a:effectLst/>
                <a:uLnTx/>
                <a:uFillTx/>
                <a:latin typeface="Arial"/>
                <a:ea typeface="+mn-ea"/>
                <a:cs typeface="+mn-cs"/>
              </a:rPr>
              <a:t>Hilfe</a:t>
            </a:r>
            <a:endParaRPr kumimoji="0" lang="de-DE" sz="2800" b="0" i="0" u="none" strike="noStrike" kern="1200" cap="none" spc="0" normalizeH="0" baseline="0" noProof="0" dirty="0">
              <a:ln>
                <a:noFill/>
              </a:ln>
              <a:solidFill>
                <a:srgbClr val="000000"/>
              </a:solidFill>
              <a:effectLst/>
              <a:uLnTx/>
              <a:uFillTx/>
              <a:latin typeface="Arial"/>
              <a:ea typeface="+mn-ea"/>
              <a:cs typeface="+mn-cs"/>
            </a:endParaRPr>
          </a:p>
        </p:txBody>
      </p:sp>
      <p:pic>
        <p:nvPicPr>
          <p:cNvPr id="8" name="Inhaltsplatzhalter 30"/>
          <p:cNvPicPr>
            <a:picLocks noChangeAspect="1"/>
          </p:cNvPicPr>
          <p:nvPr userDrawn="1"/>
        </p:nvPicPr>
        <p:blipFill>
          <a:blip r:embed="rId2"/>
          <a:stretch>
            <a:fillRect/>
          </a:stretch>
        </p:blipFill>
        <p:spPr>
          <a:xfrm>
            <a:off x="540000" y="540000"/>
            <a:ext cx="582121" cy="1080000"/>
          </a:xfrm>
          <a:prstGeom prst="rect">
            <a:avLst/>
          </a:prstGeom>
        </p:spPr>
      </p:pic>
    </p:spTree>
    <p:extLst>
      <p:ext uri="{BB962C8B-B14F-4D97-AF65-F5344CB8AC3E}">
        <p14:creationId xmlns:p14="http://schemas.microsoft.com/office/powerpoint/2010/main" val="328380681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Loesung 1">
    <p:spTree>
      <p:nvGrpSpPr>
        <p:cNvPr id="1" name=""/>
        <p:cNvGrpSpPr/>
        <p:nvPr/>
      </p:nvGrpSpPr>
      <p:grpSpPr>
        <a:xfrm>
          <a:off x="0" y="0"/>
          <a:ext cx="0" cy="0"/>
          <a:chOff x="0" y="0"/>
          <a:chExt cx="0" cy="0"/>
        </a:xfrm>
      </p:grpSpPr>
      <p:sp>
        <p:nvSpPr>
          <p:cNvPr id="3" name="Inhaltsplatzhalter 2"/>
          <p:cNvSpPr>
            <a:spLocks noGrp="1"/>
          </p:cNvSpPr>
          <p:nvPr>
            <p:ph idx="1"/>
          </p:nvPr>
        </p:nvSpPr>
        <p:spPr>
          <a:xfrm>
            <a:off x="1368000" y="1440000"/>
            <a:ext cx="7200000" cy="4320000"/>
          </a:xfrm>
        </p:spPr>
        <p:txBody>
          <a:bodyPr anchor="ctr">
            <a:noAutofit/>
          </a:bodyPr>
          <a:lstStyle>
            <a:lvl1pPr algn="l">
              <a:defRPr sz="2400"/>
            </a:lvl1pPr>
            <a:lvl2pPr algn="l">
              <a:defRPr sz="2400"/>
            </a:lvl2pPr>
            <a:lvl3pPr algn="l">
              <a:defRPr sz="2400"/>
            </a:lvl3pPr>
            <a:lvl4pPr algn="l">
              <a:defRPr sz="2400"/>
            </a:lvl4pPr>
            <a:lvl5pPr algn="l">
              <a:defRPr sz="2400"/>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12"/>
          </p:nvPr>
        </p:nvSpPr>
        <p:spPr/>
        <p:txBody>
          <a:bodyP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sp>
        <p:nvSpPr>
          <p:cNvPr id="10" name="Textfeld 9"/>
          <p:cNvSpPr txBox="1"/>
          <p:nvPr userDrawn="1"/>
        </p:nvSpPr>
        <p:spPr>
          <a:xfrm>
            <a:off x="4284000" y="720000"/>
            <a:ext cx="1366080" cy="540000"/>
          </a:xfrm>
          <a:prstGeom prst="rect">
            <a:avLst/>
          </a:prstGeom>
          <a:noFill/>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2800" b="0" i="0" u="none" strike="noStrike" kern="1200" cap="none" spc="0" normalizeH="0" baseline="0" noProof="0" dirty="0" smtClean="0">
                <a:ln>
                  <a:noFill/>
                </a:ln>
                <a:solidFill>
                  <a:srgbClr val="000000"/>
                </a:solidFill>
                <a:effectLst/>
                <a:uLnTx/>
                <a:uFillTx/>
                <a:latin typeface="Arial"/>
                <a:ea typeface="+mn-ea"/>
                <a:cs typeface="+mn-cs"/>
              </a:rPr>
              <a:t>Lösung</a:t>
            </a:r>
            <a:endParaRPr kumimoji="0" lang="de-DE" sz="2800" b="0" i="0" u="none" strike="noStrike" kern="1200" cap="none" spc="0" normalizeH="0" baseline="0" noProof="0" dirty="0">
              <a:ln>
                <a:noFill/>
              </a:ln>
              <a:solidFill>
                <a:srgbClr val="000000"/>
              </a:solidFill>
              <a:effectLst/>
              <a:uLnTx/>
              <a:uFillTx/>
              <a:latin typeface="Arial"/>
              <a:ea typeface="+mn-ea"/>
              <a:cs typeface="+mn-cs"/>
            </a:endParaRPr>
          </a:p>
        </p:txBody>
      </p:sp>
      <p:pic>
        <p:nvPicPr>
          <p:cNvPr id="7" name="Inhaltsplatzhalter 33"/>
          <p:cNvPicPr>
            <a:picLocks noChangeAspect="1"/>
          </p:cNvPicPr>
          <p:nvPr userDrawn="1"/>
        </p:nvPicPr>
        <p:blipFill>
          <a:blip r:embed="rId2"/>
          <a:stretch>
            <a:fillRect/>
          </a:stretch>
        </p:blipFill>
        <p:spPr>
          <a:xfrm>
            <a:off x="540000" y="540000"/>
            <a:ext cx="466644" cy="1080000"/>
          </a:xfrm>
          <a:prstGeom prst="rect">
            <a:avLst/>
          </a:prstGeom>
        </p:spPr>
      </p:pic>
    </p:spTree>
    <p:extLst>
      <p:ext uri="{BB962C8B-B14F-4D97-AF65-F5344CB8AC3E}">
        <p14:creationId xmlns:p14="http://schemas.microsoft.com/office/powerpoint/2010/main" val="98106392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Loesung 2">
    <p:spTree>
      <p:nvGrpSpPr>
        <p:cNvPr id="1" name=""/>
        <p:cNvGrpSpPr/>
        <p:nvPr/>
      </p:nvGrpSpPr>
      <p:grpSpPr>
        <a:xfrm>
          <a:off x="0" y="0"/>
          <a:ext cx="0" cy="0"/>
          <a:chOff x="0" y="0"/>
          <a:chExt cx="0" cy="0"/>
        </a:xfrm>
      </p:grpSpPr>
      <p:sp>
        <p:nvSpPr>
          <p:cNvPr id="3" name="Inhaltsplatzhalter 2"/>
          <p:cNvSpPr>
            <a:spLocks noGrp="1"/>
          </p:cNvSpPr>
          <p:nvPr>
            <p:ph idx="1"/>
          </p:nvPr>
        </p:nvSpPr>
        <p:spPr>
          <a:xfrm>
            <a:off x="1366838" y="1440000"/>
            <a:ext cx="7200000" cy="3600000"/>
          </a:xfrm>
        </p:spPr>
        <p:txBody>
          <a:bodyPr anchor="ctr">
            <a:noAutofit/>
          </a:bodyPr>
          <a:lstStyle>
            <a:lvl1pPr algn="l">
              <a:defRPr sz="2400"/>
            </a:lvl1pPr>
            <a:lvl2pPr algn="l">
              <a:defRPr sz="2400"/>
            </a:lvl2pPr>
            <a:lvl3pPr algn="l">
              <a:defRPr sz="2400"/>
            </a:lvl3pPr>
            <a:lvl4pPr algn="l">
              <a:defRPr sz="2400"/>
            </a:lvl4pPr>
            <a:lvl5pPr algn="l">
              <a:defRPr sz="2400"/>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12"/>
          </p:nvPr>
        </p:nvSpPr>
        <p:spPr/>
        <p:txBody>
          <a:bodyP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sp>
        <p:nvSpPr>
          <p:cNvPr id="5" name="Inhaltsplatzhalter 4"/>
          <p:cNvSpPr>
            <a:spLocks noGrp="1"/>
          </p:cNvSpPr>
          <p:nvPr>
            <p:ph sz="quarter" idx="14"/>
          </p:nvPr>
        </p:nvSpPr>
        <p:spPr>
          <a:xfrm>
            <a:off x="720000" y="5220000"/>
            <a:ext cx="900000" cy="900000"/>
          </a:xfrm>
        </p:spPr>
        <p:txBody>
          <a:bodyPr>
            <a:noAutofit/>
          </a:bodyPr>
          <a:lstStyle>
            <a:lvl1pPr>
              <a:defRPr sz="1000"/>
            </a:lvl1pPr>
            <a:lvl2pPr>
              <a:defRPr sz="1200"/>
            </a:lvl2pPr>
            <a:lvl3pPr>
              <a:defRPr sz="1200"/>
            </a:lvl3pPr>
            <a:lvl4pPr>
              <a:defRPr sz="1200"/>
            </a:lvl4pPr>
            <a:lvl5pPr>
              <a:defRPr sz="1200"/>
            </a:lvl5pPr>
          </a:lstStyle>
          <a:p>
            <a:pPr lvl="0"/>
            <a:endParaRPr lang="de-DE" dirty="0"/>
          </a:p>
        </p:txBody>
      </p:sp>
      <p:sp>
        <p:nvSpPr>
          <p:cNvPr id="9" name="Textplatzhalter 8"/>
          <p:cNvSpPr>
            <a:spLocks noGrp="1"/>
          </p:cNvSpPr>
          <p:nvPr>
            <p:ph type="body" sz="quarter" idx="15"/>
          </p:nvPr>
        </p:nvSpPr>
        <p:spPr>
          <a:xfrm>
            <a:off x="1726838" y="5220000"/>
            <a:ext cx="6840000" cy="900000"/>
          </a:xfrm>
        </p:spPr>
        <p:txBody>
          <a:bodyPr anchor="ctr">
            <a:noAutofit/>
          </a:bodyPr>
          <a:lstStyle>
            <a:lvl1pPr>
              <a:defRPr sz="2000" b="0">
                <a:solidFill>
                  <a:schemeClr val="tx2"/>
                </a:solidFill>
              </a:defRPr>
            </a:lvl1pPr>
          </a:lstStyle>
          <a:p>
            <a:pPr lvl="0"/>
            <a:r>
              <a:rPr lang="de-DE" dirty="0" smtClean="0"/>
              <a:t>Textmasterformat bearbeiten</a:t>
            </a:r>
          </a:p>
        </p:txBody>
      </p:sp>
      <p:sp>
        <p:nvSpPr>
          <p:cNvPr id="10" name="Textfeld 9"/>
          <p:cNvSpPr txBox="1"/>
          <p:nvPr userDrawn="1"/>
        </p:nvSpPr>
        <p:spPr>
          <a:xfrm>
            <a:off x="4284000" y="720000"/>
            <a:ext cx="1366080" cy="540000"/>
          </a:xfrm>
          <a:prstGeom prst="rect">
            <a:avLst/>
          </a:prstGeom>
          <a:noFill/>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2800" b="0" i="0" u="none" strike="noStrike" kern="1200" cap="none" spc="0" normalizeH="0" baseline="0" noProof="0" dirty="0" smtClean="0">
                <a:ln>
                  <a:noFill/>
                </a:ln>
                <a:solidFill>
                  <a:srgbClr val="000000"/>
                </a:solidFill>
                <a:effectLst/>
                <a:uLnTx/>
                <a:uFillTx/>
                <a:latin typeface="Arial"/>
                <a:ea typeface="+mn-ea"/>
                <a:cs typeface="+mn-cs"/>
              </a:rPr>
              <a:t>Lösung</a:t>
            </a:r>
            <a:endParaRPr kumimoji="0" lang="de-DE" sz="2800" b="0" i="0" u="none" strike="noStrike" kern="1200" cap="none" spc="0" normalizeH="0" baseline="0" noProof="0" dirty="0">
              <a:ln>
                <a:noFill/>
              </a:ln>
              <a:solidFill>
                <a:srgbClr val="000000"/>
              </a:solidFill>
              <a:effectLst/>
              <a:uLnTx/>
              <a:uFillTx/>
              <a:latin typeface="Arial"/>
              <a:ea typeface="+mn-ea"/>
              <a:cs typeface="+mn-cs"/>
            </a:endParaRPr>
          </a:p>
        </p:txBody>
      </p:sp>
      <p:pic>
        <p:nvPicPr>
          <p:cNvPr id="8" name="Inhaltsplatzhalter 33"/>
          <p:cNvPicPr>
            <a:picLocks noChangeAspect="1"/>
          </p:cNvPicPr>
          <p:nvPr userDrawn="1"/>
        </p:nvPicPr>
        <p:blipFill>
          <a:blip r:embed="rId2"/>
          <a:stretch>
            <a:fillRect/>
          </a:stretch>
        </p:blipFill>
        <p:spPr>
          <a:xfrm>
            <a:off x="540000" y="540000"/>
            <a:ext cx="466644" cy="1080000"/>
          </a:xfrm>
          <a:prstGeom prst="rect">
            <a:avLst/>
          </a:prstGeom>
        </p:spPr>
      </p:pic>
    </p:spTree>
    <p:extLst>
      <p:ext uri="{BB962C8B-B14F-4D97-AF65-F5344CB8AC3E}">
        <p14:creationId xmlns:p14="http://schemas.microsoft.com/office/powerpoint/2010/main" val="2343922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Selbsteinschätzung">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sp>
        <p:nvSpPr>
          <p:cNvPr id="5" name="Textfeld 4"/>
          <p:cNvSpPr txBox="1"/>
          <p:nvPr userDrawn="1"/>
        </p:nvSpPr>
        <p:spPr>
          <a:xfrm>
            <a:off x="2664000" y="1438190"/>
            <a:ext cx="4608000" cy="360000"/>
          </a:xfrm>
          <a:prstGeom prst="rect">
            <a:avLst/>
          </a:prstGeom>
          <a:noFill/>
        </p:spPr>
        <p:txBody>
          <a:bodyPr wrap="non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000000"/>
                </a:solidFill>
                <a:effectLst/>
                <a:uLnTx/>
                <a:uFillTx/>
                <a:latin typeface="Arial"/>
                <a:ea typeface="+mn-ea"/>
                <a:cs typeface="+mn-cs"/>
              </a:rPr>
              <a:t>Ordne dich gedanklich einem Smiley zu.</a:t>
            </a:r>
            <a:endParaRPr kumimoji="0" lang="de-DE" sz="1800" b="1" i="0" u="none" strike="noStrike" kern="1200" cap="none" spc="0" normalizeH="0" baseline="0" noProof="0" dirty="0">
              <a:ln>
                <a:noFill/>
              </a:ln>
              <a:solidFill>
                <a:srgbClr val="000000"/>
              </a:solidFill>
              <a:effectLst/>
              <a:uLnTx/>
              <a:uFillTx/>
              <a:latin typeface="Arial"/>
              <a:ea typeface="+mn-ea"/>
              <a:cs typeface="+mn-cs"/>
            </a:endParaRPr>
          </a:p>
        </p:txBody>
      </p:sp>
      <p:sp>
        <p:nvSpPr>
          <p:cNvPr id="7" name="Textplatzhalter 6"/>
          <p:cNvSpPr>
            <a:spLocks noGrp="1"/>
          </p:cNvSpPr>
          <p:nvPr>
            <p:ph type="body" sz="quarter" idx="11"/>
          </p:nvPr>
        </p:nvSpPr>
        <p:spPr>
          <a:xfrm>
            <a:off x="1366838" y="1980000"/>
            <a:ext cx="7199312" cy="720000"/>
          </a:xfrm>
        </p:spPr>
        <p:txBody>
          <a:bodyPr>
            <a:noAutofit/>
          </a:bodyPr>
          <a:lstStyle/>
          <a:p>
            <a:pPr lvl="0"/>
            <a:r>
              <a:rPr lang="de-DE" dirty="0" smtClean="0"/>
              <a:t>Textmasterformat bearbeiten</a:t>
            </a:r>
          </a:p>
        </p:txBody>
      </p:sp>
      <p:sp>
        <p:nvSpPr>
          <p:cNvPr id="13" name="Textplatzhalter 12"/>
          <p:cNvSpPr>
            <a:spLocks noGrp="1"/>
          </p:cNvSpPr>
          <p:nvPr>
            <p:ph type="body" sz="quarter" idx="12"/>
          </p:nvPr>
        </p:nvSpPr>
        <p:spPr>
          <a:xfrm>
            <a:off x="1366838" y="4140000"/>
            <a:ext cx="7199312" cy="1980000"/>
          </a:xfrm>
        </p:spPr>
        <p:txBody>
          <a:bodyPr anchor="t">
            <a:noAutofit/>
          </a:bodyPr>
          <a:lstStyle>
            <a:lvl1pPr marL="180000" indent="-180000">
              <a:buFont typeface="Arial" panose="020B0604020202020204" pitchFamily="34" charset="0"/>
              <a:buChar char="•"/>
              <a:defRPr/>
            </a:lvl1pPr>
            <a:lvl2pPr marL="180000" indent="-180000">
              <a:buFont typeface="Arial" panose="020B0604020202020204" pitchFamily="34" charset="0"/>
              <a:buChar char="•"/>
              <a:defRPr/>
            </a:lvl2pPr>
            <a:lvl3pPr marL="180000" indent="-180000">
              <a:buFont typeface="Arial" panose="020B0604020202020204" pitchFamily="34" charset="0"/>
              <a:buChar char="•"/>
              <a:defRPr/>
            </a:lvl3pPr>
            <a:lvl4pPr marL="180000" indent="-180000">
              <a:buFont typeface="Arial" panose="020B0604020202020204" pitchFamily="34" charset="0"/>
              <a:buChar char="•"/>
              <a:defRPr/>
            </a:lvl4pPr>
            <a:lvl5pPr marL="180000" indent="-180000">
              <a:buFont typeface="Arial" panose="020B0604020202020204" pitchFamily="34" charset="0"/>
              <a:buChar char="•"/>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pic>
        <p:nvPicPr>
          <p:cNvPr id="6" name="Grafik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40000" y="2880000"/>
            <a:ext cx="5262410" cy="1080000"/>
          </a:xfrm>
          <a:prstGeom prst="rect">
            <a:avLst/>
          </a:prstGeom>
        </p:spPr>
      </p:pic>
      <p:pic>
        <p:nvPicPr>
          <p:cNvPr id="9" name="Grafik 8"/>
          <p:cNvPicPr>
            <a:picLocks noChangeAspect="1"/>
          </p:cNvPicPr>
          <p:nvPr userDrawn="1"/>
        </p:nvPicPr>
        <p:blipFill>
          <a:blip r:embed="rId3"/>
          <a:stretch>
            <a:fillRect/>
          </a:stretch>
        </p:blipFill>
        <p:spPr>
          <a:xfrm>
            <a:off x="540000" y="433324"/>
            <a:ext cx="493664" cy="1080000"/>
          </a:xfrm>
          <a:prstGeom prst="rect">
            <a:avLst/>
          </a:prstGeom>
        </p:spPr>
      </p:pic>
      <p:sp>
        <p:nvSpPr>
          <p:cNvPr id="10" name="Textfeld 9"/>
          <p:cNvSpPr txBox="1"/>
          <p:nvPr userDrawn="1"/>
        </p:nvSpPr>
        <p:spPr>
          <a:xfrm>
            <a:off x="3199434" y="703324"/>
            <a:ext cx="3534120" cy="540000"/>
          </a:xfrm>
          <a:prstGeom prst="rect">
            <a:avLst/>
          </a:prstGeom>
          <a:noFill/>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2800" b="0" i="0" u="none" strike="noStrike" kern="1200" cap="none" spc="0" normalizeH="0" baseline="0" noProof="0" dirty="0" smtClean="0">
                <a:ln>
                  <a:noFill/>
                </a:ln>
                <a:solidFill>
                  <a:srgbClr val="000000"/>
                </a:solidFill>
                <a:effectLst/>
                <a:uLnTx/>
                <a:uFillTx/>
                <a:latin typeface="Arial"/>
                <a:ea typeface="+mn-ea"/>
                <a:cs typeface="+mn-cs"/>
              </a:rPr>
              <a:t>Selbsteinschätzung</a:t>
            </a:r>
            <a:endParaRPr kumimoji="0" lang="de-DE" sz="28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75835107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1_Hilfe">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512B0DB9-0322-4ED9-940E-5222A7C612BE}"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pic>
        <p:nvPicPr>
          <p:cNvPr id="5" name="Inhaltsplatzhalter 30"/>
          <p:cNvPicPr>
            <a:picLocks noChangeAspect="1"/>
          </p:cNvPicPr>
          <p:nvPr userDrawn="1"/>
        </p:nvPicPr>
        <p:blipFill>
          <a:blip r:embed="rId2"/>
          <a:stretch>
            <a:fillRect/>
          </a:stretch>
        </p:blipFill>
        <p:spPr>
          <a:xfrm>
            <a:off x="3744000" y="540000"/>
            <a:ext cx="3104647" cy="5760000"/>
          </a:xfrm>
          <a:prstGeom prst="rect">
            <a:avLst/>
          </a:prstGeom>
        </p:spPr>
      </p:pic>
    </p:spTree>
    <p:extLst>
      <p:ext uri="{BB962C8B-B14F-4D97-AF65-F5344CB8AC3E}">
        <p14:creationId xmlns:p14="http://schemas.microsoft.com/office/powerpoint/2010/main" val="102992058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Rueckseite">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16961DB-6A4C-470A-BFE3-24928CEFD386}"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spTree>
    <p:extLst>
      <p:ext uri="{BB962C8B-B14F-4D97-AF65-F5344CB8AC3E}">
        <p14:creationId xmlns:p14="http://schemas.microsoft.com/office/powerpoint/2010/main" val="4878399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Aufgabe 1">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dirty="0" smtClean="0"/>
              <a:t>Titelmasterformat durch Klicken bearbeiten</a:t>
            </a:r>
            <a:endParaRPr lang="de-DE" dirty="0"/>
          </a:p>
        </p:txBody>
      </p:sp>
      <p:sp>
        <p:nvSpPr>
          <p:cNvPr id="3" name="Inhaltsplatzhalter 2"/>
          <p:cNvSpPr>
            <a:spLocks noGrp="1"/>
          </p:cNvSpPr>
          <p:nvPr>
            <p:ph idx="1"/>
          </p:nvPr>
        </p:nvSpPr>
        <p:spPr>
          <a:xfrm>
            <a:off x="1368000" y="1440000"/>
            <a:ext cx="7200000" cy="4320000"/>
          </a:xfrm>
        </p:spPr>
        <p:txBody>
          <a:bodyPr>
            <a:no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sp>
        <p:nvSpPr>
          <p:cNvPr id="8" name="Inhaltsplatzhalter 7"/>
          <p:cNvSpPr>
            <a:spLocks noGrp="1" noChangeAspect="1"/>
          </p:cNvSpPr>
          <p:nvPr>
            <p:ph sz="quarter" idx="13"/>
          </p:nvPr>
        </p:nvSpPr>
        <p:spPr>
          <a:xfrm>
            <a:off x="432000" y="504000"/>
            <a:ext cx="900000" cy="900000"/>
          </a:xfrm>
        </p:spPr>
        <p:txBody>
          <a:bodyPr>
            <a:noAutofit/>
          </a:bodyPr>
          <a:lstStyle>
            <a:lvl1pPr>
              <a:defRPr sz="1000"/>
            </a:lvl1pPr>
            <a:lvl2pPr>
              <a:defRPr sz="1000"/>
            </a:lvl2pPr>
            <a:lvl3pPr>
              <a:defRPr sz="1000"/>
            </a:lvl3pPr>
            <a:lvl4pPr>
              <a:defRPr sz="1000"/>
            </a:lvl4pPr>
            <a:lvl5pPr>
              <a:defRPr sz="1000"/>
            </a:lvl5pPr>
          </a:lstStyle>
          <a:p>
            <a:pPr lvl="0"/>
            <a:endParaRPr lang="de-DE" dirty="0"/>
          </a:p>
        </p:txBody>
      </p:sp>
    </p:spTree>
    <p:extLst>
      <p:ext uri="{BB962C8B-B14F-4D97-AF65-F5344CB8AC3E}">
        <p14:creationId xmlns:p14="http://schemas.microsoft.com/office/powerpoint/2010/main" val="56463381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_Aufgabe 2">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lvl1pPr indent="0">
              <a:defRPr/>
            </a:lvl1pPr>
          </a:lstStyle>
          <a:p>
            <a:r>
              <a:rPr lang="de-DE" dirty="0" smtClean="0"/>
              <a:t>Titelmasterformat durch Klicken bearbeiten</a:t>
            </a:r>
            <a:endParaRPr lang="de-DE" dirty="0"/>
          </a:p>
        </p:txBody>
      </p:sp>
      <p:sp>
        <p:nvSpPr>
          <p:cNvPr id="3" name="Inhaltsplatzhalter 2"/>
          <p:cNvSpPr>
            <a:spLocks noGrp="1"/>
          </p:cNvSpPr>
          <p:nvPr>
            <p:ph idx="1"/>
          </p:nvPr>
        </p:nvSpPr>
        <p:spPr>
          <a:xfrm>
            <a:off x="1368000" y="1440000"/>
            <a:ext cx="7200000" cy="4320000"/>
          </a:xfrm>
        </p:spPr>
        <p:txBody>
          <a:bodyPr anchor="t">
            <a:noAutofit/>
          </a:bodyPr>
          <a:lstStyle>
            <a:lvl1pPr marL="180000" indent="-180000">
              <a:spcBef>
                <a:spcPts val="0"/>
              </a:spcBef>
              <a:spcAft>
                <a:spcPts val="0"/>
              </a:spcAft>
              <a:buFont typeface="Arial" panose="020B0604020202020204" pitchFamily="34" charset="0"/>
              <a:buChar char="•"/>
              <a:defRPr/>
            </a:lvl1pPr>
            <a:lvl2pPr marL="180000" indent="-180000">
              <a:spcBef>
                <a:spcPts val="0"/>
              </a:spcBef>
              <a:spcAft>
                <a:spcPts val="0"/>
              </a:spcAft>
              <a:buFont typeface="Arial" panose="020B0604020202020204" pitchFamily="34" charset="0"/>
              <a:buChar char="•"/>
              <a:defRPr/>
            </a:lvl2pPr>
            <a:lvl3pPr marL="180000" indent="-180000">
              <a:spcBef>
                <a:spcPts val="0"/>
              </a:spcBef>
              <a:spcAft>
                <a:spcPts val="0"/>
              </a:spcAft>
              <a:buFont typeface="Arial" panose="020B0604020202020204" pitchFamily="34" charset="0"/>
              <a:buChar char="•"/>
              <a:defRPr/>
            </a:lvl3pPr>
            <a:lvl4pPr marL="180000" indent="-180000">
              <a:spcBef>
                <a:spcPts val="0"/>
              </a:spcBef>
              <a:spcAft>
                <a:spcPts val="0"/>
              </a:spcAft>
              <a:buFont typeface="Arial" panose="020B0604020202020204" pitchFamily="34" charset="0"/>
              <a:buChar char="•"/>
              <a:defRPr/>
            </a:lvl4pPr>
            <a:lvl5pPr marL="180000" indent="-180000">
              <a:spcBef>
                <a:spcPts val="0"/>
              </a:spcBef>
              <a:spcAft>
                <a:spcPts val="0"/>
              </a:spcAft>
              <a:buFont typeface="Arial" panose="020B0604020202020204" pitchFamily="34" charset="0"/>
              <a:buChar char="•"/>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12"/>
          </p:nvPr>
        </p:nvSpPr>
        <p:spPr/>
        <p:txBody>
          <a:bodyPr/>
          <a:lstStyle>
            <a:lvl1pPr inden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sp>
        <p:nvSpPr>
          <p:cNvPr id="8" name="Inhaltsplatzhalter 7"/>
          <p:cNvSpPr>
            <a:spLocks noGrp="1" noChangeAspect="1"/>
          </p:cNvSpPr>
          <p:nvPr>
            <p:ph sz="quarter" idx="13"/>
          </p:nvPr>
        </p:nvSpPr>
        <p:spPr>
          <a:xfrm>
            <a:off x="432000" y="504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7" name="Inhaltsplatzhalter 7"/>
          <p:cNvSpPr>
            <a:spLocks noGrp="1" noChangeAspect="1"/>
          </p:cNvSpPr>
          <p:nvPr>
            <p:ph sz="quarter" idx="14"/>
          </p:nvPr>
        </p:nvSpPr>
        <p:spPr>
          <a:xfrm>
            <a:off x="432000" y="1512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9" name="Inhaltsplatzhalter 7"/>
          <p:cNvSpPr>
            <a:spLocks noGrp="1"/>
          </p:cNvSpPr>
          <p:nvPr>
            <p:ph sz="quarter" idx="15"/>
          </p:nvPr>
        </p:nvSpPr>
        <p:spPr>
          <a:xfrm>
            <a:off x="432000" y="2628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10" name="Inhaltsplatzhalter 7"/>
          <p:cNvSpPr>
            <a:spLocks noGrp="1" noChangeAspect="1"/>
          </p:cNvSpPr>
          <p:nvPr>
            <p:ph sz="quarter" idx="16"/>
          </p:nvPr>
        </p:nvSpPr>
        <p:spPr>
          <a:xfrm>
            <a:off x="432000" y="3744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11" name="Inhaltsplatzhalter 7"/>
          <p:cNvSpPr>
            <a:spLocks noGrp="1" noChangeAspect="1"/>
          </p:cNvSpPr>
          <p:nvPr>
            <p:ph sz="quarter" idx="17"/>
          </p:nvPr>
        </p:nvSpPr>
        <p:spPr>
          <a:xfrm>
            <a:off x="432000" y="4860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Tree>
    <p:extLst>
      <p:ext uri="{BB962C8B-B14F-4D97-AF65-F5344CB8AC3E}">
        <p14:creationId xmlns:p14="http://schemas.microsoft.com/office/powerpoint/2010/main" val="269556323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nSpc>
                <a:spcPct val="100000"/>
              </a:lnSpc>
              <a:defRPr/>
            </a:lvl1pPr>
          </a:lstStyle>
          <a:p>
            <a:r>
              <a:rPr lang="de-DE" dirty="0" smtClean="0"/>
              <a:t>Titelmasterformat durch Klicken bearbeiten</a:t>
            </a:r>
            <a:endParaRPr lang="de-DE" dirty="0"/>
          </a:p>
        </p:txBody>
      </p:sp>
      <p:sp>
        <p:nvSpPr>
          <p:cNvPr id="3" name="Inhaltsplatzhalter 2"/>
          <p:cNvSpPr>
            <a:spLocks noGrp="1"/>
          </p:cNvSpPr>
          <p:nvPr>
            <p:ph idx="1"/>
          </p:nvPr>
        </p:nvSpPr>
        <p:spPr/>
        <p:txBody>
          <a:bodyPr/>
          <a:lstStyle>
            <a:lvl1pPr>
              <a:lnSpc>
                <a:spcPct val="100000"/>
              </a:lnSpc>
              <a:spcBef>
                <a:spcPts val="0"/>
              </a:spcBef>
              <a:defRPr/>
            </a:lvl1pPr>
            <a:lvl2pPr>
              <a:lnSpc>
                <a:spcPct val="100000"/>
              </a:lnSpc>
              <a:spcBef>
                <a:spcPts val="0"/>
              </a:spcBef>
              <a:defRPr/>
            </a:lvl2pPr>
            <a:lvl3pPr>
              <a:lnSpc>
                <a:spcPct val="100000"/>
              </a:lnSpc>
              <a:spcBef>
                <a:spcPts val="0"/>
              </a:spcBef>
              <a:defRPr/>
            </a:lvl3pPr>
            <a:lvl4pPr>
              <a:lnSpc>
                <a:spcPct val="100000"/>
              </a:lnSpc>
              <a:spcBef>
                <a:spcPts val="0"/>
              </a:spcBef>
              <a:defRPr/>
            </a:lvl4pPr>
            <a:lvl5pPr>
              <a:lnSpc>
                <a:spcPct val="100000"/>
              </a:lnSpc>
              <a:spcBef>
                <a:spcPts val="0"/>
              </a:spcBef>
              <a:defRPr/>
            </a:lvl5pPr>
          </a:lstStyle>
          <a:p>
            <a:pPr lvl="0"/>
            <a:endParaRPr lang="de-DE" dirty="0"/>
          </a:p>
        </p:txBody>
      </p:sp>
      <p:sp>
        <p:nvSpPr>
          <p:cNvPr id="6" name="Foliennummernplatzhalter 5"/>
          <p:cNvSpPr>
            <a:spLocks noGrp="1"/>
          </p:cNvSpPr>
          <p:nvPr>
            <p:ph type="sldNum" sz="quarter" idx="12"/>
          </p:nvPr>
        </p:nvSpPr>
        <p:spPr/>
        <p:txBody>
          <a:bodyPr/>
          <a:lstStyle>
            <a:lvl1pPr>
              <a:lnSpc>
                <a:spcPct val="100000"/>
              </a:lnSpc>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512B0DB9-0322-4ED9-940E-5222A7C612BE}"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spTree>
    <p:extLst>
      <p:ext uri="{BB962C8B-B14F-4D97-AF65-F5344CB8AC3E}">
        <p14:creationId xmlns:p14="http://schemas.microsoft.com/office/powerpoint/2010/main" val="92062725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cSld name="1_Hilfe">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512B0DB9-0322-4ED9-940E-5222A7C612BE}"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pic>
        <p:nvPicPr>
          <p:cNvPr id="5" name="Inhaltsplatzhalter 30"/>
          <p:cNvPicPr>
            <a:picLocks noChangeAspect="1"/>
          </p:cNvPicPr>
          <p:nvPr userDrawn="1"/>
        </p:nvPicPr>
        <p:blipFill>
          <a:blip r:embed="rId2"/>
          <a:stretch>
            <a:fillRect/>
          </a:stretch>
        </p:blipFill>
        <p:spPr>
          <a:xfrm>
            <a:off x="3744000" y="540000"/>
            <a:ext cx="3104647" cy="5760000"/>
          </a:xfrm>
          <a:prstGeom prst="rect">
            <a:avLst/>
          </a:prstGeom>
        </p:spPr>
      </p:pic>
    </p:spTree>
    <p:extLst>
      <p:ext uri="{BB962C8B-B14F-4D97-AF65-F5344CB8AC3E}">
        <p14:creationId xmlns:p14="http://schemas.microsoft.com/office/powerpoint/2010/main" val="3806880960"/>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2_Hilfe 1">
    <p:spTree>
      <p:nvGrpSpPr>
        <p:cNvPr id="1" name=""/>
        <p:cNvGrpSpPr/>
        <p:nvPr/>
      </p:nvGrpSpPr>
      <p:grpSpPr>
        <a:xfrm>
          <a:off x="0" y="0"/>
          <a:ext cx="0" cy="0"/>
          <a:chOff x="0" y="0"/>
          <a:chExt cx="0" cy="0"/>
        </a:xfrm>
      </p:grpSpPr>
      <p:sp>
        <p:nvSpPr>
          <p:cNvPr id="3" name="Inhaltsplatzhalter 2"/>
          <p:cNvSpPr>
            <a:spLocks noGrp="1"/>
          </p:cNvSpPr>
          <p:nvPr>
            <p:ph idx="1"/>
          </p:nvPr>
        </p:nvSpPr>
        <p:spPr>
          <a:xfrm>
            <a:off x="1368000" y="1440000"/>
            <a:ext cx="7200000" cy="4320000"/>
          </a:xfrm>
        </p:spPr>
        <p:txBody>
          <a:bodyPr anchor="ctr">
            <a:noAutofit/>
          </a:bodyPr>
          <a:lstStyle>
            <a:lvl1pPr algn="l">
              <a:defRPr sz="2400"/>
            </a:lvl1pPr>
            <a:lvl2pPr algn="l">
              <a:defRPr sz="2400"/>
            </a:lvl2pPr>
            <a:lvl3pPr algn="l">
              <a:defRPr sz="2400"/>
            </a:lvl3pPr>
            <a:lvl4pPr algn="l">
              <a:defRPr sz="2400"/>
            </a:lvl4pPr>
            <a:lvl5pPr algn="l">
              <a:defRPr sz="2400"/>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12"/>
          </p:nvPr>
        </p:nvSpPr>
        <p:spPr/>
        <p:txBody>
          <a:bodyP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sp>
        <p:nvSpPr>
          <p:cNvPr id="10" name="Textfeld 9"/>
          <p:cNvSpPr txBox="1"/>
          <p:nvPr userDrawn="1"/>
        </p:nvSpPr>
        <p:spPr>
          <a:xfrm>
            <a:off x="4500000" y="720000"/>
            <a:ext cx="900000" cy="540000"/>
          </a:xfrm>
          <a:prstGeom prst="rect">
            <a:avLst/>
          </a:prstGeom>
          <a:noFill/>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2800" b="0" i="0" u="none" strike="noStrike" kern="1200" cap="none" spc="0" normalizeH="0" baseline="0" noProof="0" dirty="0" smtClean="0">
                <a:ln>
                  <a:noFill/>
                </a:ln>
                <a:solidFill>
                  <a:srgbClr val="000000"/>
                </a:solidFill>
                <a:effectLst/>
                <a:uLnTx/>
                <a:uFillTx/>
                <a:latin typeface="Arial"/>
                <a:ea typeface="+mn-ea"/>
                <a:cs typeface="+mn-cs"/>
              </a:rPr>
              <a:t>Hilfe</a:t>
            </a:r>
            <a:endParaRPr kumimoji="0" lang="de-DE" sz="2800" b="0" i="0" u="none" strike="noStrike" kern="1200" cap="none" spc="0" normalizeH="0" baseline="0" noProof="0" dirty="0">
              <a:ln>
                <a:noFill/>
              </a:ln>
              <a:solidFill>
                <a:srgbClr val="000000"/>
              </a:solidFill>
              <a:effectLst/>
              <a:uLnTx/>
              <a:uFillTx/>
              <a:latin typeface="Arial"/>
              <a:ea typeface="+mn-ea"/>
              <a:cs typeface="+mn-cs"/>
            </a:endParaRPr>
          </a:p>
        </p:txBody>
      </p:sp>
      <p:pic>
        <p:nvPicPr>
          <p:cNvPr id="7" name="Inhaltsplatzhalter 30"/>
          <p:cNvPicPr>
            <a:picLocks noChangeAspect="1"/>
          </p:cNvPicPr>
          <p:nvPr userDrawn="1"/>
        </p:nvPicPr>
        <p:blipFill>
          <a:blip r:embed="rId2"/>
          <a:stretch>
            <a:fillRect/>
          </a:stretch>
        </p:blipFill>
        <p:spPr>
          <a:xfrm>
            <a:off x="540000" y="540000"/>
            <a:ext cx="582121" cy="1080000"/>
          </a:xfrm>
          <a:prstGeom prst="rect">
            <a:avLst/>
          </a:prstGeom>
        </p:spPr>
      </p:pic>
    </p:spTree>
    <p:extLst>
      <p:ext uri="{BB962C8B-B14F-4D97-AF65-F5344CB8AC3E}">
        <p14:creationId xmlns:p14="http://schemas.microsoft.com/office/powerpoint/2010/main" val="395628517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1_Hilfe">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512B0DB9-0322-4ED9-940E-5222A7C612BE}"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pic>
        <p:nvPicPr>
          <p:cNvPr id="5" name="Inhaltsplatzhalter 30"/>
          <p:cNvPicPr>
            <a:picLocks noChangeAspect="1"/>
          </p:cNvPicPr>
          <p:nvPr userDrawn="1"/>
        </p:nvPicPr>
        <p:blipFill>
          <a:blip r:embed="rId2"/>
          <a:stretch>
            <a:fillRect/>
          </a:stretch>
        </p:blipFill>
        <p:spPr>
          <a:xfrm>
            <a:off x="3744000" y="540000"/>
            <a:ext cx="3104647" cy="5760000"/>
          </a:xfrm>
          <a:prstGeom prst="rect">
            <a:avLst/>
          </a:prstGeom>
        </p:spPr>
      </p:pic>
    </p:spTree>
    <p:extLst>
      <p:ext uri="{BB962C8B-B14F-4D97-AF65-F5344CB8AC3E}">
        <p14:creationId xmlns:p14="http://schemas.microsoft.com/office/powerpoint/2010/main" val="33329068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1_Loesung">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512B0DB9-0322-4ED9-940E-5222A7C612BE}"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pic>
        <p:nvPicPr>
          <p:cNvPr id="6" name="Inhaltsplatzhalter 33"/>
          <p:cNvPicPr>
            <a:picLocks noChangeAspect="1"/>
          </p:cNvPicPr>
          <p:nvPr userDrawn="1"/>
        </p:nvPicPr>
        <p:blipFill>
          <a:blip r:embed="rId2"/>
          <a:stretch>
            <a:fillRect/>
          </a:stretch>
        </p:blipFill>
        <p:spPr>
          <a:xfrm>
            <a:off x="3852000" y="540000"/>
            <a:ext cx="2488770" cy="5760000"/>
          </a:xfrm>
          <a:prstGeom prst="rect">
            <a:avLst/>
          </a:prstGeom>
        </p:spPr>
      </p:pic>
    </p:spTree>
    <p:extLst>
      <p:ext uri="{BB962C8B-B14F-4D97-AF65-F5344CB8AC3E}">
        <p14:creationId xmlns:p14="http://schemas.microsoft.com/office/powerpoint/2010/main" val="17331992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letzte Seite">
    <p:spTree>
      <p:nvGrpSpPr>
        <p:cNvPr id="1" name=""/>
        <p:cNvGrpSpPr/>
        <p:nvPr/>
      </p:nvGrpSpPr>
      <p:grpSpPr>
        <a:xfrm>
          <a:off x="0" y="0"/>
          <a:ext cx="0" cy="0"/>
          <a:chOff x="0" y="0"/>
          <a:chExt cx="0" cy="0"/>
        </a:xfrm>
      </p:grpSpPr>
      <p:sp>
        <p:nvSpPr>
          <p:cNvPr id="3" name="Inhaltsplatzhalter 2"/>
          <p:cNvSpPr>
            <a:spLocks noGrp="1"/>
          </p:cNvSpPr>
          <p:nvPr>
            <p:ph idx="1"/>
          </p:nvPr>
        </p:nvSpPr>
        <p:spPr>
          <a:xfrm>
            <a:off x="720000" y="3600000"/>
            <a:ext cx="8460000" cy="2520000"/>
          </a:xfrm>
        </p:spPr>
        <p:txBody>
          <a:bodyPr anchor="t">
            <a:noAutofit/>
          </a:bodyPr>
          <a:lstStyle>
            <a:lvl1pPr algn="l">
              <a:lnSpc>
                <a:spcPct val="100000"/>
              </a:lnSpc>
              <a:spcBef>
                <a:spcPts val="0"/>
              </a:spcBef>
              <a:defRPr sz="1400" b="0"/>
            </a:lvl1pPr>
            <a:lvl2pPr algn="l">
              <a:lnSpc>
                <a:spcPct val="100000"/>
              </a:lnSpc>
              <a:spcBef>
                <a:spcPts val="0"/>
              </a:spcBef>
              <a:defRPr sz="1400" b="0"/>
            </a:lvl2pPr>
            <a:lvl3pPr algn="l">
              <a:lnSpc>
                <a:spcPct val="100000"/>
              </a:lnSpc>
              <a:spcBef>
                <a:spcPts val="0"/>
              </a:spcBef>
              <a:defRPr sz="1400" b="0"/>
            </a:lvl3pPr>
            <a:lvl4pPr algn="l">
              <a:lnSpc>
                <a:spcPct val="100000"/>
              </a:lnSpc>
              <a:spcBef>
                <a:spcPts val="0"/>
              </a:spcBef>
              <a:defRPr sz="1400" b="0"/>
            </a:lvl4pPr>
            <a:lvl5pPr algn="l">
              <a:lnSpc>
                <a:spcPct val="100000"/>
              </a:lnSpc>
              <a:spcBef>
                <a:spcPts val="0"/>
              </a:spcBef>
              <a:defRPr sz="1400" b="0"/>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12"/>
          </p:nvPr>
        </p:nvSpPr>
        <p:spPr>
          <a:xfrm>
            <a:off x="3852000" y="6444000"/>
            <a:ext cx="2232000" cy="360000"/>
          </a:xfrm>
        </p:spPr>
        <p:txBody>
          <a:bodyPr/>
          <a:lstStyle>
            <a:lvl1pPr>
              <a:lnSpc>
                <a:spcPct val="100000"/>
              </a:lnSpc>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512B0DB9-0322-4ED9-940E-5222A7C612BE}"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sp>
        <p:nvSpPr>
          <p:cNvPr id="12" name="Inhaltsplatzhalter 2"/>
          <p:cNvSpPr>
            <a:spLocks noGrp="1"/>
          </p:cNvSpPr>
          <p:nvPr>
            <p:ph idx="13"/>
          </p:nvPr>
        </p:nvSpPr>
        <p:spPr>
          <a:xfrm>
            <a:off x="720000" y="612000"/>
            <a:ext cx="8460000" cy="2736000"/>
          </a:xfrm>
        </p:spPr>
        <p:txBody>
          <a:bodyPr anchor="ctr">
            <a:noAutofit/>
          </a:bodyPr>
          <a:lstStyle>
            <a:lvl1pPr algn="ctr">
              <a:lnSpc>
                <a:spcPct val="150000"/>
              </a:lnSpc>
              <a:spcBef>
                <a:spcPts val="0"/>
              </a:spcBef>
              <a:defRPr sz="2000" b="0"/>
            </a:lvl1pPr>
            <a:lvl2pPr algn="ctr">
              <a:lnSpc>
                <a:spcPct val="150000"/>
              </a:lnSpc>
              <a:spcBef>
                <a:spcPts val="0"/>
              </a:spcBef>
              <a:defRPr sz="2000" b="0"/>
            </a:lvl2pPr>
            <a:lvl3pPr algn="ctr">
              <a:lnSpc>
                <a:spcPct val="150000"/>
              </a:lnSpc>
              <a:spcBef>
                <a:spcPts val="0"/>
              </a:spcBef>
              <a:defRPr sz="2000" b="0"/>
            </a:lvl3pPr>
            <a:lvl4pPr algn="ctr">
              <a:lnSpc>
                <a:spcPct val="150000"/>
              </a:lnSpc>
              <a:spcBef>
                <a:spcPts val="0"/>
              </a:spcBef>
              <a:defRPr sz="2000" b="0"/>
            </a:lvl4pPr>
            <a:lvl5pPr algn="ctr">
              <a:lnSpc>
                <a:spcPct val="150000"/>
              </a:lnSpc>
              <a:spcBef>
                <a:spcPts val="0"/>
              </a:spcBef>
              <a:defRPr sz="2000" b="0"/>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33734356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Aufgabe 1">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dirty="0" smtClean="0"/>
              <a:t>Titelmasterformat durch Klicken bearbeiten</a:t>
            </a:r>
            <a:endParaRPr lang="de-DE" dirty="0"/>
          </a:p>
        </p:txBody>
      </p:sp>
      <p:sp>
        <p:nvSpPr>
          <p:cNvPr id="3" name="Inhaltsplatzhalter 2"/>
          <p:cNvSpPr>
            <a:spLocks noGrp="1"/>
          </p:cNvSpPr>
          <p:nvPr>
            <p:ph idx="1"/>
          </p:nvPr>
        </p:nvSpPr>
        <p:spPr>
          <a:xfrm>
            <a:off x="1368000" y="1440000"/>
            <a:ext cx="7200000" cy="4320000"/>
          </a:xfrm>
        </p:spPr>
        <p:txBody>
          <a:bodyPr>
            <a:no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sp>
        <p:nvSpPr>
          <p:cNvPr id="8" name="Inhaltsplatzhalter 7"/>
          <p:cNvSpPr>
            <a:spLocks noGrp="1" noChangeAspect="1"/>
          </p:cNvSpPr>
          <p:nvPr>
            <p:ph sz="quarter" idx="13"/>
          </p:nvPr>
        </p:nvSpPr>
        <p:spPr>
          <a:xfrm>
            <a:off x="432000" y="504000"/>
            <a:ext cx="900000" cy="900000"/>
          </a:xfrm>
        </p:spPr>
        <p:txBody>
          <a:bodyPr>
            <a:noAutofit/>
          </a:bodyPr>
          <a:lstStyle>
            <a:lvl1pPr>
              <a:defRPr sz="1000"/>
            </a:lvl1pPr>
            <a:lvl2pPr>
              <a:defRPr sz="1000"/>
            </a:lvl2pPr>
            <a:lvl3pPr>
              <a:defRPr sz="1000"/>
            </a:lvl3pPr>
            <a:lvl4pPr>
              <a:defRPr sz="1000"/>
            </a:lvl4pPr>
            <a:lvl5pPr>
              <a:defRPr sz="1000"/>
            </a:lvl5pPr>
          </a:lstStyle>
          <a:p>
            <a:pPr lvl="0"/>
            <a:endParaRPr lang="de-DE" dirty="0"/>
          </a:p>
        </p:txBody>
      </p:sp>
    </p:spTree>
    <p:extLst>
      <p:ext uri="{BB962C8B-B14F-4D97-AF65-F5344CB8AC3E}">
        <p14:creationId xmlns:p14="http://schemas.microsoft.com/office/powerpoint/2010/main" val="11188956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Aufgabe 2">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lvl1pPr indent="0">
              <a:defRPr/>
            </a:lvl1pPr>
          </a:lstStyle>
          <a:p>
            <a:r>
              <a:rPr lang="de-DE" dirty="0" smtClean="0"/>
              <a:t>Titelmasterformat durch Klicken bearbeiten</a:t>
            </a:r>
            <a:endParaRPr lang="de-DE" dirty="0"/>
          </a:p>
        </p:txBody>
      </p:sp>
      <p:sp>
        <p:nvSpPr>
          <p:cNvPr id="3" name="Inhaltsplatzhalter 2"/>
          <p:cNvSpPr>
            <a:spLocks noGrp="1"/>
          </p:cNvSpPr>
          <p:nvPr>
            <p:ph idx="1"/>
          </p:nvPr>
        </p:nvSpPr>
        <p:spPr>
          <a:xfrm>
            <a:off x="1368000" y="1440000"/>
            <a:ext cx="7200000" cy="4320000"/>
          </a:xfrm>
        </p:spPr>
        <p:txBody>
          <a:bodyPr anchor="t">
            <a:noAutofit/>
          </a:bodyPr>
          <a:lstStyle>
            <a:lvl1pPr marL="180000" indent="-180000">
              <a:spcBef>
                <a:spcPts val="0"/>
              </a:spcBef>
              <a:spcAft>
                <a:spcPts val="0"/>
              </a:spcAft>
              <a:buFont typeface="Arial" panose="020B0604020202020204" pitchFamily="34" charset="0"/>
              <a:buChar char="•"/>
              <a:defRPr/>
            </a:lvl1pPr>
            <a:lvl2pPr marL="180000" indent="-180000">
              <a:spcBef>
                <a:spcPts val="0"/>
              </a:spcBef>
              <a:spcAft>
                <a:spcPts val="0"/>
              </a:spcAft>
              <a:buFont typeface="Arial" panose="020B0604020202020204" pitchFamily="34" charset="0"/>
              <a:buChar char="•"/>
              <a:defRPr/>
            </a:lvl2pPr>
            <a:lvl3pPr marL="180000" indent="-180000">
              <a:spcBef>
                <a:spcPts val="0"/>
              </a:spcBef>
              <a:spcAft>
                <a:spcPts val="0"/>
              </a:spcAft>
              <a:buFont typeface="Arial" panose="020B0604020202020204" pitchFamily="34" charset="0"/>
              <a:buChar char="•"/>
              <a:defRPr/>
            </a:lvl3pPr>
            <a:lvl4pPr marL="180000" indent="-180000">
              <a:spcBef>
                <a:spcPts val="0"/>
              </a:spcBef>
              <a:spcAft>
                <a:spcPts val="0"/>
              </a:spcAft>
              <a:buFont typeface="Arial" panose="020B0604020202020204" pitchFamily="34" charset="0"/>
              <a:buChar char="•"/>
              <a:defRPr/>
            </a:lvl4pPr>
            <a:lvl5pPr marL="180000" indent="-180000">
              <a:spcBef>
                <a:spcPts val="0"/>
              </a:spcBef>
              <a:spcAft>
                <a:spcPts val="0"/>
              </a:spcAft>
              <a:buFont typeface="Arial" panose="020B0604020202020204" pitchFamily="34" charset="0"/>
              <a:buChar char="•"/>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12"/>
          </p:nvPr>
        </p:nvSpPr>
        <p:spPr/>
        <p:txBody>
          <a:bodyPr/>
          <a:lstStyle>
            <a:lvl1pPr inden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sp>
        <p:nvSpPr>
          <p:cNvPr id="8" name="Inhaltsplatzhalter 7"/>
          <p:cNvSpPr>
            <a:spLocks noGrp="1" noChangeAspect="1"/>
          </p:cNvSpPr>
          <p:nvPr>
            <p:ph sz="quarter" idx="13"/>
          </p:nvPr>
        </p:nvSpPr>
        <p:spPr>
          <a:xfrm>
            <a:off x="432000" y="504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7" name="Inhaltsplatzhalter 7"/>
          <p:cNvSpPr>
            <a:spLocks noGrp="1" noChangeAspect="1"/>
          </p:cNvSpPr>
          <p:nvPr>
            <p:ph sz="quarter" idx="14"/>
          </p:nvPr>
        </p:nvSpPr>
        <p:spPr>
          <a:xfrm>
            <a:off x="432000" y="1512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9" name="Inhaltsplatzhalter 7"/>
          <p:cNvSpPr>
            <a:spLocks noGrp="1"/>
          </p:cNvSpPr>
          <p:nvPr>
            <p:ph sz="quarter" idx="15"/>
          </p:nvPr>
        </p:nvSpPr>
        <p:spPr>
          <a:xfrm>
            <a:off x="432000" y="2628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10" name="Inhaltsplatzhalter 7"/>
          <p:cNvSpPr>
            <a:spLocks noGrp="1" noChangeAspect="1"/>
          </p:cNvSpPr>
          <p:nvPr>
            <p:ph sz="quarter" idx="16"/>
          </p:nvPr>
        </p:nvSpPr>
        <p:spPr>
          <a:xfrm>
            <a:off x="432000" y="3744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11" name="Inhaltsplatzhalter 7"/>
          <p:cNvSpPr>
            <a:spLocks noGrp="1" noChangeAspect="1"/>
          </p:cNvSpPr>
          <p:nvPr>
            <p:ph sz="quarter" idx="17"/>
          </p:nvPr>
        </p:nvSpPr>
        <p:spPr>
          <a:xfrm>
            <a:off x="432000" y="4860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Tree>
    <p:extLst>
      <p:ext uri="{BB962C8B-B14F-4D97-AF65-F5344CB8AC3E}">
        <p14:creationId xmlns:p14="http://schemas.microsoft.com/office/powerpoint/2010/main" val="95031879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Aufgabe 3">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dirty="0" smtClean="0"/>
              <a:t>Titelmasterformat durch Klicken bearbeiten</a:t>
            </a:r>
            <a:endParaRPr lang="de-DE" dirty="0"/>
          </a:p>
        </p:txBody>
      </p:sp>
      <p:sp>
        <p:nvSpPr>
          <p:cNvPr id="3" name="Inhaltsplatzhalter 2"/>
          <p:cNvSpPr>
            <a:spLocks noGrp="1"/>
          </p:cNvSpPr>
          <p:nvPr>
            <p:ph idx="1"/>
          </p:nvPr>
        </p:nvSpPr>
        <p:spPr>
          <a:xfrm>
            <a:off x="1366838" y="1440000"/>
            <a:ext cx="7200000" cy="3600000"/>
          </a:xfrm>
        </p:spPr>
        <p:txBody>
          <a:bodyPr>
            <a:no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sp>
        <p:nvSpPr>
          <p:cNvPr id="8" name="Inhaltsplatzhalter 7"/>
          <p:cNvSpPr>
            <a:spLocks noGrp="1" noChangeAspect="1"/>
          </p:cNvSpPr>
          <p:nvPr>
            <p:ph sz="quarter" idx="13"/>
          </p:nvPr>
        </p:nvSpPr>
        <p:spPr>
          <a:xfrm>
            <a:off x="432000" y="504000"/>
            <a:ext cx="900000" cy="900000"/>
          </a:xfrm>
        </p:spPr>
        <p:txBody>
          <a:bodyPr>
            <a:noAutofit/>
          </a:bodyPr>
          <a:lstStyle>
            <a:lvl1pPr>
              <a:defRPr sz="1000"/>
            </a:lvl1pPr>
            <a:lvl2pPr>
              <a:defRPr sz="1000"/>
            </a:lvl2pPr>
            <a:lvl3pPr>
              <a:defRPr sz="1000"/>
            </a:lvl3pPr>
            <a:lvl4pPr>
              <a:defRPr sz="1000"/>
            </a:lvl4pPr>
            <a:lvl5pPr>
              <a:defRPr sz="1000"/>
            </a:lvl5pPr>
          </a:lstStyle>
          <a:p>
            <a:pPr lvl="0"/>
            <a:endParaRPr lang="de-DE" dirty="0"/>
          </a:p>
        </p:txBody>
      </p:sp>
      <p:sp>
        <p:nvSpPr>
          <p:cNvPr id="5" name="Inhaltsplatzhalter 4"/>
          <p:cNvSpPr>
            <a:spLocks noGrp="1"/>
          </p:cNvSpPr>
          <p:nvPr>
            <p:ph sz="quarter" idx="14"/>
          </p:nvPr>
        </p:nvSpPr>
        <p:spPr>
          <a:xfrm>
            <a:off x="720000" y="5220000"/>
            <a:ext cx="900000" cy="900000"/>
          </a:xfrm>
        </p:spPr>
        <p:txBody>
          <a:bodyPr/>
          <a:lstStyle>
            <a:lvl1pPr>
              <a:defRPr sz="1000"/>
            </a:lvl1pPr>
            <a:lvl2pPr>
              <a:defRPr sz="1200"/>
            </a:lvl2pPr>
            <a:lvl3pPr>
              <a:defRPr sz="1200"/>
            </a:lvl3pPr>
            <a:lvl4pPr>
              <a:defRPr sz="1200"/>
            </a:lvl4pPr>
            <a:lvl5pPr>
              <a:defRPr sz="1200"/>
            </a:lvl5pPr>
          </a:lstStyle>
          <a:p>
            <a:pPr lvl="0"/>
            <a:endParaRPr lang="de-DE" dirty="0"/>
          </a:p>
        </p:txBody>
      </p:sp>
      <p:sp>
        <p:nvSpPr>
          <p:cNvPr id="9" name="Textplatzhalter 8"/>
          <p:cNvSpPr>
            <a:spLocks noGrp="1"/>
          </p:cNvSpPr>
          <p:nvPr>
            <p:ph type="body" sz="quarter" idx="15"/>
          </p:nvPr>
        </p:nvSpPr>
        <p:spPr>
          <a:xfrm>
            <a:off x="1726838" y="5220000"/>
            <a:ext cx="6840000" cy="900000"/>
          </a:xfrm>
        </p:spPr>
        <p:txBody>
          <a:bodyPr anchor="ctr"/>
          <a:lstStyle>
            <a:lvl1pPr>
              <a:defRPr sz="2000" b="0">
                <a:solidFill>
                  <a:schemeClr val="tx2"/>
                </a:solidFill>
              </a:defRPr>
            </a:lvl1pPr>
          </a:lstStyle>
          <a:p>
            <a:pPr lvl="0"/>
            <a:r>
              <a:rPr lang="de-DE" dirty="0" smtClean="0"/>
              <a:t>Textmasterformat bearbeiten</a:t>
            </a:r>
          </a:p>
        </p:txBody>
      </p:sp>
    </p:spTree>
    <p:extLst>
      <p:ext uri="{BB962C8B-B14F-4D97-AF65-F5344CB8AC3E}">
        <p14:creationId xmlns:p14="http://schemas.microsoft.com/office/powerpoint/2010/main" val="22308614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Aufgabe 4">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Titelmasterformat durch Klicken bearbeiten</a:t>
            </a:r>
            <a:endParaRPr lang="de-DE" dirty="0"/>
          </a:p>
        </p:txBody>
      </p:sp>
      <p:sp>
        <p:nvSpPr>
          <p:cNvPr id="3" name="Foliennummernplatzhalter 2"/>
          <p:cNvSpPr>
            <a:spLocks noGrp="1"/>
          </p:cNvSpPr>
          <p:nvPr>
            <p:ph type="sldNum"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sp>
        <p:nvSpPr>
          <p:cNvPr id="4" name="Inhaltsplatzhalter 7"/>
          <p:cNvSpPr>
            <a:spLocks noGrp="1" noChangeAspect="1"/>
          </p:cNvSpPr>
          <p:nvPr>
            <p:ph sz="quarter" idx="13"/>
          </p:nvPr>
        </p:nvSpPr>
        <p:spPr>
          <a:xfrm>
            <a:off x="432000" y="504000"/>
            <a:ext cx="900000" cy="900000"/>
          </a:xfrm>
        </p:spPr>
        <p:txBody>
          <a:bodyPr>
            <a:noAutofit/>
          </a:bodyPr>
          <a:lstStyle>
            <a:lvl1pPr>
              <a:defRPr sz="1000"/>
            </a:lvl1pPr>
            <a:lvl2pPr>
              <a:defRPr sz="1000"/>
            </a:lvl2pPr>
            <a:lvl3pPr>
              <a:defRPr sz="1000"/>
            </a:lvl3pPr>
            <a:lvl4pPr>
              <a:defRPr sz="1000"/>
            </a:lvl4pPr>
            <a:lvl5pPr>
              <a:defRPr sz="1000"/>
            </a:lvl5pPr>
          </a:lstStyle>
          <a:p>
            <a:pPr lvl="0"/>
            <a:endParaRPr lang="de-DE" dirty="0"/>
          </a:p>
        </p:txBody>
      </p:sp>
    </p:spTree>
    <p:extLst>
      <p:ext uri="{BB962C8B-B14F-4D97-AF65-F5344CB8AC3E}">
        <p14:creationId xmlns:p14="http://schemas.microsoft.com/office/powerpoint/2010/main" val="194740704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theme" Target="../theme/theme3.xml"/><Relationship Id="rId5" Type="http://schemas.openxmlformats.org/officeDocument/2006/relationships/slideLayout" Target="../slideLayouts/slideLayout21.xml"/><Relationship Id="rId4"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720000" y="648000"/>
            <a:ext cx="8460000" cy="900000"/>
          </a:xfrm>
          <a:prstGeom prst="rect">
            <a:avLst/>
          </a:prstGeom>
        </p:spPr>
        <p:txBody>
          <a:bodyPr vert="horz" lIns="91440" tIns="45720" rIns="91440" bIns="45720" rtlCol="0" anchor="ctr">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1368000" y="1620000"/>
            <a:ext cx="7200000" cy="3600000"/>
          </a:xfrm>
          <a:prstGeom prst="rect">
            <a:avLst/>
          </a:prstGeom>
        </p:spPr>
        <p:txBody>
          <a:bodyPr vert="horz" lIns="91440" tIns="45720" rIns="91440" bIns="45720" rtlCol="0" anchor="b">
            <a:noAutofit/>
          </a:bodyPr>
          <a:lstStyle/>
          <a:p>
            <a:pPr lvl="0"/>
            <a:r>
              <a:rPr lang="de-DE" dirty="0" smtClean="0"/>
              <a:t>Textmasterformat bearbeiten</a:t>
            </a:r>
          </a:p>
        </p:txBody>
      </p:sp>
      <p:sp>
        <p:nvSpPr>
          <p:cNvPr id="6" name="Foliennummernplatzhalter 5"/>
          <p:cNvSpPr>
            <a:spLocks noGrp="1"/>
          </p:cNvSpPr>
          <p:nvPr>
            <p:ph type="sldNum" sz="quarter" idx="4"/>
          </p:nvPr>
        </p:nvSpPr>
        <p:spPr>
          <a:xfrm>
            <a:off x="3852000" y="6444000"/>
            <a:ext cx="2232000" cy="360000"/>
          </a:xfrm>
          <a:prstGeom prst="rect">
            <a:avLst/>
          </a:prstGeom>
        </p:spPr>
        <p:txBody>
          <a:bodyPr vert="horz" lIns="91440" tIns="45720" rIns="91440" bIns="45720" rtlCol="0" anchor="ctr">
            <a:noAutofit/>
          </a:bodyPr>
          <a:lstStyle>
            <a:lvl1pPr algn="ctr">
              <a:lnSpc>
                <a:spcPct val="100000"/>
              </a:lnSpc>
              <a:defRPr sz="16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512B0DB9-0322-4ED9-940E-5222A7C612BE}"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dirty="0">
              <a:ln>
                <a:noFill/>
              </a:ln>
              <a:solidFill>
                <a:srgbClr val="000000">
                  <a:tint val="75000"/>
                </a:srgbClr>
              </a:solidFill>
              <a:effectLst/>
              <a:uLnTx/>
              <a:uFillTx/>
              <a:latin typeface="Arial"/>
              <a:ea typeface="+mn-ea"/>
              <a:cs typeface="+mn-cs"/>
            </a:endParaRPr>
          </a:p>
        </p:txBody>
      </p:sp>
      <p:sp>
        <p:nvSpPr>
          <p:cNvPr id="7" name="Rechteck 6"/>
          <p:cNvSpPr/>
          <p:nvPr userDrawn="1"/>
        </p:nvSpPr>
        <p:spPr>
          <a:xfrm>
            <a:off x="360000" y="432000"/>
            <a:ext cx="9180000" cy="5940000"/>
          </a:xfrm>
          <a:prstGeom prst="rect">
            <a:avLst/>
          </a:prstGeom>
          <a:noFill/>
          <a:ln w="38100" cap="sq">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567928183"/>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Lst>
  <p:timing>
    <p:tnLst>
      <p:par>
        <p:cTn id="1" dur="indefinite" restart="never" nodeType="tmRoot"/>
      </p:par>
    </p:tnLst>
  </p:timing>
  <p:hf hdr="0" ftr="0"/>
  <p:txStyles>
    <p:titleStyle>
      <a:lvl1pPr algn="ctr" defTabSz="914400" rtl="0" eaLnBrk="1" latinLnBrk="0" hangingPunct="1">
        <a:lnSpc>
          <a:spcPct val="100000"/>
        </a:lnSpc>
        <a:spcBef>
          <a:spcPct val="0"/>
        </a:spcBef>
        <a:buNone/>
        <a:defRPr sz="2800" b="1" kern="1200">
          <a:solidFill>
            <a:schemeClr val="tx1"/>
          </a:solidFill>
          <a:latin typeface="+mj-lt"/>
          <a:ea typeface="+mj-ea"/>
          <a:cs typeface="+mj-cs"/>
        </a:defRPr>
      </a:lvl1pPr>
    </p:titleStyle>
    <p:bodyStyle>
      <a:lvl1pPr marL="0" indent="0" algn="ctr"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1pPr>
      <a:lvl2pPr marL="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4pPr>
      <a:lvl5pPr marL="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120">
          <p15:clr>
            <a:srgbClr val="F26B43"/>
          </p15:clr>
        </p15:guide>
        <p15:guide id="2" orient="horz" pos="216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1366838" y="613324"/>
            <a:ext cx="7200000" cy="720000"/>
          </a:xfrm>
          <a:prstGeom prst="rect">
            <a:avLst/>
          </a:prstGeom>
        </p:spPr>
        <p:txBody>
          <a:bodyPr vert="horz" wrap="square" lIns="91440" tIns="45720" rIns="91440" bIns="45720" rtlCol="0" anchor="ctr">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1368000" y="1440000"/>
            <a:ext cx="7200000" cy="4320000"/>
          </a:xfrm>
          <a:prstGeom prst="rect">
            <a:avLst/>
          </a:prstGeom>
        </p:spPr>
        <p:txBody>
          <a:bodyPr vert="horz" wrap="square" lIns="91440" tIns="45720" rIns="91440" bIns="45720" rtlCol="0" anchor="t">
            <a:no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4"/>
          </p:nvPr>
        </p:nvSpPr>
        <p:spPr>
          <a:xfrm>
            <a:off x="3852000" y="6444000"/>
            <a:ext cx="2232000" cy="360000"/>
          </a:xfrm>
          <a:prstGeom prst="rect">
            <a:avLst/>
          </a:prstGeom>
        </p:spPr>
        <p:txBody>
          <a:bodyPr vert="horz" wrap="square" lIns="91440" tIns="45720" rIns="91440" bIns="45720" rtlCol="0" anchor="ctr">
            <a:noAutofit/>
          </a:bodyPr>
          <a:lstStyle>
            <a:lvl1pPr algn="ctr">
              <a:lnSpc>
                <a:spcPct val="100000"/>
              </a:lnSpc>
              <a:defRPr sz="16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sp>
        <p:nvSpPr>
          <p:cNvPr id="7" name="Rechteck 6"/>
          <p:cNvSpPr/>
          <p:nvPr userDrawn="1"/>
        </p:nvSpPr>
        <p:spPr>
          <a:xfrm>
            <a:off x="360000" y="432000"/>
            <a:ext cx="9180000" cy="5940000"/>
          </a:xfrm>
          <a:prstGeom prst="rect">
            <a:avLst/>
          </a:prstGeom>
          <a:noFill/>
          <a:ln w="38100" cap="sq">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srgbClr val="FFFFFF"/>
              </a:solidFill>
              <a:effectLst/>
              <a:uLnTx/>
              <a:uFillTx/>
              <a:latin typeface="Arial"/>
              <a:ea typeface="+mn-ea"/>
              <a:cs typeface="+mn-cs"/>
            </a:endParaRPr>
          </a:p>
        </p:txBody>
      </p:sp>
      <p:cxnSp>
        <p:nvCxnSpPr>
          <p:cNvPr id="12" name="Gerader Verbinder 11"/>
          <p:cNvCxnSpPr/>
          <p:nvPr userDrawn="1"/>
        </p:nvCxnSpPr>
        <p:spPr>
          <a:xfrm>
            <a:off x="1188000" y="1368000"/>
            <a:ext cx="7560000"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894870491"/>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43" r:id="rId11"/>
  </p:sldLayoutIdLst>
  <p:timing>
    <p:tnLst>
      <p:par>
        <p:cTn id="1" dur="indefinite" restart="never" nodeType="tmRoot"/>
      </p:par>
    </p:tnLst>
  </p:timing>
  <p:hf hdr="0" ftr="0"/>
  <p:txStyles>
    <p:titleStyle>
      <a:lvl1pPr algn="ctr" defTabSz="914400" rtl="0" eaLnBrk="1" latinLnBrk="0" hangingPunct="1">
        <a:lnSpc>
          <a:spcPct val="100000"/>
        </a:lnSpc>
        <a:spcBef>
          <a:spcPct val="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2pPr>
      <a:lvl3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3pPr>
      <a:lvl4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4pPr>
      <a:lvl5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120">
          <p15:clr>
            <a:srgbClr val="F26B43"/>
          </p15:clr>
        </p15:guide>
        <p15:guide id="2" orient="horz" pos="216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Foliennummernplatzhalter 5"/>
          <p:cNvSpPr>
            <a:spLocks noGrp="1"/>
          </p:cNvSpPr>
          <p:nvPr>
            <p:ph type="sldNum" sz="quarter" idx="4"/>
          </p:nvPr>
        </p:nvSpPr>
        <p:spPr>
          <a:xfrm>
            <a:off x="3852000" y="6444000"/>
            <a:ext cx="2232000" cy="360000"/>
          </a:xfrm>
          <a:prstGeom prst="rect">
            <a:avLst/>
          </a:prstGeom>
        </p:spPr>
        <p:txBody>
          <a:bodyPr vert="horz" lIns="91440" tIns="45720" rIns="91440" bIns="45720" rtlCol="0" anchor="ctr"/>
          <a:lstStyle>
            <a:lvl1pPr algn="ctr">
              <a:defRPr sz="16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316961DB-6A4C-470A-BFE3-24928CEFD386}"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spTree>
    <p:extLst>
      <p:ext uri="{BB962C8B-B14F-4D97-AF65-F5344CB8AC3E}">
        <p14:creationId xmlns:p14="http://schemas.microsoft.com/office/powerpoint/2010/main" val="2840725679"/>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4" r:id="rId4"/>
    <p:sldLayoutId id="2147483745" r:id="rId5"/>
  </p:sldLayoutIdLst>
  <p:timing>
    <p:tnLst>
      <p:par>
        <p:cTn id="1" dur="indefinite" restart="never" nodeType="tmRoot"/>
      </p:par>
    </p:tnLst>
  </p:timing>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1.wmf"/><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4.wmf"/><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tertitel 4"/>
          <p:cNvSpPr>
            <a:spLocks noGrp="1"/>
          </p:cNvSpPr>
          <p:nvPr>
            <p:ph type="subTitle" idx="1"/>
          </p:nvPr>
        </p:nvSpPr>
        <p:spPr/>
        <p:txBody>
          <a:bodyPr/>
          <a:lstStyle/>
          <a:p>
            <a:r>
              <a:rPr lang="de-DE" dirty="0"/>
              <a:t>Der </a:t>
            </a:r>
            <a:r>
              <a:rPr lang="de-DE" dirty="0" err="1" smtClean="0"/>
              <a:t>Rutherfordsche</a:t>
            </a:r>
            <a:r>
              <a:rPr lang="de-DE" dirty="0" smtClean="0"/>
              <a:t> Streu-Versuch. Das Modell.</a:t>
            </a:r>
            <a:endParaRPr lang="de-DE" dirty="0"/>
          </a:p>
        </p:txBody>
      </p:sp>
      <p:sp>
        <p:nvSpPr>
          <p:cNvPr id="3" name="Titel 2"/>
          <p:cNvSpPr>
            <a:spLocks noGrp="1"/>
          </p:cNvSpPr>
          <p:nvPr>
            <p:ph type="title"/>
          </p:nvPr>
        </p:nvSpPr>
        <p:spPr/>
        <p:txBody>
          <a:bodyPr/>
          <a:lstStyle/>
          <a:p>
            <a:r>
              <a:rPr lang="de-DE" dirty="0" smtClean="0"/>
              <a:t>Der Cowboy Rutherford (II)</a:t>
            </a:r>
            <a:endParaRPr lang="de-DE" dirty="0"/>
          </a:p>
        </p:txBody>
      </p:sp>
      <p:sp>
        <p:nvSpPr>
          <p:cNvPr id="4" name="Textplatzhalter 3"/>
          <p:cNvSpPr>
            <a:spLocks noGrp="1"/>
          </p:cNvSpPr>
          <p:nvPr>
            <p:ph type="body" sz="quarter" idx="11"/>
          </p:nvPr>
        </p:nvSpPr>
        <p:spPr/>
        <p:txBody>
          <a:bodyPr/>
          <a:lstStyle/>
          <a:p>
            <a:r>
              <a:rPr lang="de-DE" dirty="0" smtClean="0"/>
              <a:t>Stand </a:t>
            </a:r>
            <a:fld id="{55951DF7-660D-4AC1-844A-6AC3FD874FE2}" type="datetime1">
              <a:rPr lang="de-DE" smtClean="0"/>
              <a:t>28.08.2018</a:t>
            </a:fld>
            <a:endParaRPr lang="de-DE" dirty="0"/>
          </a:p>
        </p:txBody>
      </p:sp>
      <p:pic>
        <p:nvPicPr>
          <p:cNvPr id="6" name="Inhaltsplatzhalter 4"/>
          <p:cNvPicPr>
            <a:picLocks noGrp="1" noChangeAspect="1"/>
          </p:cNvPicPr>
          <p:nvPr>
            <p:ph sz="quarter" idx="4294967295"/>
          </p:nvPr>
        </p:nvPicPr>
        <p:blipFill>
          <a:blip r:embed="rId2"/>
          <a:stretch>
            <a:fillRect/>
          </a:stretch>
        </p:blipFill>
        <p:spPr>
          <a:xfrm>
            <a:off x="1684949" y="1619250"/>
            <a:ext cx="6411912" cy="3049588"/>
          </a:xfrm>
          <a:prstGeom prst="rect">
            <a:avLst/>
          </a:prstGeom>
        </p:spPr>
      </p:pic>
    </p:spTree>
    <p:extLst>
      <p:ext uri="{BB962C8B-B14F-4D97-AF65-F5344CB8AC3E}">
        <p14:creationId xmlns:p14="http://schemas.microsoft.com/office/powerpoint/2010/main" val="27628502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10</a:t>
            </a:fld>
            <a:endParaRPr lang="de-DE" dirty="0"/>
          </a:p>
        </p:txBody>
      </p:sp>
    </p:spTree>
    <p:extLst>
      <p:ext uri="{BB962C8B-B14F-4D97-AF65-F5344CB8AC3E}">
        <p14:creationId xmlns:p14="http://schemas.microsoft.com/office/powerpoint/2010/main" val="2485175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11</a:t>
            </a:fld>
            <a:endParaRPr lang="de-DE" dirty="0"/>
          </a:p>
        </p:txBody>
      </p:sp>
    </p:spTree>
    <p:extLst>
      <p:ext uri="{BB962C8B-B14F-4D97-AF65-F5344CB8AC3E}">
        <p14:creationId xmlns:p14="http://schemas.microsoft.com/office/powerpoint/2010/main" val="36189715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algn="ctr"/>
            <a:r>
              <a:rPr lang="de-DE" dirty="0" smtClean="0"/>
              <a:t>Baue erst den Kern mit Hilfe der kleinen Kugelhälften zusammen. Protonen werden meistens auf Grund ihrer positiven Ladung mit roter Farbe gekennzeichnet.</a:t>
            </a:r>
            <a:endParaRPr lang="de-DE" dirty="0"/>
          </a:p>
        </p:txBody>
      </p:sp>
      <p:sp>
        <p:nvSpPr>
          <p:cNvPr id="3" name="Foliennummernplatzhalter 2"/>
          <p:cNvSpPr>
            <a:spLocks noGrp="1"/>
          </p:cNvSpPr>
          <p:nvPr>
            <p:ph type="sldNum" sz="quarter" idx="12"/>
          </p:nvPr>
        </p:nvSpPr>
        <p:spPr/>
        <p:txBody>
          <a:bodyPr/>
          <a:lstStyle/>
          <a:p>
            <a:fld id="{649AAC7D-4B30-4604-BD35-0C4E56313D0D}" type="slidenum">
              <a:rPr lang="de-DE" smtClean="0"/>
              <a:t>12</a:t>
            </a:fld>
            <a:endParaRPr lang="de-DE" dirty="0"/>
          </a:p>
        </p:txBody>
      </p:sp>
    </p:spTree>
    <p:extLst>
      <p:ext uri="{BB962C8B-B14F-4D97-AF65-F5344CB8AC3E}">
        <p14:creationId xmlns:p14="http://schemas.microsoft.com/office/powerpoint/2010/main" val="2282662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13</a:t>
            </a:fld>
            <a:endParaRPr lang="de-DE" dirty="0"/>
          </a:p>
        </p:txBody>
      </p:sp>
    </p:spTree>
    <p:extLst>
      <p:ext uri="{BB962C8B-B14F-4D97-AF65-F5344CB8AC3E}">
        <p14:creationId xmlns:p14="http://schemas.microsoft.com/office/powerpoint/2010/main" val="35333512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algn="ctr"/>
            <a:r>
              <a:rPr lang="de-DE" dirty="0" smtClean="0"/>
              <a:t>Baue dann die Atom-Hülle um die kleine Kugel. Elektronen werden auf Grund ihrer negativen Ladung gerne mit blauer Farbe gekennzeichnet.</a:t>
            </a:r>
          </a:p>
        </p:txBody>
      </p:sp>
      <p:sp>
        <p:nvSpPr>
          <p:cNvPr id="3" name="Foliennummernplatzhalter 2"/>
          <p:cNvSpPr>
            <a:spLocks noGrp="1"/>
          </p:cNvSpPr>
          <p:nvPr>
            <p:ph type="sldNum" sz="quarter" idx="12"/>
          </p:nvPr>
        </p:nvSpPr>
        <p:spPr/>
        <p:txBody>
          <a:bodyPr/>
          <a:lstStyle/>
          <a:p>
            <a:fld id="{649AAC7D-4B30-4604-BD35-0C4E56313D0D}" type="slidenum">
              <a:rPr lang="de-DE" smtClean="0"/>
              <a:t>14</a:t>
            </a:fld>
            <a:endParaRPr lang="de-DE" dirty="0"/>
          </a:p>
        </p:txBody>
      </p:sp>
    </p:spTree>
    <p:extLst>
      <p:ext uri="{BB962C8B-B14F-4D97-AF65-F5344CB8AC3E}">
        <p14:creationId xmlns:p14="http://schemas.microsoft.com/office/powerpoint/2010/main" val="31576542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15</a:t>
            </a:fld>
            <a:endParaRPr lang="de-DE" dirty="0"/>
          </a:p>
        </p:txBody>
      </p:sp>
    </p:spTree>
    <p:extLst>
      <p:ext uri="{BB962C8B-B14F-4D97-AF65-F5344CB8AC3E}">
        <p14:creationId xmlns:p14="http://schemas.microsoft.com/office/powerpoint/2010/main" val="41969034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algn="ctr"/>
            <a:r>
              <a:rPr lang="de-DE" dirty="0" smtClean="0"/>
              <a:t>Überprüfe, ob dein Atom nach Außen hin neutral sein würde.</a:t>
            </a:r>
          </a:p>
          <a:p>
            <a:pPr algn="ctr"/>
            <a:endParaRPr lang="de-DE" dirty="0" smtClean="0"/>
          </a:p>
        </p:txBody>
      </p:sp>
      <p:sp>
        <p:nvSpPr>
          <p:cNvPr id="3" name="Foliennummernplatzhalter 2"/>
          <p:cNvSpPr>
            <a:spLocks noGrp="1"/>
          </p:cNvSpPr>
          <p:nvPr>
            <p:ph type="sldNum" sz="quarter" idx="12"/>
          </p:nvPr>
        </p:nvSpPr>
        <p:spPr/>
        <p:txBody>
          <a:bodyPr/>
          <a:lstStyle/>
          <a:p>
            <a:fld id="{649AAC7D-4B30-4604-BD35-0C4E56313D0D}" type="slidenum">
              <a:rPr lang="de-DE" smtClean="0"/>
              <a:t>16</a:t>
            </a:fld>
            <a:endParaRPr lang="de-DE" dirty="0"/>
          </a:p>
        </p:txBody>
      </p:sp>
    </p:spTree>
    <p:extLst>
      <p:ext uri="{BB962C8B-B14F-4D97-AF65-F5344CB8AC3E}">
        <p14:creationId xmlns:p14="http://schemas.microsoft.com/office/powerpoint/2010/main" val="9034383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512B0DB9-0322-4ED9-940E-5222A7C612BE}"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17</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spTree>
    <p:extLst>
      <p:ext uri="{BB962C8B-B14F-4D97-AF65-F5344CB8AC3E}">
        <p14:creationId xmlns:p14="http://schemas.microsoft.com/office/powerpoint/2010/main" val="15271173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Sieht dein Modell etwa so aus?</a:t>
            </a:r>
            <a:endParaRPr lang="de-DE" dirty="0"/>
          </a:p>
        </p:txBody>
      </p:sp>
      <p:sp>
        <p:nvSpPr>
          <p:cNvPr id="3" name="Inhaltsplatzhalter 2"/>
          <p:cNvSpPr>
            <a:spLocks noGrp="1"/>
          </p:cNvSpPr>
          <p:nvPr>
            <p:ph idx="1"/>
          </p:nvPr>
        </p:nvSpPr>
        <p:spPr/>
        <p:txBody>
          <a:bodyPr/>
          <a:lstStyle/>
          <a:p>
            <a:pPr marL="342900" indent="-342900">
              <a:buFont typeface="Arial" panose="020B0604020202020204" pitchFamily="34" charset="0"/>
              <a:buChar char="•"/>
            </a:pPr>
            <a:r>
              <a:rPr lang="de-DE" dirty="0" smtClean="0"/>
              <a:t>Es kann 1-10 Protonen im Kern enthalten, muss aber dann</a:t>
            </a:r>
          </a:p>
          <a:p>
            <a:pPr marL="342900" indent="-342900">
              <a:buFont typeface="Arial" panose="020B0604020202020204" pitchFamily="34" charset="0"/>
              <a:buChar char="•"/>
            </a:pPr>
            <a:r>
              <a:rPr lang="de-DE" dirty="0" smtClean="0"/>
              <a:t>Genauso viele Elektronen in der Hülle enthalten.</a:t>
            </a:r>
            <a:endParaRPr lang="de-DE" dirty="0"/>
          </a:p>
        </p:txBody>
      </p:sp>
      <p:sp>
        <p:nvSpPr>
          <p:cNvPr id="4" name="Foliennummernplatzhalt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18</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pic>
        <p:nvPicPr>
          <p:cNvPr id="6" name="Inhaltsplatzhalter 33"/>
          <p:cNvPicPr>
            <a:picLocks noGrp="1" noChangeAspect="1"/>
          </p:cNvPicPr>
          <p:nvPr>
            <p:ph sz="quarter" idx="13"/>
          </p:nvPr>
        </p:nvPicPr>
        <p:blipFill>
          <a:blip r:embed="rId2"/>
          <a:stretch>
            <a:fillRect/>
          </a:stretch>
        </p:blipFill>
        <p:spPr>
          <a:xfrm>
            <a:off x="687397" y="503238"/>
            <a:ext cx="388919" cy="900112"/>
          </a:xfrm>
          <a:prstGeom prst="rect">
            <a:avLst/>
          </a:prstGeom>
        </p:spPr>
      </p:pic>
      <p:grpSp>
        <p:nvGrpSpPr>
          <p:cNvPr id="7" name="Gruppieren 6"/>
          <p:cNvGrpSpPr>
            <a:grpSpLocks noChangeAspect="1"/>
          </p:cNvGrpSpPr>
          <p:nvPr/>
        </p:nvGrpSpPr>
        <p:grpSpPr>
          <a:xfrm>
            <a:off x="3333000" y="2520000"/>
            <a:ext cx="3240000" cy="3240000"/>
            <a:chOff x="3845915" y="2792901"/>
            <a:chExt cx="2160000" cy="2160000"/>
          </a:xfrm>
        </p:grpSpPr>
        <p:sp>
          <p:nvSpPr>
            <p:cNvPr id="8" name="Ellipse 7"/>
            <p:cNvSpPr>
              <a:spLocks noChangeAspect="1"/>
            </p:cNvSpPr>
            <p:nvPr/>
          </p:nvSpPr>
          <p:spPr>
            <a:xfrm>
              <a:off x="3845915" y="2792901"/>
              <a:ext cx="2160000" cy="2160000"/>
            </a:xfrm>
            <a:prstGeom prst="ellipse">
              <a:avLst/>
            </a:prstGeom>
            <a:gradFill flip="none" rotWithShape="1">
              <a:gsLst>
                <a:gs pos="0">
                  <a:schemeClr val="bg1"/>
                </a:gs>
                <a:gs pos="100000">
                  <a:schemeClr val="bg1">
                    <a:lumMod val="75000"/>
                  </a:schemeClr>
                </a:gs>
              </a:gsLst>
              <a:path path="circle">
                <a:fillToRect l="50000" t="50000" r="50000" b="50000"/>
              </a:path>
              <a:tileRect/>
            </a:gra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9" name="Gruppieren 8"/>
            <p:cNvGrpSpPr>
              <a:grpSpLocks noChangeAspect="1"/>
            </p:cNvGrpSpPr>
            <p:nvPr/>
          </p:nvGrpSpPr>
          <p:grpSpPr>
            <a:xfrm>
              <a:off x="4556488" y="3512901"/>
              <a:ext cx="720000" cy="720000"/>
              <a:chOff x="3714750" y="2594610"/>
              <a:chExt cx="1080000" cy="1080000"/>
            </a:xfrm>
          </p:grpSpPr>
          <p:sp>
            <p:nvSpPr>
              <p:cNvPr id="13" name="Ellipse 12"/>
              <p:cNvSpPr>
                <a:spLocks noChangeAspect="1"/>
              </p:cNvSpPr>
              <p:nvPr/>
            </p:nvSpPr>
            <p:spPr>
              <a:xfrm>
                <a:off x="3714750" y="2594610"/>
                <a:ext cx="1080000" cy="1080000"/>
              </a:xfrm>
              <a:prstGeom prst="ellipse">
                <a:avLst/>
              </a:prstGeom>
              <a:gradFill flip="none" rotWithShape="1">
                <a:gsLst>
                  <a:gs pos="0">
                    <a:schemeClr val="bg1"/>
                  </a:gs>
                  <a:gs pos="100000">
                    <a:schemeClr val="bg1">
                      <a:lumMod val="75000"/>
                    </a:schemeClr>
                  </a:gs>
                </a:gsLst>
                <a:path path="circle">
                  <a:fillToRect l="50000" t="50000" r="50000" b="50000"/>
                </a:path>
                <a:tileRect/>
              </a:gra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Ellipse 13"/>
              <p:cNvSpPr>
                <a:spLocks noChangeAspect="1"/>
              </p:cNvSpPr>
              <p:nvPr/>
            </p:nvSpPr>
            <p:spPr>
              <a:xfrm>
                <a:off x="3840861" y="3105861"/>
                <a:ext cx="432000" cy="432000"/>
              </a:xfrm>
              <a:prstGeom prst="ellipse">
                <a:avLst/>
              </a:prstGeom>
              <a:gradFill flip="none" rotWithShape="1">
                <a:gsLst>
                  <a:gs pos="17000">
                    <a:schemeClr val="accent1"/>
                  </a:gs>
                  <a:gs pos="100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Ellipse 14"/>
              <p:cNvSpPr>
                <a:spLocks noChangeAspect="1"/>
              </p:cNvSpPr>
              <p:nvPr/>
            </p:nvSpPr>
            <p:spPr>
              <a:xfrm>
                <a:off x="4060610" y="3183329"/>
                <a:ext cx="432000" cy="432000"/>
              </a:xfrm>
              <a:prstGeom prst="ellipse">
                <a:avLst/>
              </a:prstGeom>
              <a:gradFill flip="none" rotWithShape="1">
                <a:gsLst>
                  <a:gs pos="17000">
                    <a:schemeClr val="accent1"/>
                  </a:gs>
                  <a:gs pos="100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a:spLocks noChangeAspect="1"/>
              </p:cNvSpPr>
              <p:nvPr/>
            </p:nvSpPr>
            <p:spPr>
              <a:xfrm>
                <a:off x="4310736" y="3076689"/>
                <a:ext cx="432000" cy="432000"/>
              </a:xfrm>
              <a:prstGeom prst="ellipse">
                <a:avLst/>
              </a:prstGeom>
              <a:gradFill flip="none" rotWithShape="1">
                <a:gsLst>
                  <a:gs pos="17000">
                    <a:schemeClr val="accent1"/>
                  </a:gs>
                  <a:gs pos="100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0" name="Ellipse 9"/>
            <p:cNvSpPr>
              <a:spLocks noChangeAspect="1"/>
            </p:cNvSpPr>
            <p:nvPr/>
          </p:nvSpPr>
          <p:spPr>
            <a:xfrm>
              <a:off x="4502488" y="3392062"/>
              <a:ext cx="108000" cy="108000"/>
            </a:xfrm>
            <a:prstGeom prst="ellipse">
              <a:avLst/>
            </a:prstGeom>
            <a:gradFill flip="none" rotWithShape="1">
              <a:gsLst>
                <a:gs pos="17000">
                  <a:schemeClr val="tx2"/>
                </a:gs>
                <a:gs pos="100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Ellipse 10"/>
            <p:cNvSpPr>
              <a:spLocks noChangeAspect="1"/>
            </p:cNvSpPr>
            <p:nvPr/>
          </p:nvSpPr>
          <p:spPr>
            <a:xfrm>
              <a:off x="5545884" y="4050748"/>
              <a:ext cx="108000" cy="108000"/>
            </a:xfrm>
            <a:prstGeom prst="ellipse">
              <a:avLst/>
            </a:prstGeom>
            <a:gradFill flip="none" rotWithShape="1">
              <a:gsLst>
                <a:gs pos="17000">
                  <a:schemeClr val="tx2"/>
                </a:gs>
                <a:gs pos="100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a:spLocks noChangeAspect="1"/>
            </p:cNvSpPr>
            <p:nvPr/>
          </p:nvSpPr>
          <p:spPr>
            <a:xfrm>
              <a:off x="5097812" y="4484901"/>
              <a:ext cx="108000" cy="108000"/>
            </a:xfrm>
            <a:prstGeom prst="ellipse">
              <a:avLst/>
            </a:prstGeom>
            <a:gradFill flip="none" rotWithShape="1">
              <a:gsLst>
                <a:gs pos="17000">
                  <a:schemeClr val="tx2"/>
                </a:gs>
                <a:gs pos="100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27342227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Aufgabe 2 von 2</a:t>
            </a:r>
            <a:endParaRPr lang="de-DE" dirty="0"/>
          </a:p>
        </p:txBody>
      </p:sp>
      <p:sp>
        <p:nvSpPr>
          <p:cNvPr id="3" name="Inhaltsplatzhalter 2"/>
          <p:cNvSpPr>
            <a:spLocks noGrp="1"/>
          </p:cNvSpPr>
          <p:nvPr>
            <p:ph idx="1"/>
          </p:nvPr>
        </p:nvSpPr>
        <p:spPr/>
        <p:txBody>
          <a:bodyPr/>
          <a:lstStyle/>
          <a:p>
            <a:endParaRPr lang="de-DE" dirty="0"/>
          </a:p>
          <a:p>
            <a:r>
              <a:rPr lang="de-DE" dirty="0" smtClean="0"/>
              <a:t>Das Schwierige am Umgang mit Modellen ist, dass sie die Wirklichkeit nie ganz genau wiedergeben können.</a:t>
            </a:r>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t>19</a:t>
            </a:fld>
            <a:endParaRPr lang="de-DE" dirty="0"/>
          </a:p>
        </p:txBody>
      </p:sp>
      <p:pic>
        <p:nvPicPr>
          <p:cNvPr id="9" name="Inhaltsplatzhalter 26"/>
          <p:cNvPicPr>
            <a:picLocks noGrp="1" noChangeAspect="1"/>
          </p:cNvPicPr>
          <p:nvPr>
            <p:ph sz="quarter" idx="13"/>
          </p:nvPr>
        </p:nvPicPr>
        <p:blipFill>
          <a:blip r:embed="rId2"/>
          <a:stretch>
            <a:fillRect/>
          </a:stretch>
        </p:blipFill>
        <p:spPr>
          <a:xfrm>
            <a:off x="634565" y="503238"/>
            <a:ext cx="494582" cy="900112"/>
          </a:xfrm>
          <a:prstGeom prst="rect">
            <a:avLst/>
          </a:prstGeom>
        </p:spPr>
      </p:pic>
      <p:pic>
        <p:nvPicPr>
          <p:cNvPr id="8" name="Inhaltsplatzhalter 12"/>
          <p:cNvPicPr>
            <a:picLocks noGrp="1" noChangeAspect="1"/>
          </p:cNvPicPr>
          <p:nvPr>
            <p:ph sz="quarter" idx="14"/>
          </p:nvPr>
        </p:nvPicPr>
        <p:blipFill>
          <a:blip r:embed="rId3"/>
          <a:stretch>
            <a:fillRect/>
          </a:stretch>
        </p:blipFill>
        <p:spPr>
          <a:xfrm>
            <a:off x="777131" y="5219700"/>
            <a:ext cx="785712" cy="900113"/>
          </a:xfrm>
          <a:prstGeom prst="rect">
            <a:avLst/>
          </a:prstGeom>
        </p:spPr>
      </p:pic>
      <p:sp>
        <p:nvSpPr>
          <p:cNvPr id="7" name="Textplatzhalter 6"/>
          <p:cNvSpPr>
            <a:spLocks noGrp="1"/>
          </p:cNvSpPr>
          <p:nvPr>
            <p:ph type="body" sz="quarter" idx="15"/>
          </p:nvPr>
        </p:nvSpPr>
        <p:spPr/>
        <p:txBody>
          <a:bodyPr/>
          <a:lstStyle/>
          <a:p>
            <a:r>
              <a:rPr lang="de-DE" dirty="0" smtClean="0"/>
              <a:t>Finde mindestens zwei Merkmale, in denen sich dein Modell von der Wirklichkeit unterscheidet. Notiere diese in deinem Labor-Tagebuch.</a:t>
            </a:r>
            <a:endParaRPr lang="de-DE" dirty="0"/>
          </a:p>
        </p:txBody>
      </p:sp>
    </p:spTree>
    <p:extLst>
      <p:ext uri="{BB962C8B-B14F-4D97-AF65-F5344CB8AC3E}">
        <p14:creationId xmlns:p14="http://schemas.microsoft.com/office/powerpoint/2010/main" val="4145923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2</a:t>
            </a:fld>
            <a:endParaRPr lang="de-DE" dirty="0"/>
          </a:p>
        </p:txBody>
      </p:sp>
    </p:spTree>
    <p:extLst>
      <p:ext uri="{BB962C8B-B14F-4D97-AF65-F5344CB8AC3E}">
        <p14:creationId xmlns:p14="http://schemas.microsoft.com/office/powerpoint/2010/main" val="2978255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20</a:t>
            </a:fld>
            <a:endParaRPr lang="de-DE" dirty="0"/>
          </a:p>
        </p:txBody>
      </p:sp>
    </p:spTree>
    <p:extLst>
      <p:ext uri="{BB962C8B-B14F-4D97-AF65-F5344CB8AC3E}">
        <p14:creationId xmlns:p14="http://schemas.microsoft.com/office/powerpoint/2010/main" val="8767562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21</a:t>
            </a:fld>
            <a:endParaRPr lang="de-DE" dirty="0"/>
          </a:p>
        </p:txBody>
      </p:sp>
    </p:spTree>
    <p:extLst>
      <p:ext uri="{BB962C8B-B14F-4D97-AF65-F5344CB8AC3E}">
        <p14:creationId xmlns:p14="http://schemas.microsoft.com/office/powerpoint/2010/main" val="23901639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algn="ctr"/>
            <a:r>
              <a:rPr lang="de-DE" dirty="0" smtClean="0"/>
              <a:t>Denke an die Eigenschaften der beiden Teilchen-Arten, die im Kern-Hülle-Modell vorkommen.</a:t>
            </a:r>
          </a:p>
          <a:p>
            <a:pPr algn="ctr"/>
            <a:endParaRPr lang="de-DE" dirty="0" smtClean="0"/>
          </a:p>
        </p:txBody>
      </p:sp>
      <p:sp>
        <p:nvSpPr>
          <p:cNvPr id="3" name="Foliennummernplatzhalter 2"/>
          <p:cNvSpPr>
            <a:spLocks noGrp="1"/>
          </p:cNvSpPr>
          <p:nvPr>
            <p:ph type="sldNum" sz="quarter" idx="12"/>
          </p:nvPr>
        </p:nvSpPr>
        <p:spPr/>
        <p:txBody>
          <a:bodyPr/>
          <a:lstStyle/>
          <a:p>
            <a:fld id="{649AAC7D-4B30-4604-BD35-0C4E56313D0D}" type="slidenum">
              <a:rPr lang="de-DE" smtClean="0"/>
              <a:t>22</a:t>
            </a:fld>
            <a:endParaRPr lang="de-DE" dirty="0"/>
          </a:p>
        </p:txBody>
      </p:sp>
    </p:spTree>
    <p:extLst>
      <p:ext uri="{BB962C8B-B14F-4D97-AF65-F5344CB8AC3E}">
        <p14:creationId xmlns:p14="http://schemas.microsoft.com/office/powerpoint/2010/main" val="8971683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512B0DB9-0322-4ED9-940E-5222A7C612BE}"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23</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spTree>
    <p:extLst>
      <p:ext uri="{BB962C8B-B14F-4D97-AF65-F5344CB8AC3E}">
        <p14:creationId xmlns:p14="http://schemas.microsoft.com/office/powerpoint/2010/main" val="1738356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chor="t"/>
          <a:lstStyle/>
          <a:p>
            <a:r>
              <a:rPr lang="de-DE" sz="2000" dirty="0" smtClean="0"/>
              <a:t>Du hast sicher mindestens zwei der folgenden Ungenauigkeiten gefunden:</a:t>
            </a:r>
          </a:p>
          <a:p>
            <a:pPr marL="457200" indent="-457200">
              <a:buFont typeface="+mj-lt"/>
              <a:buAutoNum type="arabicPeriod"/>
            </a:pPr>
            <a:r>
              <a:rPr lang="de-DE" sz="2000" dirty="0"/>
              <a:t>Das Größenverhältnis von Proton und Elektron stimmt nicht.</a:t>
            </a:r>
          </a:p>
          <a:p>
            <a:pPr marL="457200" indent="-457200">
              <a:buFont typeface="+mj-lt"/>
              <a:buAutoNum type="arabicPeriod"/>
            </a:pPr>
            <a:r>
              <a:rPr lang="de-DE" sz="2000" dirty="0"/>
              <a:t>Das </a:t>
            </a:r>
            <a:r>
              <a:rPr lang="de-DE" sz="2000" dirty="0" smtClean="0"/>
              <a:t>Massenverhältnis </a:t>
            </a:r>
            <a:r>
              <a:rPr lang="de-DE" sz="2000" dirty="0"/>
              <a:t>von Proton und Elektron stimmt nicht.</a:t>
            </a:r>
          </a:p>
          <a:p>
            <a:pPr marL="457200" indent="-457200">
              <a:buFont typeface="+mj-lt"/>
              <a:buAutoNum type="arabicPeriod"/>
            </a:pPr>
            <a:r>
              <a:rPr lang="de-DE" sz="2000" dirty="0" smtClean="0"/>
              <a:t>Es gibt in Wirklichkeit keine „Plastik-Kugeln“.</a:t>
            </a:r>
          </a:p>
          <a:p>
            <a:pPr marL="457200" indent="-457200">
              <a:buFont typeface="+mj-lt"/>
              <a:buAutoNum type="arabicPeriod"/>
            </a:pPr>
            <a:r>
              <a:rPr lang="de-DE" sz="2000" dirty="0" smtClean="0"/>
              <a:t>Rote und blaue Kügelchen ziehen sich nicht an.</a:t>
            </a:r>
          </a:p>
          <a:p>
            <a:endParaRPr lang="de-DE" sz="2000" dirty="0" smtClean="0"/>
          </a:p>
          <a:p>
            <a:r>
              <a:rPr lang="de-DE" sz="2000" dirty="0" smtClean="0"/>
              <a:t>Die Maßnahme mit den Plastik-Kugeln nennt man „irrelevante Zutat“, weil sie mit der Wirklichkeit nichts zu tun hat, man sie aber braucht, damit die Holz-Perlen an ihrem Platz bleiben.</a:t>
            </a:r>
            <a:endParaRPr lang="de-DE" sz="2000" dirty="0"/>
          </a:p>
        </p:txBody>
      </p:sp>
      <p:sp>
        <p:nvSpPr>
          <p:cNvPr id="3" name="Foliennummernplatzhalter 2"/>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24</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spTree>
    <p:extLst>
      <p:ext uri="{BB962C8B-B14F-4D97-AF65-F5344CB8AC3E}">
        <p14:creationId xmlns:p14="http://schemas.microsoft.com/office/powerpoint/2010/main" val="2130986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Teste dich selbst</a:t>
            </a:r>
            <a:endParaRPr lang="de-DE" dirty="0"/>
          </a:p>
        </p:txBody>
      </p:sp>
      <p:sp>
        <p:nvSpPr>
          <p:cNvPr id="3" name="Inhaltsplatzhalter 2"/>
          <p:cNvSpPr>
            <a:spLocks noGrp="1"/>
          </p:cNvSpPr>
          <p:nvPr>
            <p:ph idx="1"/>
          </p:nvPr>
        </p:nvSpPr>
        <p:spPr/>
        <p:txBody>
          <a:bodyPr/>
          <a:lstStyle/>
          <a:p>
            <a:r>
              <a:rPr lang="de-DE" dirty="0" smtClean="0"/>
              <a:t>Jetzt müsstest du in der Lage sein, alle 118 bekannten Elemente mit dem Kern-Hülle-Modell darstellen zu können (wenn es so viele Kügelchen in der Kiste gäbe).</a:t>
            </a:r>
            <a:endParaRPr lang="de-DE" dirty="0"/>
          </a:p>
        </p:txBody>
      </p:sp>
      <p:sp>
        <p:nvSpPr>
          <p:cNvPr id="4" name="Foliennummernplatzhalt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25</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sp>
        <p:nvSpPr>
          <p:cNvPr id="7" name="Textplatzhalter 6"/>
          <p:cNvSpPr>
            <a:spLocks noGrp="1"/>
          </p:cNvSpPr>
          <p:nvPr>
            <p:ph type="body" sz="quarter" idx="15"/>
          </p:nvPr>
        </p:nvSpPr>
        <p:spPr/>
        <p:txBody>
          <a:bodyPr/>
          <a:lstStyle/>
          <a:p>
            <a:r>
              <a:rPr lang="de-DE" dirty="0"/>
              <a:t>Baue mit Hilfe </a:t>
            </a:r>
            <a:r>
              <a:rPr lang="de-DE" dirty="0" smtClean="0"/>
              <a:t>der Teile </a:t>
            </a:r>
            <a:r>
              <a:rPr lang="de-DE" dirty="0"/>
              <a:t>aus der </a:t>
            </a:r>
            <a:r>
              <a:rPr lang="de-DE" dirty="0" smtClean="0"/>
              <a:t>Erfahrungskiste </a:t>
            </a:r>
            <a:r>
              <a:rPr lang="de-DE" dirty="0"/>
              <a:t>ein Atom, das 7 Protonen enthält</a:t>
            </a:r>
            <a:r>
              <a:rPr lang="de-DE" dirty="0" smtClean="0"/>
              <a:t>.</a:t>
            </a:r>
            <a:endParaRPr lang="de-DE" dirty="0"/>
          </a:p>
        </p:txBody>
      </p:sp>
      <p:pic>
        <p:nvPicPr>
          <p:cNvPr id="8" name="Inhaltsplatzhalter 38"/>
          <p:cNvPicPr>
            <a:picLocks noGrp="1" noChangeAspect="1"/>
          </p:cNvPicPr>
          <p:nvPr>
            <p:ph sz="quarter" idx="13"/>
          </p:nvPr>
        </p:nvPicPr>
        <p:blipFill>
          <a:blip r:embed="rId2"/>
          <a:stretch>
            <a:fillRect/>
          </a:stretch>
        </p:blipFill>
        <p:spPr>
          <a:xfrm>
            <a:off x="636920" y="503238"/>
            <a:ext cx="489872" cy="900112"/>
          </a:xfrm>
          <a:prstGeom prst="rect">
            <a:avLst/>
          </a:prstGeom>
        </p:spPr>
      </p:pic>
      <p:pic>
        <p:nvPicPr>
          <p:cNvPr id="9" name="Inhaltsplatzhalter 15"/>
          <p:cNvPicPr>
            <a:picLocks noGrp="1" noChangeAspect="1"/>
          </p:cNvPicPr>
          <p:nvPr>
            <p:ph sz="quarter" idx="14"/>
          </p:nvPr>
        </p:nvPicPr>
        <p:blipFill>
          <a:blip r:embed="rId3"/>
          <a:stretch>
            <a:fillRect/>
          </a:stretch>
        </p:blipFill>
        <p:spPr>
          <a:xfrm>
            <a:off x="720725" y="5251632"/>
            <a:ext cx="898525" cy="836248"/>
          </a:xfrm>
          <a:prstGeom prst="rect">
            <a:avLst/>
          </a:prstGeom>
        </p:spPr>
      </p:pic>
    </p:spTree>
    <p:extLst>
      <p:ext uri="{BB962C8B-B14F-4D97-AF65-F5344CB8AC3E}">
        <p14:creationId xmlns:p14="http://schemas.microsoft.com/office/powerpoint/2010/main" val="18204775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16961DB-6A4C-470A-BFE3-24928CEFD386}"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26</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spTree>
    <p:extLst>
      <p:ext uri="{BB962C8B-B14F-4D97-AF65-F5344CB8AC3E}">
        <p14:creationId xmlns:p14="http://schemas.microsoft.com/office/powerpoint/2010/main" val="2310786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512B0DB9-0322-4ED9-940E-5222A7C612BE}"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27</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spTree>
    <p:extLst>
      <p:ext uri="{BB962C8B-B14F-4D97-AF65-F5344CB8AC3E}">
        <p14:creationId xmlns:p14="http://schemas.microsoft.com/office/powerpoint/2010/main" val="12750074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chor="t"/>
          <a:lstStyle/>
          <a:p>
            <a:r>
              <a:rPr lang="de-DE" dirty="0" smtClean="0"/>
              <a:t>Dein Modell muss etwa so aussehen: zu den 7 Protonen im Kern müssen genau 7 Elektronen in die Hülle.</a:t>
            </a:r>
          </a:p>
          <a:p>
            <a:endParaRPr lang="de-DE" dirty="0"/>
          </a:p>
          <a:p>
            <a:endParaRPr lang="de-DE" dirty="0" smtClean="0"/>
          </a:p>
          <a:p>
            <a:endParaRPr lang="de-DE" dirty="0"/>
          </a:p>
          <a:p>
            <a:endParaRPr lang="de-DE" dirty="0" smtClean="0"/>
          </a:p>
          <a:p>
            <a:endParaRPr lang="de-DE" dirty="0"/>
          </a:p>
          <a:p>
            <a:endParaRPr lang="de-DE" dirty="0" smtClean="0"/>
          </a:p>
          <a:p>
            <a:endParaRPr lang="de-DE" dirty="0"/>
          </a:p>
          <a:p>
            <a:r>
              <a:rPr lang="de-DE" sz="1200" dirty="0" smtClean="0"/>
              <a:t>Hinweis: Viel später hat man entdeckt, dass sich im Kern nicht nur positiv geladene Protonen, sondern auch ungeladene Neutronen befinden. Diese wirst du später mit weißen Kügelchen darstellen, die genauso groß und schwer sind wie die für die Protonen.</a:t>
            </a:r>
            <a:endParaRPr lang="de-DE" sz="1200" dirty="0"/>
          </a:p>
        </p:txBody>
      </p:sp>
      <p:sp>
        <p:nvSpPr>
          <p:cNvPr id="3" name="Foliennummernplatzhalter 2"/>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28</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grpSp>
        <p:nvGrpSpPr>
          <p:cNvPr id="4" name="Gruppieren 3"/>
          <p:cNvGrpSpPr>
            <a:grpSpLocks noChangeAspect="1"/>
          </p:cNvGrpSpPr>
          <p:nvPr/>
        </p:nvGrpSpPr>
        <p:grpSpPr>
          <a:xfrm>
            <a:off x="3519116" y="2255659"/>
            <a:ext cx="2880000" cy="2880000"/>
            <a:chOff x="5138958" y="370214"/>
            <a:chExt cx="3240000" cy="3240000"/>
          </a:xfrm>
        </p:grpSpPr>
        <p:grpSp>
          <p:nvGrpSpPr>
            <p:cNvPr id="5" name="Gruppieren 4"/>
            <p:cNvGrpSpPr/>
            <p:nvPr/>
          </p:nvGrpSpPr>
          <p:grpSpPr>
            <a:xfrm>
              <a:off x="5138958" y="370214"/>
              <a:ext cx="3240000" cy="3240000"/>
              <a:chOff x="5167239" y="323079"/>
              <a:chExt cx="3240000" cy="3240000"/>
            </a:xfrm>
          </p:grpSpPr>
          <p:sp>
            <p:nvSpPr>
              <p:cNvPr id="15" name="Ellipse 14"/>
              <p:cNvSpPr>
                <a:spLocks noChangeAspect="1"/>
              </p:cNvSpPr>
              <p:nvPr/>
            </p:nvSpPr>
            <p:spPr>
              <a:xfrm>
                <a:off x="5167239" y="323079"/>
                <a:ext cx="3240000" cy="3240000"/>
              </a:xfrm>
              <a:prstGeom prst="ellipse">
                <a:avLst/>
              </a:prstGeom>
              <a:gradFill flip="none" rotWithShape="1">
                <a:gsLst>
                  <a:gs pos="0">
                    <a:schemeClr val="bg1"/>
                  </a:gs>
                  <a:gs pos="100000">
                    <a:schemeClr val="bg1">
                      <a:lumMod val="75000"/>
                    </a:schemeClr>
                  </a:gs>
                </a:gsLst>
                <a:path path="circle">
                  <a:fillToRect l="50000" t="50000" r="50000" b="50000"/>
                </a:path>
                <a:tileRect/>
              </a:gra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a:spLocks noChangeAspect="1"/>
              </p:cNvSpPr>
              <p:nvPr/>
            </p:nvSpPr>
            <p:spPr>
              <a:xfrm>
                <a:off x="6152099" y="1221821"/>
                <a:ext cx="162000" cy="162000"/>
              </a:xfrm>
              <a:prstGeom prst="ellipse">
                <a:avLst/>
              </a:prstGeom>
              <a:gradFill flip="none" rotWithShape="1">
                <a:gsLst>
                  <a:gs pos="17000">
                    <a:schemeClr val="tx2"/>
                  </a:gs>
                  <a:gs pos="100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Ellipse 16"/>
              <p:cNvSpPr>
                <a:spLocks noChangeAspect="1"/>
              </p:cNvSpPr>
              <p:nvPr/>
            </p:nvSpPr>
            <p:spPr>
              <a:xfrm>
                <a:off x="7717193" y="2209850"/>
                <a:ext cx="162000" cy="162000"/>
              </a:xfrm>
              <a:prstGeom prst="ellipse">
                <a:avLst/>
              </a:prstGeom>
              <a:gradFill flip="none" rotWithShape="1">
                <a:gsLst>
                  <a:gs pos="17000">
                    <a:schemeClr val="tx2"/>
                  </a:gs>
                  <a:gs pos="100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Ellipse 17"/>
              <p:cNvSpPr>
                <a:spLocks noChangeAspect="1"/>
              </p:cNvSpPr>
              <p:nvPr/>
            </p:nvSpPr>
            <p:spPr>
              <a:xfrm>
                <a:off x="7045085" y="2861079"/>
                <a:ext cx="162000" cy="162000"/>
              </a:xfrm>
              <a:prstGeom prst="ellipse">
                <a:avLst/>
              </a:prstGeom>
              <a:gradFill flip="none" rotWithShape="1">
                <a:gsLst>
                  <a:gs pos="17000">
                    <a:schemeClr val="tx2"/>
                  </a:gs>
                  <a:gs pos="100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Ellipse 18"/>
              <p:cNvSpPr>
                <a:spLocks noChangeAspect="1"/>
              </p:cNvSpPr>
              <p:nvPr/>
            </p:nvSpPr>
            <p:spPr>
              <a:xfrm>
                <a:off x="5899147" y="1449114"/>
                <a:ext cx="162000" cy="162000"/>
              </a:xfrm>
              <a:prstGeom prst="ellipse">
                <a:avLst/>
              </a:prstGeom>
              <a:gradFill flip="none" rotWithShape="1">
                <a:gsLst>
                  <a:gs pos="17000">
                    <a:schemeClr val="tx2"/>
                  </a:gs>
                  <a:gs pos="100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Ellipse 19"/>
              <p:cNvSpPr>
                <a:spLocks noChangeAspect="1"/>
              </p:cNvSpPr>
              <p:nvPr/>
            </p:nvSpPr>
            <p:spPr>
              <a:xfrm>
                <a:off x="6177720" y="2699079"/>
                <a:ext cx="162000" cy="162000"/>
              </a:xfrm>
              <a:prstGeom prst="ellipse">
                <a:avLst/>
              </a:prstGeom>
              <a:gradFill flip="none" rotWithShape="1">
                <a:gsLst>
                  <a:gs pos="17000">
                    <a:schemeClr val="tx2"/>
                  </a:gs>
                  <a:gs pos="100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p:cNvSpPr>
                <a:spLocks noChangeAspect="1"/>
              </p:cNvSpPr>
              <p:nvPr/>
            </p:nvSpPr>
            <p:spPr>
              <a:xfrm>
                <a:off x="7879193" y="1669421"/>
                <a:ext cx="162000" cy="162000"/>
              </a:xfrm>
              <a:prstGeom prst="ellipse">
                <a:avLst/>
              </a:prstGeom>
              <a:gradFill flip="none" rotWithShape="1">
                <a:gsLst>
                  <a:gs pos="17000">
                    <a:schemeClr val="tx2"/>
                  </a:gs>
                  <a:gs pos="100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Ellipse 21"/>
              <p:cNvSpPr>
                <a:spLocks noChangeAspect="1"/>
              </p:cNvSpPr>
              <p:nvPr/>
            </p:nvSpPr>
            <p:spPr>
              <a:xfrm>
                <a:off x="7288371" y="992436"/>
                <a:ext cx="162000" cy="162000"/>
              </a:xfrm>
              <a:prstGeom prst="ellipse">
                <a:avLst/>
              </a:prstGeom>
              <a:gradFill flip="none" rotWithShape="1">
                <a:gsLst>
                  <a:gs pos="17000">
                    <a:schemeClr val="tx2"/>
                  </a:gs>
                  <a:gs pos="100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6" name="Gruppieren 5"/>
            <p:cNvGrpSpPr/>
            <p:nvPr/>
          </p:nvGrpSpPr>
          <p:grpSpPr>
            <a:xfrm>
              <a:off x="6216039" y="1457050"/>
              <a:ext cx="1080000" cy="1080000"/>
              <a:chOff x="4376488" y="3957743"/>
              <a:chExt cx="1080000" cy="1080000"/>
            </a:xfrm>
          </p:grpSpPr>
          <p:sp>
            <p:nvSpPr>
              <p:cNvPr id="7" name="Ellipse 6"/>
              <p:cNvSpPr>
                <a:spLocks noChangeAspect="1"/>
              </p:cNvSpPr>
              <p:nvPr/>
            </p:nvSpPr>
            <p:spPr>
              <a:xfrm>
                <a:off x="4376488" y="3957743"/>
                <a:ext cx="1080000" cy="1080000"/>
              </a:xfrm>
              <a:prstGeom prst="ellipse">
                <a:avLst/>
              </a:prstGeom>
              <a:gradFill flip="none" rotWithShape="1">
                <a:gsLst>
                  <a:gs pos="0">
                    <a:schemeClr val="bg1"/>
                  </a:gs>
                  <a:gs pos="100000">
                    <a:schemeClr val="bg1">
                      <a:lumMod val="75000"/>
                    </a:schemeClr>
                  </a:gs>
                </a:gsLst>
                <a:path path="circle">
                  <a:fillToRect l="50000" t="50000" r="50000" b="50000"/>
                </a:path>
                <a:tileRect/>
              </a:gra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Ellipse 7"/>
              <p:cNvSpPr>
                <a:spLocks noChangeAspect="1"/>
              </p:cNvSpPr>
              <p:nvPr/>
            </p:nvSpPr>
            <p:spPr>
              <a:xfrm>
                <a:off x="4677044" y="4001790"/>
                <a:ext cx="432000" cy="432000"/>
              </a:xfrm>
              <a:prstGeom prst="ellipse">
                <a:avLst/>
              </a:prstGeom>
              <a:gradFill flip="none" rotWithShape="1">
                <a:gsLst>
                  <a:gs pos="17000">
                    <a:schemeClr val="accent1"/>
                  </a:gs>
                  <a:gs pos="100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Ellipse 8"/>
              <p:cNvSpPr>
                <a:spLocks noChangeAspect="1"/>
              </p:cNvSpPr>
              <p:nvPr/>
            </p:nvSpPr>
            <p:spPr>
              <a:xfrm>
                <a:off x="4434182" y="4223822"/>
                <a:ext cx="432000" cy="432000"/>
              </a:xfrm>
              <a:prstGeom prst="ellipse">
                <a:avLst/>
              </a:prstGeom>
              <a:gradFill flip="none" rotWithShape="1">
                <a:gsLst>
                  <a:gs pos="17000">
                    <a:schemeClr val="accent1"/>
                  </a:gs>
                  <a:gs pos="100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Ellipse 9"/>
              <p:cNvSpPr>
                <a:spLocks noChangeAspect="1"/>
              </p:cNvSpPr>
              <p:nvPr/>
            </p:nvSpPr>
            <p:spPr>
              <a:xfrm>
                <a:off x="4700488" y="4281743"/>
                <a:ext cx="432000" cy="432000"/>
              </a:xfrm>
              <a:prstGeom prst="ellipse">
                <a:avLst/>
              </a:prstGeom>
              <a:gradFill flip="none" rotWithShape="1">
                <a:gsLst>
                  <a:gs pos="17000">
                    <a:schemeClr val="accent1"/>
                  </a:gs>
                  <a:gs pos="100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Ellipse 10"/>
              <p:cNvSpPr>
                <a:spLocks noChangeAspect="1"/>
              </p:cNvSpPr>
              <p:nvPr/>
            </p:nvSpPr>
            <p:spPr>
              <a:xfrm>
                <a:off x="4502599" y="4468994"/>
                <a:ext cx="432000" cy="432000"/>
              </a:xfrm>
              <a:prstGeom prst="ellipse">
                <a:avLst/>
              </a:prstGeom>
              <a:gradFill flip="none" rotWithShape="1">
                <a:gsLst>
                  <a:gs pos="17000">
                    <a:schemeClr val="accent1"/>
                  </a:gs>
                  <a:gs pos="100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a:spLocks noChangeAspect="1"/>
              </p:cNvSpPr>
              <p:nvPr/>
            </p:nvSpPr>
            <p:spPr>
              <a:xfrm>
                <a:off x="4722348" y="4546462"/>
                <a:ext cx="432000" cy="432000"/>
              </a:xfrm>
              <a:prstGeom prst="ellipse">
                <a:avLst/>
              </a:prstGeom>
              <a:gradFill flip="none" rotWithShape="1">
                <a:gsLst>
                  <a:gs pos="17000">
                    <a:schemeClr val="accent1"/>
                  </a:gs>
                  <a:gs pos="100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a:spLocks noChangeAspect="1"/>
              </p:cNvSpPr>
              <p:nvPr/>
            </p:nvSpPr>
            <p:spPr>
              <a:xfrm>
                <a:off x="4972474" y="4439822"/>
                <a:ext cx="432000" cy="432000"/>
              </a:xfrm>
              <a:prstGeom prst="ellipse">
                <a:avLst/>
              </a:prstGeom>
              <a:gradFill flip="none" rotWithShape="1">
                <a:gsLst>
                  <a:gs pos="17000">
                    <a:schemeClr val="accent1"/>
                  </a:gs>
                  <a:gs pos="100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Ellipse 13"/>
              <p:cNvSpPr>
                <a:spLocks noChangeAspect="1"/>
              </p:cNvSpPr>
              <p:nvPr/>
            </p:nvSpPr>
            <p:spPr>
              <a:xfrm>
                <a:off x="4956459" y="4138508"/>
                <a:ext cx="432000" cy="432000"/>
              </a:xfrm>
              <a:prstGeom prst="ellipse">
                <a:avLst/>
              </a:prstGeom>
              <a:gradFill flip="none" rotWithShape="1">
                <a:gsLst>
                  <a:gs pos="17000">
                    <a:schemeClr val="accent1"/>
                  </a:gs>
                  <a:gs pos="100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Tree>
    <p:extLst>
      <p:ext uri="{BB962C8B-B14F-4D97-AF65-F5344CB8AC3E}">
        <p14:creationId xmlns:p14="http://schemas.microsoft.com/office/powerpoint/2010/main" val="21331502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fld id="{649AAC7D-4B30-4604-BD35-0C4E56313D0D}" type="slidenum">
              <a:rPr lang="de-DE" smtClean="0"/>
              <a:pPr/>
              <a:t>29</a:t>
            </a:fld>
            <a:endParaRPr lang="de-DE"/>
          </a:p>
        </p:txBody>
      </p:sp>
      <p:sp>
        <p:nvSpPr>
          <p:cNvPr id="4" name="Textplatzhalter 3"/>
          <p:cNvSpPr>
            <a:spLocks noGrp="1"/>
          </p:cNvSpPr>
          <p:nvPr>
            <p:ph type="body" sz="quarter" idx="11"/>
          </p:nvPr>
        </p:nvSpPr>
        <p:spPr/>
        <p:txBody>
          <a:bodyPr/>
          <a:lstStyle/>
          <a:p>
            <a:r>
              <a:rPr lang="de-DE" dirty="0" smtClean="0"/>
              <a:t>Wie sicher kannst du ein Atom nach dem Kern-Hülle-Modell zusammenstellen?</a:t>
            </a:r>
            <a:endParaRPr lang="de-DE" dirty="0"/>
          </a:p>
        </p:txBody>
      </p:sp>
      <p:sp>
        <p:nvSpPr>
          <p:cNvPr id="5" name="Textplatzhalter 4"/>
          <p:cNvSpPr>
            <a:spLocks noGrp="1"/>
          </p:cNvSpPr>
          <p:nvPr>
            <p:ph type="body" sz="quarter" idx="12"/>
          </p:nvPr>
        </p:nvSpPr>
        <p:spPr/>
        <p:txBody>
          <a:bodyPr/>
          <a:lstStyle/>
          <a:p>
            <a:r>
              <a:rPr lang="de-DE" dirty="0"/>
              <a:t>Hast du ein grünes Smiley gewählt, freu dich, alles perfekt.</a:t>
            </a:r>
          </a:p>
          <a:p>
            <a:r>
              <a:rPr lang="de-DE" dirty="0"/>
              <a:t>Hast du ein gelbes Smiley gewählt, geh nochmals die </a:t>
            </a:r>
            <a:r>
              <a:rPr lang="de-DE" dirty="0" smtClean="0"/>
              <a:t>Aufgabe 1 durch</a:t>
            </a:r>
            <a:r>
              <a:rPr lang="de-DE" dirty="0"/>
              <a:t>.</a:t>
            </a:r>
          </a:p>
          <a:p>
            <a:r>
              <a:rPr lang="de-DE" dirty="0"/>
              <a:t>Hast du ein rotes Smiley gewählt, frag den Betreuer bzw. Lehrer nach einem Rat</a:t>
            </a:r>
            <a:r>
              <a:rPr lang="de-DE" dirty="0" smtClean="0"/>
              <a:t>.</a:t>
            </a:r>
            <a:endParaRPr lang="de-DE" dirty="0"/>
          </a:p>
        </p:txBody>
      </p:sp>
    </p:spTree>
    <p:extLst>
      <p:ext uri="{BB962C8B-B14F-4D97-AF65-F5344CB8AC3E}">
        <p14:creationId xmlns:p14="http://schemas.microsoft.com/office/powerpoint/2010/main" val="1229035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Der Bau der Materie…</a:t>
            </a:r>
            <a:endParaRPr lang="de-DE" dirty="0"/>
          </a:p>
        </p:txBody>
      </p:sp>
      <p:sp>
        <p:nvSpPr>
          <p:cNvPr id="3" name="Inhaltsplatzhalter 2"/>
          <p:cNvSpPr>
            <a:spLocks noGrp="1"/>
          </p:cNvSpPr>
          <p:nvPr>
            <p:ph idx="1"/>
          </p:nvPr>
        </p:nvSpPr>
        <p:spPr/>
        <p:txBody>
          <a:bodyPr/>
          <a:lstStyle/>
          <a:p>
            <a:r>
              <a:rPr lang="de-DE" dirty="0" smtClean="0"/>
              <a:t>…mit dem Stand 1910 ist dir aus der Erfahrungskiste ek11 nun bekannt. Rutherfords Kern-Hülle-Modell besagt:</a:t>
            </a:r>
          </a:p>
          <a:p>
            <a:endParaRPr lang="de-DE" dirty="0"/>
          </a:p>
          <a:p>
            <a:pPr marL="177800" indent="-177800">
              <a:buFont typeface="Arial" panose="020B0604020202020204" pitchFamily="34" charset="0"/>
              <a:buChar char="•"/>
            </a:pPr>
            <a:r>
              <a:rPr lang="de-DE" dirty="0" smtClean="0"/>
              <a:t>Ein Atom enthält einen </a:t>
            </a:r>
            <a:r>
              <a:rPr lang="de-DE" dirty="0"/>
              <a:t>Atom-Kern, in dem die positive Ladung steckt. Der Atom-Kern ist sehr </a:t>
            </a:r>
            <a:r>
              <a:rPr lang="de-DE" dirty="0" smtClean="0"/>
              <a:t>klein, aber </a:t>
            </a:r>
            <a:r>
              <a:rPr lang="de-DE" dirty="0"/>
              <a:t>sehr </a:t>
            </a:r>
            <a:r>
              <a:rPr lang="de-DE" dirty="0" smtClean="0"/>
              <a:t>schwer.</a:t>
            </a:r>
            <a:endParaRPr lang="de-DE" dirty="0"/>
          </a:p>
          <a:p>
            <a:pPr marL="177800" indent="-177800">
              <a:buFont typeface="Arial" panose="020B0604020202020204" pitchFamily="34" charset="0"/>
              <a:buChar char="•"/>
            </a:pPr>
            <a:endParaRPr lang="de-DE" dirty="0"/>
          </a:p>
          <a:p>
            <a:pPr marL="177800" indent="-177800">
              <a:buFont typeface="Arial" panose="020B0604020202020204" pitchFamily="34" charset="0"/>
              <a:buChar char="•"/>
            </a:pPr>
            <a:r>
              <a:rPr lang="de-DE" dirty="0"/>
              <a:t>Es enthält </a:t>
            </a:r>
            <a:r>
              <a:rPr lang="de-DE" dirty="0" smtClean="0"/>
              <a:t>zusätzlich eine </a:t>
            </a:r>
            <a:r>
              <a:rPr lang="de-DE" dirty="0"/>
              <a:t>Atom-Hülle, in der die negative Ladung steckt. Im Verhältnis zum Kern ist die Hülle sehr </a:t>
            </a:r>
            <a:r>
              <a:rPr lang="de-DE" dirty="0" smtClean="0"/>
              <a:t>groß, aber </a:t>
            </a:r>
            <a:r>
              <a:rPr lang="de-DE" dirty="0"/>
              <a:t>sehr </a:t>
            </a:r>
            <a:r>
              <a:rPr lang="de-DE" dirty="0" smtClean="0"/>
              <a:t>leicht.</a:t>
            </a:r>
          </a:p>
          <a:p>
            <a:pPr marL="177800" indent="-177800">
              <a:buFont typeface="Arial" panose="020B0604020202020204" pitchFamily="34" charset="0"/>
              <a:buChar char="•"/>
            </a:pPr>
            <a:endParaRPr lang="de-DE" dirty="0"/>
          </a:p>
          <a:p>
            <a:r>
              <a:rPr lang="de-DE" dirty="0" smtClean="0"/>
              <a:t>Damit man sich solche Vorstellungen anderer Wissenschaftler auch vorstellen kann, verwendet man in der Chemie gerne Modelle.</a:t>
            </a:r>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t>3</a:t>
            </a:fld>
            <a:endParaRPr lang="de-DE"/>
          </a:p>
        </p:txBody>
      </p:sp>
      <p:pic>
        <p:nvPicPr>
          <p:cNvPr id="6" name="Inhaltsplatzhalter 6"/>
          <p:cNvPicPr>
            <a:picLocks noGrp="1" noChangeAspect="1"/>
          </p:cNvPicPr>
          <p:nvPr>
            <p:ph sz="quarter" idx="13"/>
          </p:nvPr>
        </p:nvPicPr>
        <p:blipFill>
          <a:blip r:embed="rId2"/>
          <a:stretch>
            <a:fillRect/>
          </a:stretch>
        </p:blipFill>
        <p:spPr>
          <a:xfrm>
            <a:off x="610310" y="503238"/>
            <a:ext cx="543092" cy="900112"/>
          </a:xfrm>
          <a:prstGeom prst="rect">
            <a:avLst/>
          </a:prstGeom>
        </p:spPr>
      </p:pic>
    </p:spTree>
    <p:extLst>
      <p:ext uri="{BB962C8B-B14F-4D97-AF65-F5344CB8AC3E}">
        <p14:creationId xmlns:p14="http://schemas.microsoft.com/office/powerpoint/2010/main" val="36658994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16961DB-6A4C-470A-BFE3-24928CEFD386}"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30</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spTree>
    <p:extLst>
      <p:ext uri="{BB962C8B-B14F-4D97-AF65-F5344CB8AC3E}">
        <p14:creationId xmlns:p14="http://schemas.microsoft.com/office/powerpoint/2010/main" val="4595110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DE" dirty="0" smtClean="0"/>
              <a:t>Zerlege das Modell wieder.</a:t>
            </a:r>
          </a:p>
          <a:p>
            <a:r>
              <a:rPr lang="de-DE" dirty="0" smtClean="0"/>
              <a:t>Räume die Teile an die dafür vorgesehenen Plätze in die Gläschen und an ihren Platz in der Erfahrungskiste zurück.</a:t>
            </a:r>
            <a:endParaRPr lang="de-DE" dirty="0"/>
          </a:p>
        </p:txBody>
      </p:sp>
      <p:sp>
        <p:nvSpPr>
          <p:cNvPr id="3" name="Foliennummernplatzhalter 2"/>
          <p:cNvSpPr>
            <a:spLocks noGrp="1"/>
          </p:cNvSpPr>
          <p:nvPr>
            <p:ph type="sldNum" sz="quarter" idx="12"/>
          </p:nvPr>
        </p:nvSpPr>
        <p:spPr/>
        <p:txBody>
          <a:bodyPr/>
          <a:lstStyle/>
          <a:p>
            <a:fld id="{649AAC7D-4B30-4604-BD35-0C4E56313D0D}" type="slidenum">
              <a:rPr lang="de-DE" smtClean="0"/>
              <a:t>31</a:t>
            </a:fld>
            <a:endParaRPr lang="de-DE" dirty="0"/>
          </a:p>
        </p:txBody>
      </p:sp>
    </p:spTree>
    <p:extLst>
      <p:ext uri="{BB962C8B-B14F-4D97-AF65-F5344CB8AC3E}">
        <p14:creationId xmlns:p14="http://schemas.microsoft.com/office/powerpoint/2010/main" val="8921045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32</a:t>
            </a:fld>
            <a:endParaRPr lang="de-DE" dirty="0"/>
          </a:p>
        </p:txBody>
      </p:sp>
    </p:spTree>
    <p:extLst>
      <p:ext uri="{BB962C8B-B14F-4D97-AF65-F5344CB8AC3E}">
        <p14:creationId xmlns:p14="http://schemas.microsoft.com/office/powerpoint/2010/main" val="3014171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DE" u="sng" dirty="0"/>
              <a:t>Bildquellen</a:t>
            </a:r>
            <a:r>
              <a:rPr lang="de-DE" dirty="0"/>
              <a:t>:</a:t>
            </a:r>
          </a:p>
          <a:p>
            <a:r>
              <a:rPr lang="de-DE" dirty="0"/>
              <a:t>Alle Bilder und Graphiken wurden in der Abteilung Didaktik der Chemie, Universität Bayreuth erstellt</a:t>
            </a:r>
            <a:r>
              <a:rPr lang="de-DE" dirty="0" smtClean="0"/>
              <a:t>.</a:t>
            </a:r>
            <a:endParaRPr lang="de-DE" dirty="0"/>
          </a:p>
        </p:txBody>
      </p:sp>
      <p:sp>
        <p:nvSpPr>
          <p:cNvPr id="3" name="Foliennummernplatzhalter 2"/>
          <p:cNvSpPr>
            <a:spLocks noGrp="1"/>
          </p:cNvSpPr>
          <p:nvPr>
            <p:ph type="sldNum" sz="quarter" idx="12"/>
          </p:nvPr>
        </p:nvSpPr>
        <p:spPr/>
        <p:txBody>
          <a:bodyPr/>
          <a:lstStyle/>
          <a:p>
            <a:fld id="{512B0DB9-0322-4ED9-940E-5222A7C612BE}" type="slidenum">
              <a:rPr lang="de-DE" smtClean="0"/>
              <a:pPr/>
              <a:t>33</a:t>
            </a:fld>
            <a:endParaRPr lang="de-DE" dirty="0"/>
          </a:p>
        </p:txBody>
      </p:sp>
      <p:sp>
        <p:nvSpPr>
          <p:cNvPr id="4" name="Inhaltsplatzhalter 3"/>
          <p:cNvSpPr>
            <a:spLocks noGrp="1"/>
          </p:cNvSpPr>
          <p:nvPr>
            <p:ph idx="13"/>
          </p:nvPr>
        </p:nvSpPr>
        <p:spPr/>
        <p:txBody>
          <a:bodyPr/>
          <a:lstStyle/>
          <a:p>
            <a:r>
              <a:rPr lang="de-DE" dirty="0"/>
              <a:t>Diese Anleitung wurde gefertigt von</a:t>
            </a:r>
            <a:br>
              <a:rPr lang="de-DE" dirty="0"/>
            </a:br>
            <a:r>
              <a:rPr lang="de-DE" b="1" dirty="0" smtClean="0"/>
              <a:t>Ulrike Borken</a:t>
            </a:r>
            <a:r>
              <a:rPr lang="de-DE" dirty="0" smtClean="0"/>
              <a:t>, </a:t>
            </a:r>
            <a:r>
              <a:rPr lang="de-DE" b="1" dirty="0" smtClean="0"/>
              <a:t>Stefanie Schwind</a:t>
            </a:r>
            <a:r>
              <a:rPr lang="de-DE" dirty="0" smtClean="0"/>
              <a:t> und </a:t>
            </a:r>
            <a:r>
              <a:rPr lang="de-DE" b="1" dirty="0" smtClean="0"/>
              <a:t>Birgit Turowski</a:t>
            </a:r>
            <a:r>
              <a:rPr lang="de-DE" dirty="0" smtClean="0"/>
              <a:t>.</a:t>
            </a:r>
            <a:r>
              <a:rPr lang="de-DE" dirty="0"/>
              <a:t/>
            </a:r>
            <a:br>
              <a:rPr lang="de-DE" dirty="0"/>
            </a:br>
            <a:r>
              <a:rPr lang="de-DE" dirty="0"/>
              <a:t>Im Rahmen des AK Selbst Organisiertes Lernen (SOL)</a:t>
            </a:r>
          </a:p>
          <a:p>
            <a:r>
              <a:rPr lang="de-DE" dirty="0"/>
              <a:t>in der Abteilung für Didaktik der Chemie</a:t>
            </a:r>
            <a:br>
              <a:rPr lang="de-DE" dirty="0"/>
            </a:br>
            <a:r>
              <a:rPr lang="de-DE" dirty="0"/>
              <a:t>an der Universität Bayreuth</a:t>
            </a:r>
            <a:r>
              <a:rPr lang="de-DE" dirty="0" smtClean="0"/>
              <a:t>.</a:t>
            </a:r>
            <a:endParaRPr lang="de-DE" dirty="0"/>
          </a:p>
        </p:txBody>
      </p:sp>
    </p:spTree>
    <p:extLst>
      <p:ext uri="{BB962C8B-B14F-4D97-AF65-F5344CB8AC3E}">
        <p14:creationId xmlns:p14="http://schemas.microsoft.com/office/powerpoint/2010/main" val="296104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16961DB-6A4C-470A-BFE3-24928CEFD386}"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spTree>
    <p:extLst>
      <p:ext uri="{BB962C8B-B14F-4D97-AF65-F5344CB8AC3E}">
        <p14:creationId xmlns:p14="http://schemas.microsoft.com/office/powerpoint/2010/main" val="53567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Mit dieser Kiste kannst du…</a:t>
            </a:r>
            <a:endParaRPr lang="de-DE" dirty="0"/>
          </a:p>
        </p:txBody>
      </p:sp>
      <p:sp>
        <p:nvSpPr>
          <p:cNvPr id="3" name="Inhaltsplatzhalter 2"/>
          <p:cNvSpPr>
            <a:spLocks noGrp="1"/>
          </p:cNvSpPr>
          <p:nvPr>
            <p:ph idx="1"/>
          </p:nvPr>
        </p:nvSpPr>
        <p:spPr/>
        <p:txBody>
          <a:bodyPr/>
          <a:lstStyle/>
          <a:p>
            <a:r>
              <a:rPr lang="de-DE" dirty="0" smtClean="0"/>
              <a:t>…ein </a:t>
            </a:r>
            <a:r>
              <a:rPr lang="de-DE" b="1" dirty="0" smtClean="0"/>
              <a:t>Modell</a:t>
            </a:r>
            <a:r>
              <a:rPr lang="de-DE" dirty="0" smtClean="0"/>
              <a:t> bauen, damit du dir Rutherfords Atome auch gut vorstellen kannst.</a:t>
            </a:r>
          </a:p>
          <a:p>
            <a:endParaRPr lang="de-DE" dirty="0"/>
          </a:p>
          <a:p>
            <a:pPr marL="457200" indent="-457200">
              <a:buFont typeface="+mj-lt"/>
              <a:buAutoNum type="arabicPeriod"/>
            </a:pPr>
            <a:r>
              <a:rPr lang="de-DE" dirty="0" smtClean="0"/>
              <a:t>Du kannst dabei sehen, wie man sich einen Atom-Kern und…</a:t>
            </a:r>
          </a:p>
          <a:p>
            <a:pPr marL="457200" indent="-457200">
              <a:buFont typeface="+mj-lt"/>
              <a:buAutoNum type="arabicPeriod"/>
            </a:pPr>
            <a:endParaRPr lang="de-DE" dirty="0" smtClean="0"/>
          </a:p>
          <a:p>
            <a:pPr marL="457200" indent="-457200">
              <a:buFont typeface="+mj-lt"/>
              <a:buAutoNum type="arabicPeriod"/>
            </a:pPr>
            <a:r>
              <a:rPr lang="de-DE" dirty="0" smtClean="0"/>
              <a:t>…Elektronen in </a:t>
            </a:r>
            <a:r>
              <a:rPr lang="de-DE" dirty="0"/>
              <a:t>der </a:t>
            </a:r>
            <a:r>
              <a:rPr lang="de-DE" dirty="0" smtClean="0"/>
              <a:t>Atom-Hülle vorstellen kann.</a:t>
            </a:r>
          </a:p>
          <a:p>
            <a:pPr marL="457200" indent="-457200">
              <a:buFont typeface="+mj-lt"/>
              <a:buAutoNum type="arabicPeriod"/>
            </a:pPr>
            <a:endParaRPr lang="de-DE" dirty="0"/>
          </a:p>
          <a:p>
            <a:pPr marL="457200" indent="-457200">
              <a:buFont typeface="+mj-lt"/>
              <a:buAutoNum type="arabicPeriod"/>
            </a:pPr>
            <a:r>
              <a:rPr lang="de-DE" dirty="0" smtClean="0"/>
              <a:t>Du lernst viel über das Ausmaß, in dem ein Modell die Wirklichkeit wiedergeben kann.</a:t>
            </a:r>
          </a:p>
        </p:txBody>
      </p:sp>
      <p:sp>
        <p:nvSpPr>
          <p:cNvPr id="4" name="Foliennummernplatzhalter 3"/>
          <p:cNvSpPr>
            <a:spLocks noGrp="1"/>
          </p:cNvSpPr>
          <p:nvPr>
            <p:ph type="sldNum" sz="quarter" idx="12"/>
          </p:nvPr>
        </p:nvSpPr>
        <p:spPr/>
        <p:txBody>
          <a:bodyPr/>
          <a:lstStyle/>
          <a:p>
            <a:fld id="{649AAC7D-4B30-4604-BD35-0C4E56313D0D}" type="slidenum">
              <a:rPr lang="de-DE" smtClean="0"/>
              <a:t>5</a:t>
            </a:fld>
            <a:endParaRPr lang="de-DE"/>
          </a:p>
        </p:txBody>
      </p:sp>
      <p:pic>
        <p:nvPicPr>
          <p:cNvPr id="6" name="Inhaltsplatzhalter 15"/>
          <p:cNvPicPr>
            <a:picLocks noGrp="1" noChangeAspect="1"/>
          </p:cNvPicPr>
          <p:nvPr>
            <p:ph sz="quarter" idx="13"/>
          </p:nvPr>
        </p:nvPicPr>
        <p:blipFill>
          <a:blip r:embed="rId2"/>
          <a:stretch>
            <a:fillRect/>
          </a:stretch>
        </p:blipFill>
        <p:spPr>
          <a:xfrm>
            <a:off x="431800" y="510916"/>
            <a:ext cx="900113" cy="884756"/>
          </a:xfrm>
          <a:prstGeom prst="rect">
            <a:avLst/>
          </a:prstGeom>
        </p:spPr>
      </p:pic>
    </p:spTree>
    <p:extLst>
      <p:ext uri="{BB962C8B-B14F-4D97-AF65-F5344CB8AC3E}">
        <p14:creationId xmlns:p14="http://schemas.microsoft.com/office/powerpoint/2010/main" val="226443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16961DB-6A4C-470A-BFE3-24928CEFD386}"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6</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spTree>
    <p:extLst>
      <p:ext uri="{BB962C8B-B14F-4D97-AF65-F5344CB8AC3E}">
        <p14:creationId xmlns:p14="http://schemas.microsoft.com/office/powerpoint/2010/main" val="2072605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Du weißt bisher also…</a:t>
            </a:r>
            <a:endParaRPr lang="de-DE" dirty="0"/>
          </a:p>
        </p:txBody>
      </p:sp>
      <p:sp>
        <p:nvSpPr>
          <p:cNvPr id="3" name="Inhaltsplatzhalter 2"/>
          <p:cNvSpPr>
            <a:spLocks noGrp="1"/>
          </p:cNvSpPr>
          <p:nvPr>
            <p:ph idx="1"/>
          </p:nvPr>
        </p:nvSpPr>
        <p:spPr/>
        <p:txBody>
          <a:bodyPr/>
          <a:lstStyle/>
          <a:p>
            <a:r>
              <a:rPr lang="de-DE" dirty="0" smtClean="0"/>
              <a:t>Es gibt einen Kern mit schweren Protonen, die positiv geladen sind.</a:t>
            </a:r>
          </a:p>
          <a:p>
            <a:endParaRPr lang="de-DE" dirty="0"/>
          </a:p>
          <a:p>
            <a:endParaRPr lang="de-DE" dirty="0" smtClean="0"/>
          </a:p>
          <a:p>
            <a:r>
              <a:rPr lang="de-DE" dirty="0" smtClean="0"/>
              <a:t>Es gibt eine Hülle mit sehr leichten Elektronen, die negativ geladen sind.</a:t>
            </a:r>
          </a:p>
          <a:p>
            <a:endParaRPr lang="de-DE" dirty="0"/>
          </a:p>
          <a:p>
            <a:endParaRPr lang="de-DE" dirty="0" smtClean="0"/>
          </a:p>
          <a:p>
            <a:r>
              <a:rPr lang="de-DE" dirty="0" smtClean="0"/>
              <a:t>Der Atom-Kern ist sehr klein, die Atom-Hülle verglichen damit sehr groß.</a:t>
            </a:r>
          </a:p>
          <a:p>
            <a:endParaRPr lang="de-DE" dirty="0"/>
          </a:p>
          <a:p>
            <a:endParaRPr lang="de-DE" dirty="0" smtClean="0"/>
          </a:p>
          <a:p>
            <a:endParaRPr lang="de-DE" dirty="0"/>
          </a:p>
          <a:p>
            <a:pPr marL="0" indent="0" algn="ctr">
              <a:buNone/>
            </a:pPr>
            <a:r>
              <a:rPr lang="de-DE" sz="1200" dirty="0" smtClean="0"/>
              <a:t>Kern-Hülle-Modell nach Ernest Rutherford, ca. 1910</a:t>
            </a:r>
          </a:p>
        </p:txBody>
      </p:sp>
      <p:sp>
        <p:nvSpPr>
          <p:cNvPr id="4" name="Foliennummernplatzhalter 3"/>
          <p:cNvSpPr>
            <a:spLocks noGrp="1"/>
          </p:cNvSpPr>
          <p:nvPr>
            <p:ph type="sldNum" sz="quarter" idx="12"/>
          </p:nvPr>
        </p:nvSpPr>
        <p:spPr/>
        <p:txBody>
          <a:bodyPr/>
          <a:lstStyle/>
          <a:p>
            <a:fld id="{649AAC7D-4B30-4604-BD35-0C4E56313D0D}" type="slidenum">
              <a:rPr lang="de-DE" smtClean="0"/>
              <a:pPr/>
              <a:t>7</a:t>
            </a:fld>
            <a:endParaRPr lang="de-DE"/>
          </a:p>
        </p:txBody>
      </p:sp>
      <p:pic>
        <p:nvPicPr>
          <p:cNvPr id="10" name="Inhaltsplatzhalter 17"/>
          <p:cNvPicPr>
            <a:picLocks noGrp="1" noChangeAspect="1"/>
          </p:cNvPicPr>
          <p:nvPr>
            <p:ph sz="quarter" idx="13"/>
          </p:nvPr>
        </p:nvPicPr>
        <p:blipFill>
          <a:blip r:embed="rId2"/>
          <a:stretch>
            <a:fillRect/>
          </a:stretch>
        </p:blipFill>
        <p:spPr>
          <a:xfrm>
            <a:off x="476537" y="503238"/>
            <a:ext cx="810639" cy="900112"/>
          </a:xfrm>
          <a:prstGeom prst="rect">
            <a:avLst/>
          </a:prstGeom>
        </p:spPr>
      </p:pic>
      <p:sp>
        <p:nvSpPr>
          <p:cNvPr id="6" name="Inhaltsplatzhalter 5"/>
          <p:cNvSpPr>
            <a:spLocks noGrp="1"/>
          </p:cNvSpPr>
          <p:nvPr>
            <p:ph sz="quarter" idx="17"/>
          </p:nvPr>
        </p:nvSpPr>
        <p:spPr/>
        <p:txBody>
          <a:bodyPr/>
          <a:lstStyle/>
          <a:p>
            <a:endParaRPr lang="de-DE"/>
          </a:p>
        </p:txBody>
      </p:sp>
      <p:sp>
        <p:nvSpPr>
          <p:cNvPr id="7" name="Inhaltsplatzhalter 6"/>
          <p:cNvSpPr>
            <a:spLocks noGrp="1"/>
          </p:cNvSpPr>
          <p:nvPr>
            <p:ph sz="quarter" idx="14"/>
          </p:nvPr>
        </p:nvSpPr>
        <p:spPr/>
        <p:txBody>
          <a:bodyPr/>
          <a:lstStyle/>
          <a:p>
            <a:endParaRPr lang="de-DE"/>
          </a:p>
        </p:txBody>
      </p:sp>
      <p:sp>
        <p:nvSpPr>
          <p:cNvPr id="8" name="Inhaltsplatzhalter 7"/>
          <p:cNvSpPr>
            <a:spLocks noGrp="1"/>
          </p:cNvSpPr>
          <p:nvPr>
            <p:ph sz="quarter" idx="15"/>
          </p:nvPr>
        </p:nvSpPr>
        <p:spPr/>
        <p:txBody>
          <a:bodyPr/>
          <a:lstStyle/>
          <a:p>
            <a:endParaRPr lang="de-DE"/>
          </a:p>
        </p:txBody>
      </p:sp>
      <p:sp>
        <p:nvSpPr>
          <p:cNvPr id="9" name="Inhaltsplatzhalter 8"/>
          <p:cNvSpPr>
            <a:spLocks noGrp="1"/>
          </p:cNvSpPr>
          <p:nvPr>
            <p:ph sz="quarter" idx="16"/>
          </p:nvPr>
        </p:nvSpPr>
        <p:spPr/>
        <p:txBody>
          <a:bodyPr/>
          <a:lstStyle/>
          <a:p>
            <a:endParaRPr lang="de-DE"/>
          </a:p>
        </p:txBody>
      </p:sp>
      <p:pic>
        <p:nvPicPr>
          <p:cNvPr id="14" name="Inhaltsplatzhalter 26"/>
          <p:cNvPicPr>
            <a:picLocks noChangeAspect="1"/>
          </p:cNvPicPr>
          <p:nvPr/>
        </p:nvPicPr>
        <p:blipFill>
          <a:blip r:embed="rId3"/>
          <a:stretch>
            <a:fillRect/>
          </a:stretch>
        </p:blipFill>
        <p:spPr>
          <a:xfrm>
            <a:off x="6978466" y="4580732"/>
            <a:ext cx="1800225" cy="1729066"/>
          </a:xfrm>
          <a:prstGeom prst="rect">
            <a:avLst/>
          </a:prstGeom>
        </p:spPr>
      </p:pic>
    </p:spTree>
    <p:extLst>
      <p:ext uri="{BB962C8B-B14F-4D97-AF65-F5344CB8AC3E}">
        <p14:creationId xmlns:p14="http://schemas.microsoft.com/office/powerpoint/2010/main" val="2088966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16961DB-6A4C-470A-BFE3-24928CEFD386}"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8</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spTree>
    <p:extLst>
      <p:ext uri="{BB962C8B-B14F-4D97-AF65-F5344CB8AC3E}">
        <p14:creationId xmlns:p14="http://schemas.microsoft.com/office/powerpoint/2010/main" val="383565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Aufgabe 1 von 2</a:t>
            </a:r>
            <a:endParaRPr lang="de-DE" dirty="0"/>
          </a:p>
        </p:txBody>
      </p:sp>
      <p:sp>
        <p:nvSpPr>
          <p:cNvPr id="8" name="Inhaltsplatzhalter 7"/>
          <p:cNvSpPr>
            <a:spLocks noGrp="1"/>
          </p:cNvSpPr>
          <p:nvPr>
            <p:ph idx="1"/>
          </p:nvPr>
        </p:nvSpPr>
        <p:spPr/>
        <p:txBody>
          <a:bodyPr/>
          <a:lstStyle/>
          <a:p>
            <a:endParaRPr lang="de-DE" dirty="0"/>
          </a:p>
          <a:p>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t>9</a:t>
            </a:fld>
            <a:endParaRPr lang="de-DE" dirty="0"/>
          </a:p>
        </p:txBody>
      </p:sp>
      <p:pic>
        <p:nvPicPr>
          <p:cNvPr id="9" name="Inhaltsplatzhalter 26"/>
          <p:cNvPicPr>
            <a:picLocks noGrp="1" noChangeAspect="1"/>
          </p:cNvPicPr>
          <p:nvPr>
            <p:ph sz="quarter" idx="13"/>
          </p:nvPr>
        </p:nvPicPr>
        <p:blipFill>
          <a:blip r:embed="rId2"/>
          <a:stretch>
            <a:fillRect/>
          </a:stretch>
        </p:blipFill>
        <p:spPr>
          <a:xfrm>
            <a:off x="634565" y="503238"/>
            <a:ext cx="494582" cy="900112"/>
          </a:xfrm>
          <a:prstGeom prst="rect">
            <a:avLst/>
          </a:prstGeom>
        </p:spPr>
      </p:pic>
      <p:sp>
        <p:nvSpPr>
          <p:cNvPr id="5" name="Textplatzhalter 4"/>
          <p:cNvSpPr>
            <a:spLocks noGrp="1"/>
          </p:cNvSpPr>
          <p:nvPr>
            <p:ph type="body" sz="quarter" idx="15"/>
          </p:nvPr>
        </p:nvSpPr>
        <p:spPr/>
        <p:txBody>
          <a:bodyPr/>
          <a:lstStyle/>
          <a:p>
            <a:r>
              <a:rPr lang="de-DE" dirty="0"/>
              <a:t>Baue mit Hilfe der Materialien </a:t>
            </a:r>
            <a:r>
              <a:rPr lang="de-DE" dirty="0" smtClean="0"/>
              <a:t>aus </a:t>
            </a:r>
            <a:r>
              <a:rPr lang="de-DE" dirty="0"/>
              <a:t>der Kiste ein Atom-Modell, mit dem sich die Beobachtungen des </a:t>
            </a:r>
            <a:r>
              <a:rPr lang="de-DE" dirty="0" err="1"/>
              <a:t>Rutherfordschen</a:t>
            </a:r>
            <a:r>
              <a:rPr lang="de-DE" dirty="0"/>
              <a:t> Streu-Versuchs erklären lassen</a:t>
            </a:r>
            <a:r>
              <a:rPr lang="de-DE" dirty="0" smtClean="0"/>
              <a:t>.</a:t>
            </a:r>
            <a:endParaRPr lang="de-DE" dirty="0"/>
          </a:p>
        </p:txBody>
      </p:sp>
      <p:pic>
        <p:nvPicPr>
          <p:cNvPr id="10" name="Inhaltsplatzhalter 15"/>
          <p:cNvPicPr>
            <a:picLocks noGrp="1" noChangeAspect="1"/>
          </p:cNvPicPr>
          <p:nvPr>
            <p:ph sz="quarter" idx="14"/>
          </p:nvPr>
        </p:nvPicPr>
        <p:blipFill>
          <a:blip r:embed="rId3"/>
          <a:stretch>
            <a:fillRect/>
          </a:stretch>
        </p:blipFill>
        <p:spPr>
          <a:xfrm>
            <a:off x="720725" y="5251632"/>
            <a:ext cx="898525" cy="836248"/>
          </a:xfrm>
          <a:prstGeom prst="rect">
            <a:avLst/>
          </a:prstGeom>
        </p:spPr>
      </p:pic>
      <p:grpSp>
        <p:nvGrpSpPr>
          <p:cNvPr id="11" name="Gruppieren 10"/>
          <p:cNvGrpSpPr/>
          <p:nvPr/>
        </p:nvGrpSpPr>
        <p:grpSpPr>
          <a:xfrm>
            <a:off x="1945634" y="1607434"/>
            <a:ext cx="5445153" cy="3240000"/>
            <a:chOff x="173479" y="3433454"/>
            <a:chExt cx="5445153" cy="3240000"/>
          </a:xfrm>
        </p:grpSpPr>
        <p:sp>
          <p:nvSpPr>
            <p:cNvPr id="12" name="Ellipse 11"/>
            <p:cNvSpPr>
              <a:spLocks noChangeAspect="1"/>
            </p:cNvSpPr>
            <p:nvPr/>
          </p:nvSpPr>
          <p:spPr>
            <a:xfrm>
              <a:off x="173479" y="3433454"/>
              <a:ext cx="3240000" cy="3240000"/>
            </a:xfrm>
            <a:prstGeom prst="ellipse">
              <a:avLst/>
            </a:prstGeom>
            <a:gradFill flip="none" rotWithShape="1">
              <a:gsLst>
                <a:gs pos="0">
                  <a:schemeClr val="bg1"/>
                </a:gs>
                <a:gs pos="100000">
                  <a:schemeClr val="bg1">
                    <a:lumMod val="75000"/>
                  </a:schemeClr>
                </a:gs>
              </a:gsLst>
              <a:path path="circle">
                <a:fillToRect l="50000" t="50000" r="50000" b="50000"/>
              </a:path>
              <a:tileRect/>
            </a:gra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a:spLocks noChangeAspect="1"/>
            </p:cNvSpPr>
            <p:nvPr/>
          </p:nvSpPr>
          <p:spPr>
            <a:xfrm>
              <a:off x="3606266" y="4521116"/>
              <a:ext cx="1080000" cy="1080000"/>
            </a:xfrm>
            <a:prstGeom prst="ellipse">
              <a:avLst/>
            </a:prstGeom>
            <a:gradFill flip="none" rotWithShape="1">
              <a:gsLst>
                <a:gs pos="0">
                  <a:schemeClr val="bg1"/>
                </a:gs>
                <a:gs pos="100000">
                  <a:schemeClr val="bg1">
                    <a:lumMod val="75000"/>
                  </a:schemeClr>
                </a:gs>
              </a:gsLst>
              <a:path path="circle">
                <a:fillToRect l="50000" t="50000" r="50000" b="50000"/>
              </a:path>
              <a:tileRect/>
            </a:gra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Ellipse 13"/>
            <p:cNvSpPr>
              <a:spLocks noChangeAspect="1"/>
            </p:cNvSpPr>
            <p:nvPr/>
          </p:nvSpPr>
          <p:spPr>
            <a:xfrm>
              <a:off x="4866879" y="4840339"/>
              <a:ext cx="432000" cy="432000"/>
            </a:xfrm>
            <a:prstGeom prst="ellipse">
              <a:avLst/>
            </a:prstGeom>
            <a:gradFill flip="none" rotWithShape="1">
              <a:gsLst>
                <a:gs pos="17000">
                  <a:schemeClr val="accent1"/>
                </a:gs>
                <a:gs pos="100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Ellipse 14"/>
            <p:cNvSpPr>
              <a:spLocks noChangeAspect="1"/>
            </p:cNvSpPr>
            <p:nvPr/>
          </p:nvSpPr>
          <p:spPr>
            <a:xfrm>
              <a:off x="5456632" y="4975339"/>
              <a:ext cx="162000" cy="162000"/>
            </a:xfrm>
            <a:prstGeom prst="ellipse">
              <a:avLst/>
            </a:prstGeom>
            <a:gradFill flip="none" rotWithShape="1">
              <a:gsLst>
                <a:gs pos="17000">
                  <a:schemeClr val="tx2"/>
                </a:gs>
                <a:gs pos="100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599144144"/>
      </p:ext>
    </p:extLst>
  </p:cSld>
  <p:clrMapOvr>
    <a:masterClrMapping/>
  </p:clrMapOvr>
</p:sld>
</file>

<file path=ppt/theme/theme1.xml><?xml version="1.0" encoding="utf-8"?>
<a:theme xmlns:a="http://schemas.openxmlformats.org/drawingml/2006/main" name="1_Titel">
  <a:themeElements>
    <a:clrScheme name="Regina">
      <a:dk1>
        <a:srgbClr val="000000"/>
      </a:dk1>
      <a:lt1>
        <a:srgbClr val="FFFFFF"/>
      </a:lt1>
      <a:dk2>
        <a:srgbClr val="0000FF"/>
      </a:dk2>
      <a:lt2>
        <a:srgbClr val="00FF00"/>
      </a:lt2>
      <a:accent1>
        <a:srgbClr val="FF0000"/>
      </a:accent1>
      <a:accent2>
        <a:srgbClr val="FF00FF"/>
      </a:accent2>
      <a:accent3>
        <a:srgbClr val="9966FF"/>
      </a:accent3>
      <a:accent4>
        <a:srgbClr val="00FFFF"/>
      </a:accent4>
      <a:accent5>
        <a:srgbClr val="FFFF00"/>
      </a:accent5>
      <a:accent6>
        <a:srgbClr val="A50021"/>
      </a:accent6>
      <a:hlink>
        <a:srgbClr val="0000FF"/>
      </a:hlink>
      <a:folHlink>
        <a:srgbClr val="00CC66"/>
      </a:folHlink>
    </a:clrScheme>
    <a:fontScheme name="Regin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Aufgaben">
  <a:themeElements>
    <a:clrScheme name="Regina">
      <a:dk1>
        <a:srgbClr val="000000"/>
      </a:dk1>
      <a:lt1>
        <a:srgbClr val="FFFFFF"/>
      </a:lt1>
      <a:dk2>
        <a:srgbClr val="0000FF"/>
      </a:dk2>
      <a:lt2>
        <a:srgbClr val="00FF00"/>
      </a:lt2>
      <a:accent1>
        <a:srgbClr val="FF0000"/>
      </a:accent1>
      <a:accent2>
        <a:srgbClr val="FF00FF"/>
      </a:accent2>
      <a:accent3>
        <a:srgbClr val="9966FF"/>
      </a:accent3>
      <a:accent4>
        <a:srgbClr val="00FFFF"/>
      </a:accent4>
      <a:accent5>
        <a:srgbClr val="FFFF00"/>
      </a:accent5>
      <a:accent6>
        <a:srgbClr val="A50021"/>
      </a:accent6>
      <a:hlink>
        <a:srgbClr val="0000FF"/>
      </a:hlink>
      <a:folHlink>
        <a:srgbClr val="00CC66"/>
      </a:folHlink>
    </a:clrScheme>
    <a:fontScheme name="Regin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Rueckseiten">
  <a:themeElements>
    <a:clrScheme name="Regina">
      <a:dk1>
        <a:srgbClr val="000000"/>
      </a:dk1>
      <a:lt1>
        <a:srgbClr val="FFFFFF"/>
      </a:lt1>
      <a:dk2>
        <a:srgbClr val="0000FF"/>
      </a:dk2>
      <a:lt2>
        <a:srgbClr val="00FF00"/>
      </a:lt2>
      <a:accent1>
        <a:srgbClr val="FF0000"/>
      </a:accent1>
      <a:accent2>
        <a:srgbClr val="FF00FF"/>
      </a:accent2>
      <a:accent3>
        <a:srgbClr val="9966FF"/>
      </a:accent3>
      <a:accent4>
        <a:srgbClr val="00FFFF"/>
      </a:accent4>
      <a:accent5>
        <a:srgbClr val="FFFF00"/>
      </a:accent5>
      <a:accent6>
        <a:srgbClr val="A50021"/>
      </a:accent6>
      <a:hlink>
        <a:srgbClr val="0000FF"/>
      </a:hlink>
      <a:folHlink>
        <a:srgbClr val="00CC66"/>
      </a:folHlink>
    </a:clrScheme>
    <a:fontScheme name="Regin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711</Words>
  <Application>Microsoft Office PowerPoint</Application>
  <PresentationFormat>A4-Papier (210 x 297 mm)</PresentationFormat>
  <Paragraphs>105</Paragraphs>
  <Slides>33</Slides>
  <Notes>0</Notes>
  <HiddenSlides>0</HiddenSlides>
  <MMClips>0</MMClips>
  <ScaleCrop>false</ScaleCrop>
  <HeadingPairs>
    <vt:vector size="6" baseType="variant">
      <vt:variant>
        <vt:lpstr>Verwendete Schriftarten</vt:lpstr>
      </vt:variant>
      <vt:variant>
        <vt:i4>2</vt:i4>
      </vt:variant>
      <vt:variant>
        <vt:lpstr>Design</vt:lpstr>
      </vt:variant>
      <vt:variant>
        <vt:i4>3</vt:i4>
      </vt:variant>
      <vt:variant>
        <vt:lpstr>Folientitel</vt:lpstr>
      </vt:variant>
      <vt:variant>
        <vt:i4>33</vt:i4>
      </vt:variant>
    </vt:vector>
  </HeadingPairs>
  <TitlesOfParts>
    <vt:vector size="38" baseType="lpstr">
      <vt:lpstr>Arial</vt:lpstr>
      <vt:lpstr>Calibri</vt:lpstr>
      <vt:lpstr>1_Titel</vt:lpstr>
      <vt:lpstr>2_Aufgaben</vt:lpstr>
      <vt:lpstr>3_Rueckseiten</vt:lpstr>
      <vt:lpstr>Der Cowboy Rutherford (II)</vt:lpstr>
      <vt:lpstr>PowerPoint-Präsentation</vt:lpstr>
      <vt:lpstr>Der Bau der Materie…</vt:lpstr>
      <vt:lpstr>PowerPoint-Präsentation</vt:lpstr>
      <vt:lpstr>Mit dieser Kiste kannst du…</vt:lpstr>
      <vt:lpstr>PowerPoint-Präsentation</vt:lpstr>
      <vt:lpstr>Du weißt bisher also…</vt:lpstr>
      <vt:lpstr>PowerPoint-Präsentation</vt:lpstr>
      <vt:lpstr>Aufgabe 1 von 2</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Sieht dein Modell etwa so aus?</vt:lpstr>
      <vt:lpstr>Aufgabe 2 von 2</vt:lpstr>
      <vt:lpstr>PowerPoint-Präsentation</vt:lpstr>
      <vt:lpstr>PowerPoint-Präsentation</vt:lpstr>
      <vt:lpstr>PowerPoint-Präsentation</vt:lpstr>
      <vt:lpstr>PowerPoint-Präsentation</vt:lpstr>
      <vt:lpstr>PowerPoint-Präsentation</vt:lpstr>
      <vt:lpstr>Teste dich selbst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Regina</dc:creator>
  <cp:lastModifiedBy>Regina</cp:lastModifiedBy>
  <cp:revision>102</cp:revision>
  <cp:lastPrinted>2018-04-25T09:39:57Z</cp:lastPrinted>
  <dcterms:created xsi:type="dcterms:W3CDTF">2016-04-13T08:36:10Z</dcterms:created>
  <dcterms:modified xsi:type="dcterms:W3CDTF">2018-08-28T07:30:04Z</dcterms:modified>
  <cp:contentStatus>Endgültig</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