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08" y="6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9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26.07.2019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9906000" cy="705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</a:rPr>
              <a:t>Aufsicht bestückte Kiste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298450" y="939800"/>
            <a:ext cx="9264650" cy="57007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9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005" y="184288"/>
            <a:ext cx="7920000" cy="720000"/>
          </a:xfrm>
        </p:spPr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chemeClr val="accent2"/>
                </a:solidFill>
              </a:rPr>
              <a:t>Titel</a:t>
            </a:r>
            <a:r>
              <a:rPr lang="de-DE" sz="2000" dirty="0" smtClean="0"/>
              <a:t>)</a:t>
            </a:r>
            <a:br>
              <a:rPr lang="de-DE" sz="2000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t>26.07.2019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20097"/>
              </p:ext>
            </p:extLst>
          </p:nvPr>
        </p:nvGraphicFramePr>
        <p:xfrm>
          <a:off x="481005" y="1464175"/>
          <a:ext cx="8986846" cy="4135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nur eines</a:t>
                      </a:r>
                      <a:endParaRPr lang="de-DE" sz="1400" b="0" baseline="300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Worauf baut der Inhalt auf?</a:t>
                      </a:r>
                      <a:endParaRPr lang="de-DE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</a:t>
                      </a: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ek00_Bauplan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</a:t>
                      </a: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ek00_Beschriftung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</a:t>
                      </a: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ek00_Anleitung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….</a:t>
                      </a: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Wie</a:t>
                      </a: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 geht man mit der Kiste um?</a:t>
                      </a:r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759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400" b="0" u="none" dirty="0" smtClean="0">
                          <a:solidFill>
                            <a:schemeClr val="accent2"/>
                          </a:solidFill>
                        </a:rPr>
                        <a:t>15-20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 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413804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8420377" y="184650"/>
            <a:ext cx="1044000" cy="719138"/>
          </a:xfrm>
        </p:spPr>
        <p:txBody>
          <a:bodyPr/>
          <a:lstStyle/>
          <a:p>
            <a:r>
              <a:rPr lang="de-DE" dirty="0" smtClean="0">
                <a:solidFill>
                  <a:schemeClr val="accent2"/>
                </a:solidFill>
              </a:rPr>
              <a:t>ek00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02326" y="956322"/>
            <a:ext cx="8928100" cy="432000"/>
          </a:xfrm>
        </p:spPr>
        <p:txBody>
          <a:bodyPr/>
          <a:lstStyle/>
          <a:p>
            <a:r>
              <a:rPr lang="de-DE" dirty="0" smtClean="0"/>
              <a:t>Erfahrungskiste erarbeitet von </a:t>
            </a:r>
            <a:r>
              <a:rPr lang="de-DE" dirty="0" smtClean="0">
                <a:solidFill>
                  <a:schemeClr val="accent2"/>
                </a:solidFill>
              </a:rPr>
              <a:t>….</a:t>
            </a:r>
            <a:r>
              <a:rPr lang="de-DE" dirty="0" smtClean="0"/>
              <a:t> im Rahmen </a:t>
            </a:r>
            <a:r>
              <a:rPr lang="de-DE" dirty="0" smtClean="0">
                <a:solidFill>
                  <a:schemeClr val="accent2"/>
                </a:solidFill>
              </a:rPr>
              <a:t>….</a:t>
            </a:r>
            <a:r>
              <a:rPr lang="de-DE" dirty="0" smtClean="0"/>
              <a:t>,</a:t>
            </a:r>
          </a:p>
          <a:p>
            <a:r>
              <a:rPr lang="de-DE" dirty="0" smtClean="0"/>
              <a:t>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73218616"/>
              </p:ext>
            </p:extLst>
          </p:nvPr>
        </p:nvGraphicFramePr>
        <p:xfrm>
          <a:off x="477672" y="368300"/>
          <a:ext cx="8993874" cy="4709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Mit/ohne Erfolgskontrolle / Selbsteinschätzung.</a:t>
                      </a:r>
                    </a:p>
                    <a:p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Die Lernenden üben … oder erarbeiten sich…</a:t>
                      </a:r>
                      <a:endParaRPr lang="de-DE" sz="1400" b="1" baseline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30*19*14cm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</a:t>
                      </a: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24,3*14,6*1cm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??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Blatt Kopierpapier,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</a:t>
                      </a: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accent2"/>
                          </a:solidFill>
                        </a:rPr>
                        <a:t>…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b="1" dirty="0" smtClean="0">
                          <a:solidFill>
                            <a:schemeClr val="tx2"/>
                          </a:solidFill>
                        </a:rPr>
                        <a:t>Externes Material: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err="1" smtClean="0">
                          <a:solidFill>
                            <a:schemeClr val="accent2"/>
                          </a:solidFill>
                        </a:rPr>
                        <a:t>fdgs</a:t>
                      </a:r>
                      <a:endParaRPr lang="de-DE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??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022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A4-Papier (210 x 297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</vt:lpstr>
      <vt:lpstr>Lehrerinformation (Titel) Stand 26.07.2019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35</cp:revision>
  <dcterms:created xsi:type="dcterms:W3CDTF">2016-04-26T06:40:50Z</dcterms:created>
  <dcterms:modified xsi:type="dcterms:W3CDTF">2019-07-26T04:34:19Z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