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81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pos="5159" userDrawn="1">
          <p15:clr>
            <a:srgbClr val="A4A3A4"/>
          </p15:clr>
        </p15:guide>
        <p15:guide id="4" orient="horz" pos="1253" userDrawn="1">
          <p15:clr>
            <a:srgbClr val="A4A3A4"/>
          </p15:clr>
        </p15:guide>
        <p15:guide id="5" pos="7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3399FF"/>
    <a:srgbClr val="99CCFF"/>
    <a:srgbClr val="CCECFF"/>
    <a:srgbClr val="0000FF"/>
    <a:srgbClr val="0096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6412" autoAdjust="0"/>
  </p:normalViewPr>
  <p:slideViewPr>
    <p:cSldViewPr snapToGrid="0" snapToObjects="1">
      <p:cViewPr varScale="1">
        <p:scale>
          <a:sx n="102" d="100"/>
          <a:sy n="102" d="100"/>
        </p:scale>
        <p:origin x="132" y="222"/>
      </p:cViewPr>
      <p:guideLst>
        <p:guide orient="horz" pos="3181"/>
        <p:guide pos="3120"/>
        <p:guide pos="5159"/>
        <p:guide orient="horz" pos="1253"/>
        <p:guide pos="73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79" d="100"/>
          <a:sy n="79" d="100"/>
        </p:scale>
        <p:origin x="288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Kistenaufdruck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1C1A9-01C7-4140-886B-06D3DC0A0959}" type="datetimeFigureOut">
              <a:rPr lang="de-DE" smtClean="0"/>
              <a:t>25.04.2018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1CE30-A604-43D3-9DAB-D549BE703D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151311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Kistenaufdruck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2737C94-35BA-431B-A47F-F5F8968737B5}" type="datetimeFigureOut">
              <a:rPr lang="de-DE" smtClean="0"/>
              <a:pPr/>
              <a:t>25.04.2018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2009339-7135-4ABF-89CF-301AE8C00CD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60636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09339-7135-4ABF-89CF-301AE8C00CD6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Kistenaufdruck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86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4CDA-E1A3-479D-93B8-08306DF38C79}" type="datetime1">
              <a:rPr lang="de-DE" smtClean="0"/>
              <a:t>25.04.2018</a:t>
            </a:fld>
            <a:endParaRPr lang="de-DE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95275" y="962025"/>
            <a:ext cx="9305925" cy="6111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1671127" y="2203167"/>
            <a:ext cx="2520000" cy="306000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r Verbinder 6"/>
          <p:cNvCxnSpPr/>
          <p:nvPr userDrawn="1"/>
        </p:nvCxnSpPr>
        <p:spPr>
          <a:xfrm>
            <a:off x="1671127" y="4441371"/>
            <a:ext cx="2520000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706021" y="2227200"/>
            <a:ext cx="2448000" cy="6840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de-DE" dirty="0" smtClean="0"/>
              <a:t>Schüler-Titel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1706021" y="4060288"/>
            <a:ext cx="2448000" cy="360000"/>
          </a:xfrm>
        </p:spPr>
        <p:txBody>
          <a:bodyPr anchor="b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LP- gemäße Formulierung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9"/>
          </p:nvPr>
        </p:nvSpPr>
        <p:spPr>
          <a:xfrm>
            <a:off x="5548313" y="2203450"/>
            <a:ext cx="2520000" cy="3059113"/>
          </a:xfrm>
          <a:ln w="25400">
            <a:solidFill>
              <a:srgbClr val="FFC000"/>
            </a:solidFill>
          </a:ln>
        </p:spPr>
        <p:txBody>
          <a:bodyPr>
            <a:noAutofit/>
          </a:bodyPr>
          <a:lstStyle>
            <a:lvl1pPr marL="180000" indent="-180000">
              <a:lnSpc>
                <a:spcPct val="100000"/>
              </a:lnSpc>
              <a:spcBef>
                <a:spcPts val="0"/>
              </a:spcBef>
              <a:defRPr sz="1400"/>
            </a:lvl1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23" name="Inhaltsplatzhalter 22"/>
          <p:cNvSpPr>
            <a:spLocks noGrp="1"/>
          </p:cNvSpPr>
          <p:nvPr>
            <p:ph sz="quarter" idx="20"/>
          </p:nvPr>
        </p:nvSpPr>
        <p:spPr>
          <a:xfrm>
            <a:off x="2391127" y="2942150"/>
            <a:ext cx="1080000" cy="1080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4" name="Inhaltsplatzhalter 22"/>
          <p:cNvSpPr>
            <a:spLocks noGrp="1" noChangeAspect="1"/>
          </p:cNvSpPr>
          <p:nvPr>
            <p:ph sz="quarter" idx="21"/>
          </p:nvPr>
        </p:nvSpPr>
        <p:spPr>
          <a:xfrm>
            <a:off x="1740696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5" name="Inhaltsplatzhalter 22"/>
          <p:cNvSpPr>
            <a:spLocks noGrp="1" noChangeAspect="1"/>
          </p:cNvSpPr>
          <p:nvPr>
            <p:ph sz="quarter" idx="22"/>
          </p:nvPr>
        </p:nvSpPr>
        <p:spPr>
          <a:xfrm>
            <a:off x="2337962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8" name="Inhaltsplatzhalter 22"/>
          <p:cNvSpPr>
            <a:spLocks noGrp="1" noChangeAspect="1"/>
          </p:cNvSpPr>
          <p:nvPr>
            <p:ph sz="quarter" idx="24"/>
          </p:nvPr>
        </p:nvSpPr>
        <p:spPr>
          <a:xfrm>
            <a:off x="2931127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9" name="Inhaltsplatzhalter 22"/>
          <p:cNvSpPr>
            <a:spLocks noGrp="1" noChangeAspect="1"/>
          </p:cNvSpPr>
          <p:nvPr>
            <p:ph sz="quarter" idx="25"/>
          </p:nvPr>
        </p:nvSpPr>
        <p:spPr>
          <a:xfrm>
            <a:off x="3534925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172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4CDA-E1A3-479D-93B8-08306DF38C79}" type="datetime1">
              <a:rPr lang="de-DE" smtClean="0"/>
              <a:t>25.04.2018</a:t>
            </a:fld>
            <a:endParaRPr lang="de-DE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95275" y="962025"/>
            <a:ext cx="9305925" cy="6111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927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708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77"/>
            <a:ext cx="9906000" cy="6774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5" y="2177133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57753" y="678637"/>
            <a:ext cx="1190491" cy="2837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2F7BC8-44C2-427E-A5C2-8FC1E955F50F}" type="datetime1">
              <a:rPr lang="de-DE" smtClean="0"/>
              <a:pPr/>
              <a:t>25.04.2018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8" r:id="rId2"/>
    <p:sldLayoutId id="2147483699" r:id="rId3"/>
  </p:sldLayoutIdLst>
  <p:hf sldNum="0"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Kistenaufdruck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4268F-0A53-40A7-A5FB-6D36A8C8CA79}" type="datetime1">
              <a:rPr lang="de-DE" smtClean="0"/>
              <a:t>25.04.2018</a:t>
            </a:fld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Größe der Rechtecke nicht ändern, passen genau auf die Vorderseite der </a:t>
            </a:r>
            <a:r>
              <a:rPr lang="de-DE" b="1" dirty="0" smtClean="0">
                <a:solidFill>
                  <a:srgbClr val="FF0000"/>
                </a:solidFill>
              </a:rPr>
              <a:t>Kiste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Diese Folie ausdrucken und mit selbstklebender Folie auf den kurzen Seiten der Kiste aufkleben.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1706021" y="2227200"/>
            <a:ext cx="2448000" cy="2143094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sz="1200" dirty="0" err="1"/>
              <a:t>Abs</a:t>
            </a:r>
            <a:r>
              <a:rPr lang="de-DE" sz="1200" dirty="0"/>
              <a:t>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sz="1200" dirty="0"/>
              <a:t>Eure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sz="1200" dirty="0"/>
              <a:t>Klassen-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sz="1200" dirty="0"/>
              <a:t>Kameraden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de-DE" sz="12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de-DE" sz="12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de-DE" sz="12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sz="1200" dirty="0"/>
              <a:t>An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sz="1200" dirty="0"/>
              <a:t>Die Klasse 8a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sz="1200" dirty="0"/>
              <a:t>Realschulplatz 1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sz="1200" dirty="0"/>
              <a:t>D- 12345 </a:t>
            </a:r>
            <a:r>
              <a:rPr lang="de-DE" sz="1200" dirty="0" smtClean="0"/>
              <a:t>Schulstadt</a:t>
            </a:r>
            <a:endParaRPr lang="de-DE" sz="120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174625" indent="-174625"/>
            <a:r>
              <a:rPr lang="de-DE" dirty="0"/>
              <a:t>3 Briefe</a:t>
            </a:r>
          </a:p>
          <a:p>
            <a:pPr marL="174625" indent="-174625"/>
            <a:r>
              <a:rPr lang="de-DE" dirty="0"/>
              <a:t>10 rote Holzkugeln</a:t>
            </a:r>
          </a:p>
          <a:p>
            <a:pPr marL="174625" indent="-174625"/>
            <a:r>
              <a:rPr lang="de-DE" dirty="0"/>
              <a:t>30 blaue Holzkugeln</a:t>
            </a:r>
          </a:p>
          <a:p>
            <a:pPr marL="174625" indent="-174625"/>
            <a:r>
              <a:rPr lang="de-DE" dirty="0"/>
              <a:t>6 Acryl-Kugeln in verschiedenen Größen</a:t>
            </a:r>
          </a:p>
          <a:p>
            <a:pPr marL="174625" indent="-174625"/>
            <a:r>
              <a:rPr lang="de-DE" dirty="0"/>
              <a:t>500g rote </a:t>
            </a:r>
            <a:r>
              <a:rPr lang="de-DE" dirty="0" smtClean="0"/>
              <a:t>Knetmasse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15" name="Gruppieren 14"/>
          <p:cNvGrpSpPr>
            <a:grpSpLocks noChangeAspect="1"/>
          </p:cNvGrpSpPr>
          <p:nvPr/>
        </p:nvGrpSpPr>
        <p:grpSpPr>
          <a:xfrm>
            <a:off x="2753395" y="2279962"/>
            <a:ext cx="1355879" cy="828000"/>
            <a:chOff x="1815675" y="563641"/>
            <a:chExt cx="1714444" cy="1093767"/>
          </a:xfrm>
        </p:grpSpPr>
        <p:grpSp>
          <p:nvGrpSpPr>
            <p:cNvPr id="16" name="Gruppieren 15"/>
            <p:cNvGrpSpPr/>
            <p:nvPr/>
          </p:nvGrpSpPr>
          <p:grpSpPr>
            <a:xfrm>
              <a:off x="1815675" y="563641"/>
              <a:ext cx="1714444" cy="1093767"/>
              <a:chOff x="5939394" y="4292370"/>
              <a:chExt cx="1802924" cy="1172979"/>
            </a:xfrm>
          </p:grpSpPr>
          <p:pic>
            <p:nvPicPr>
              <p:cNvPr id="18" name="Grafik 1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40152" y="4292370"/>
                <a:ext cx="1802166" cy="1172979"/>
              </a:xfrm>
              <a:prstGeom prst="rect">
                <a:avLst/>
              </a:prstGeom>
            </p:spPr>
          </p:pic>
          <p:grpSp>
            <p:nvGrpSpPr>
              <p:cNvPr id="19" name="Gruppieren 18"/>
              <p:cNvGrpSpPr/>
              <p:nvPr/>
            </p:nvGrpSpPr>
            <p:grpSpPr>
              <a:xfrm>
                <a:off x="5939394" y="4359837"/>
                <a:ext cx="1800200" cy="586932"/>
                <a:chOff x="6577615" y="3653604"/>
                <a:chExt cx="1800200" cy="586932"/>
              </a:xfrm>
            </p:grpSpPr>
            <p:pic>
              <p:nvPicPr>
                <p:cNvPr id="20" name="Picture 3" descr="C:\Users\Marie-Madeleine\AppData\Local\Microsoft\Windows\Temporary Internet Files\Content.IE5\0ZNB2KCD\MC900436917[1]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77615" y="3653955"/>
                  <a:ext cx="586581" cy="58658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1" name="Textfeld 20"/>
                <p:cNvSpPr txBox="1"/>
                <p:nvPr/>
              </p:nvSpPr>
              <p:spPr>
                <a:xfrm>
                  <a:off x="7097143" y="3653604"/>
                  <a:ext cx="1280672" cy="3960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 fontScale="77500" lnSpcReduction="20000"/>
                </a:bodyPr>
                <a:lstStyle/>
                <a:p>
                  <a:r>
                    <a:rPr lang="de-DE" sz="9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Chemie</a:t>
                  </a:r>
                </a:p>
                <a:p>
                  <a:r>
                    <a:rPr lang="de-DE" sz="9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Olympiade</a:t>
                  </a:r>
                </a:p>
              </p:txBody>
            </p:sp>
          </p:grpSp>
        </p:grpSp>
        <p:sp>
          <p:nvSpPr>
            <p:cNvPr id="17" name="Textfeld 16"/>
            <p:cNvSpPr txBox="1"/>
            <p:nvPr/>
          </p:nvSpPr>
          <p:spPr>
            <a:xfrm>
              <a:off x="2056335" y="1003740"/>
              <a:ext cx="1325287" cy="584775"/>
            </a:xfrm>
            <a:prstGeom prst="rect">
              <a:avLst/>
            </a:prstGeom>
            <a:noFill/>
          </p:spPr>
          <p:txBody>
            <a:bodyPr wrap="square" rtlCol="0">
              <a:normAutofit fontScale="85000" lnSpcReduction="20000"/>
            </a:bodyPr>
            <a:lstStyle/>
            <a:p>
              <a:pPr algn="ctr"/>
              <a:r>
                <a:rPr lang="de-DE" sz="1600" b="1" u="sng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Thema: Atombau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304977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52</Words>
  <Application>Microsoft Office PowerPoint</Application>
  <PresentationFormat>A4-Papier (210 x 297 mm)</PresentationFormat>
  <Paragraphs>24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Kistenaufdruck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Florian Mai</dc:creator>
  <cp:lastModifiedBy>Regina</cp:lastModifiedBy>
  <cp:revision>103</cp:revision>
  <cp:lastPrinted>2016-04-06T05:22:38Z</cp:lastPrinted>
  <dcterms:created xsi:type="dcterms:W3CDTF">2015-03-10T13:14:09Z</dcterms:created>
  <dcterms:modified xsi:type="dcterms:W3CDTF">2018-04-25T07:45:38Z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