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8" r:id="rId2"/>
    <p:sldMasterId id="2147483720" r:id="rId3"/>
  </p:sldMasterIdLst>
  <p:notesMasterIdLst>
    <p:notesMasterId r:id="rId31"/>
  </p:notesMasterIdLst>
  <p:sldIdLst>
    <p:sldId id="256" r:id="rId4"/>
    <p:sldId id="273" r:id="rId5"/>
    <p:sldId id="257" r:id="rId6"/>
    <p:sldId id="274" r:id="rId7"/>
    <p:sldId id="258" r:id="rId8"/>
    <p:sldId id="275" r:id="rId9"/>
    <p:sldId id="259" r:id="rId10"/>
    <p:sldId id="276" r:id="rId11"/>
    <p:sldId id="260" r:id="rId12"/>
    <p:sldId id="261" r:id="rId13"/>
    <p:sldId id="262" r:id="rId14"/>
    <p:sldId id="277" r:id="rId15"/>
    <p:sldId id="263" r:id="rId16"/>
    <p:sldId id="278" r:id="rId17"/>
    <p:sldId id="264" r:id="rId18"/>
    <p:sldId id="265" r:id="rId19"/>
    <p:sldId id="266" r:id="rId20"/>
    <p:sldId id="267" r:id="rId21"/>
    <p:sldId id="268" r:id="rId22"/>
    <p:sldId id="279" r:id="rId23"/>
    <p:sldId id="269" r:id="rId24"/>
    <p:sldId id="280" r:id="rId25"/>
    <p:sldId id="270" r:id="rId26"/>
    <p:sldId id="281" r:id="rId27"/>
    <p:sldId id="271" r:id="rId28"/>
    <p:sldId id="282" r:id="rId29"/>
    <p:sldId id="272" r:id="rId30"/>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60"/>
  </p:normalViewPr>
  <p:slideViewPr>
    <p:cSldViewPr snapToGrid="0" showGuides="1">
      <p:cViewPr varScale="1">
        <p:scale>
          <a:sx n="70" d="100"/>
          <a:sy n="70" d="100"/>
        </p:scale>
        <p:origin x="84" y="84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A4396424-E4FD-4E7A-9374-9E61F1B32A01}" type="datetimeFigureOut">
              <a:rPr lang="de-DE" smtClean="0"/>
              <a:t>26.04.2018</a:t>
            </a:fld>
            <a:endParaRPr lang="de-DE" dirty="0"/>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6CBEB034-05A9-4396-BE02-81B8D830AF17}" type="slidenum">
              <a:rPr lang="de-DE" smtClean="0"/>
              <a:t>‹Nr.›</a:t>
            </a:fld>
            <a:endParaRPr lang="de-DE" dirty="0"/>
          </a:p>
        </p:txBody>
      </p:sp>
    </p:spTree>
    <p:extLst>
      <p:ext uri="{BB962C8B-B14F-4D97-AF65-F5344CB8AC3E}">
        <p14:creationId xmlns:p14="http://schemas.microsoft.com/office/powerpoint/2010/main" val="216147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rste Seit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8424" y="1620000"/>
            <a:ext cx="7200000" cy="3600000"/>
          </a:xfrm>
        </p:spPr>
        <p:txBody>
          <a:bodyPr>
            <a:noAutofit/>
          </a:bodyPr>
          <a:lstStyle>
            <a:lvl1pPr marL="0" indent="0" algn="ctr">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
        <p:nvSpPr>
          <p:cNvPr id="8" name="Titel 7"/>
          <p:cNvSpPr>
            <a:spLocks noGrp="1"/>
          </p:cNvSpPr>
          <p:nvPr>
            <p:ph type="title"/>
          </p:nvPr>
        </p:nvSpPr>
        <p:spPr/>
        <p:txBody>
          <a:bodyPr>
            <a:noAutofit/>
          </a:bodyPr>
          <a:lstStyle/>
          <a:p>
            <a:r>
              <a:rPr lang="de-DE" dirty="0" smtClean="0"/>
              <a:t>Titelmasterformat durch Klicken bearbeiten</a:t>
            </a:r>
            <a:endParaRPr lang="de-DE" dirty="0"/>
          </a:p>
        </p:txBody>
      </p:sp>
      <p:sp>
        <p:nvSpPr>
          <p:cNvPr id="10" name="Textplatzhalter 9"/>
          <p:cNvSpPr>
            <a:spLocks noGrp="1"/>
          </p:cNvSpPr>
          <p:nvPr>
            <p:ph type="body" sz="quarter" idx="11"/>
          </p:nvPr>
        </p:nvSpPr>
        <p:spPr>
          <a:xfrm>
            <a:off x="1368000" y="5580950"/>
            <a:ext cx="7200000" cy="540000"/>
          </a:xfrm>
        </p:spPr>
        <p:txBody>
          <a:bodyPr anchor="ctr">
            <a:noAutofit/>
          </a:bodyPr>
          <a:lstStyle>
            <a:lvl1pPr>
              <a:defRPr b="1"/>
            </a:lvl1pPr>
          </a:lstStyle>
          <a:p>
            <a:pPr lvl="0"/>
            <a:endParaRPr lang="de-DE" dirty="0" smtClean="0"/>
          </a:p>
        </p:txBody>
      </p:sp>
      <p:sp>
        <p:nvSpPr>
          <p:cNvPr id="2" name="Foliennummernplatzhalter 1"/>
          <p:cNvSpPr>
            <a:spLocks noGrp="1"/>
          </p:cNvSpPr>
          <p:nvPr>
            <p:ph type="sldNum" sz="quarter" idx="12"/>
          </p:nvPr>
        </p:nvSpPr>
        <p:spPr/>
        <p:txBody>
          <a:bodyPr/>
          <a:lstStyle/>
          <a:p>
            <a:fld id="{512B0DB9-0322-4ED9-940E-5222A7C612BE}" type="slidenum">
              <a:rPr lang="de-DE" smtClean="0"/>
              <a:pPr/>
              <a:t>‹Nr.›</a:t>
            </a:fld>
            <a:endParaRPr lang="de-DE" dirty="0"/>
          </a:p>
        </p:txBody>
      </p:sp>
    </p:spTree>
    <p:extLst>
      <p:ext uri="{BB962C8B-B14F-4D97-AF65-F5344CB8AC3E}">
        <p14:creationId xmlns:p14="http://schemas.microsoft.com/office/powerpoint/2010/main" val="36670539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Entsorgung">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oAutofit/>
          </a:bodyPr>
          <a:lstStyle>
            <a:lvl1pPr marL="177800" indent="-177800">
              <a:buFont typeface="Arial" panose="020B0604020202020204" pitchFamily="34" charset="0"/>
              <a:buChar char="•"/>
              <a:defRPr/>
            </a:lvl1pPr>
          </a:lstStyle>
          <a:p>
            <a:pPr lvl="0"/>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10" name="Textfeld 9"/>
          <p:cNvSpPr txBox="1"/>
          <p:nvPr userDrawn="1"/>
        </p:nvSpPr>
        <p:spPr>
          <a:xfrm>
            <a:off x="3960000" y="720000"/>
            <a:ext cx="2052000" cy="540000"/>
          </a:xfrm>
          <a:prstGeom prst="rect">
            <a:avLst/>
          </a:prstGeom>
          <a:noFill/>
        </p:spPr>
        <p:txBody>
          <a:bodyPr wrap="none" rtlCol="0" anchor="ctr">
            <a:noAutofit/>
          </a:bodyPr>
          <a:lstStyle/>
          <a:p>
            <a:pPr algn="ctr"/>
            <a:r>
              <a:rPr lang="de-DE" sz="2800" dirty="0" smtClean="0"/>
              <a:t>Entsorgung</a:t>
            </a:r>
            <a:endParaRPr lang="de-DE" sz="2800" dirty="0"/>
          </a:p>
        </p:txBody>
      </p:sp>
      <p:pic>
        <p:nvPicPr>
          <p:cNvPr id="2" name="Grafik 1"/>
          <p:cNvPicPr>
            <a:picLocks noChangeAspect="1"/>
          </p:cNvPicPr>
          <p:nvPr userDrawn="1"/>
        </p:nvPicPr>
        <p:blipFill>
          <a:blip r:embed="rId2"/>
          <a:stretch>
            <a:fillRect/>
          </a:stretch>
        </p:blipFill>
        <p:spPr>
          <a:xfrm>
            <a:off x="396000" y="504000"/>
            <a:ext cx="814784" cy="900000"/>
          </a:xfrm>
          <a:prstGeom prst="rect">
            <a:avLst/>
          </a:prstGeom>
        </p:spPr>
      </p:pic>
    </p:spTree>
    <p:extLst>
      <p:ext uri="{BB962C8B-B14F-4D97-AF65-F5344CB8AC3E}">
        <p14:creationId xmlns:p14="http://schemas.microsoft.com/office/powerpoint/2010/main" val="13506757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Hilfe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smtClean="0"/>
              <a:t>Hilfe</a:t>
            </a:r>
            <a:endParaRPr lang="de-DE" sz="2800" dirty="0"/>
          </a:p>
        </p:txBody>
      </p:sp>
      <p:pic>
        <p:nvPicPr>
          <p:cNvPr id="7"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6269856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Hilfe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t">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5" name="Inhaltsplatzhalter 4"/>
          <p:cNvSpPr>
            <a:spLocks noGrp="1" noChangeAspect="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500000" y="720000"/>
            <a:ext cx="900000" cy="540000"/>
          </a:xfrm>
          <a:prstGeom prst="rect">
            <a:avLst/>
          </a:prstGeom>
          <a:noFill/>
        </p:spPr>
        <p:txBody>
          <a:bodyPr wrap="none" rtlCol="0" anchor="ctr">
            <a:noAutofit/>
          </a:bodyPr>
          <a:lstStyle/>
          <a:p>
            <a:pPr algn="ctr"/>
            <a:r>
              <a:rPr lang="de-DE" sz="2800" dirty="0" smtClean="0"/>
              <a:t>Hilfe</a:t>
            </a:r>
            <a:endParaRPr lang="de-DE" sz="2800" dirty="0"/>
          </a:p>
        </p:txBody>
      </p:sp>
      <p:pic>
        <p:nvPicPr>
          <p:cNvPr id="8" name="Inhaltsplatzhalter 30"/>
          <p:cNvPicPr>
            <a:picLocks noChangeAspect="1"/>
          </p:cNvPicPr>
          <p:nvPr userDrawn="1"/>
        </p:nvPicPr>
        <p:blipFill>
          <a:blip r:embed="rId2"/>
          <a:stretch>
            <a:fillRect/>
          </a:stretch>
        </p:blipFill>
        <p:spPr>
          <a:xfrm>
            <a:off x="540000" y="540000"/>
            <a:ext cx="582121" cy="1080000"/>
          </a:xfrm>
          <a:prstGeom prst="rect">
            <a:avLst/>
          </a:prstGeom>
        </p:spPr>
      </p:pic>
    </p:spTree>
    <p:extLst>
      <p:ext uri="{BB962C8B-B14F-4D97-AF65-F5344CB8AC3E}">
        <p14:creationId xmlns:p14="http://schemas.microsoft.com/office/powerpoint/2010/main" val="388415738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Loesung 1">
    <p:spTree>
      <p:nvGrpSpPr>
        <p:cNvPr id="1" name=""/>
        <p:cNvGrpSpPr/>
        <p:nvPr/>
      </p:nvGrpSpPr>
      <p:grpSpPr>
        <a:xfrm>
          <a:off x="0" y="0"/>
          <a:ext cx="0" cy="0"/>
          <a:chOff x="0" y="0"/>
          <a:chExt cx="0" cy="0"/>
        </a:xfrm>
      </p:grpSpPr>
      <p:sp>
        <p:nvSpPr>
          <p:cNvPr id="3" name="Inhaltsplatzhalter 2"/>
          <p:cNvSpPr>
            <a:spLocks noGrp="1"/>
          </p:cNvSpPr>
          <p:nvPr>
            <p:ph idx="1"/>
          </p:nvPr>
        </p:nvSpPr>
        <p:spPr>
          <a:xfrm>
            <a:off x="1368000" y="1440000"/>
            <a:ext cx="7200000" cy="4320000"/>
          </a:xfrm>
        </p:spPr>
        <p:txBody>
          <a:bodyPr anchor="t">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smtClean="0"/>
              <a:t>Lösung</a:t>
            </a:r>
            <a:endParaRPr lang="de-DE" sz="2800" dirty="0"/>
          </a:p>
        </p:txBody>
      </p:sp>
      <p:pic>
        <p:nvPicPr>
          <p:cNvPr id="7"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415558509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Loesung 2">
    <p:spTree>
      <p:nvGrpSpPr>
        <p:cNvPr id="1" name=""/>
        <p:cNvGrpSpPr/>
        <p:nvPr/>
      </p:nvGrpSpPr>
      <p:grpSpPr>
        <a:xfrm>
          <a:off x="0" y="0"/>
          <a:ext cx="0" cy="0"/>
          <a:chOff x="0" y="0"/>
          <a:chExt cx="0" cy="0"/>
        </a:xfrm>
      </p:grpSpPr>
      <p:sp>
        <p:nvSpPr>
          <p:cNvPr id="3" name="Inhaltsplatzhalter 2"/>
          <p:cNvSpPr>
            <a:spLocks noGrp="1"/>
          </p:cNvSpPr>
          <p:nvPr>
            <p:ph idx="1"/>
          </p:nvPr>
        </p:nvSpPr>
        <p:spPr>
          <a:xfrm>
            <a:off x="1366838" y="1440000"/>
            <a:ext cx="7200000" cy="3600000"/>
          </a:xfrm>
        </p:spPr>
        <p:txBody>
          <a:bodyPr anchor="t">
            <a:noAutofit/>
          </a:bodyPr>
          <a:lstStyle>
            <a:lvl1pPr algn="l">
              <a:defRPr sz="2400"/>
            </a:lvl1pPr>
            <a:lvl2pPr algn="l">
              <a:defRPr sz="2400"/>
            </a:lvl2pPr>
            <a:lvl3pPr algn="l">
              <a:defRPr sz="2400"/>
            </a:lvl3pPr>
            <a:lvl4pPr algn="l">
              <a:defRPr sz="2400"/>
            </a:lvl4pPr>
            <a:lvl5pPr algn="l">
              <a:defRPr sz="24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noAutofit/>
          </a:bodyPr>
          <a:lstStyle/>
          <a:p>
            <a:fld id="{649AAC7D-4B30-4604-BD35-0C4E56313D0D}" type="slidenum">
              <a:rPr lang="de-DE" smtClean="0"/>
              <a:t>‹Nr.›</a:t>
            </a:fld>
            <a:endParaRPr lang="de-DE" dirty="0"/>
          </a:p>
        </p:txBody>
      </p:sp>
      <p:sp>
        <p:nvSpPr>
          <p:cNvPr id="5" name="Inhaltsplatzhalter 4"/>
          <p:cNvSpPr>
            <a:spLocks noGrp="1"/>
          </p:cNvSpPr>
          <p:nvPr>
            <p:ph sz="quarter" idx="14"/>
          </p:nvPr>
        </p:nvSpPr>
        <p:spPr>
          <a:xfrm>
            <a:off x="720000" y="5220000"/>
            <a:ext cx="900000" cy="900000"/>
          </a:xfrm>
        </p:spPr>
        <p:txBody>
          <a:bodyPr>
            <a:noAutofit/>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noAutofit/>
          </a:bodyPr>
          <a:lstStyle>
            <a:lvl1pPr>
              <a:defRPr sz="2000" b="0">
                <a:solidFill>
                  <a:schemeClr val="tx2"/>
                </a:solidFill>
              </a:defRPr>
            </a:lvl1pPr>
          </a:lstStyle>
          <a:p>
            <a:pPr lvl="0"/>
            <a:r>
              <a:rPr lang="de-DE" dirty="0" smtClean="0"/>
              <a:t>Textmasterformat bearbeiten</a:t>
            </a:r>
          </a:p>
        </p:txBody>
      </p:sp>
      <p:sp>
        <p:nvSpPr>
          <p:cNvPr id="10" name="Textfeld 9"/>
          <p:cNvSpPr txBox="1"/>
          <p:nvPr userDrawn="1"/>
        </p:nvSpPr>
        <p:spPr>
          <a:xfrm>
            <a:off x="4284000" y="720000"/>
            <a:ext cx="1366080" cy="540000"/>
          </a:xfrm>
          <a:prstGeom prst="rect">
            <a:avLst/>
          </a:prstGeom>
          <a:noFill/>
        </p:spPr>
        <p:txBody>
          <a:bodyPr wrap="none" rtlCol="0" anchor="ctr">
            <a:noAutofit/>
          </a:bodyPr>
          <a:lstStyle/>
          <a:p>
            <a:pPr algn="ctr"/>
            <a:r>
              <a:rPr lang="de-DE" sz="2800" dirty="0" smtClean="0"/>
              <a:t>Lösung</a:t>
            </a:r>
            <a:endParaRPr lang="de-DE" sz="2800" dirty="0"/>
          </a:p>
        </p:txBody>
      </p:sp>
      <p:pic>
        <p:nvPicPr>
          <p:cNvPr id="8" name="Inhaltsplatzhalter 33"/>
          <p:cNvPicPr>
            <a:picLocks noChangeAspect="1"/>
          </p:cNvPicPr>
          <p:nvPr userDrawn="1"/>
        </p:nvPicPr>
        <p:blipFill>
          <a:blip r:embed="rId2"/>
          <a:stretch>
            <a:fillRect/>
          </a:stretch>
        </p:blipFill>
        <p:spPr>
          <a:xfrm>
            <a:off x="540000" y="540000"/>
            <a:ext cx="466644" cy="1080000"/>
          </a:xfrm>
          <a:prstGeom prst="rect">
            <a:avLst/>
          </a:prstGeom>
        </p:spPr>
      </p:pic>
    </p:spTree>
    <p:extLst>
      <p:ext uri="{BB962C8B-B14F-4D97-AF65-F5344CB8AC3E}">
        <p14:creationId xmlns:p14="http://schemas.microsoft.com/office/powerpoint/2010/main" val="24368469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lbsteinschätzung">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noAutofit/>
          </a:bodyPr>
          <a:lstStyle/>
          <a:p>
            <a:fld id="{649AAC7D-4B30-4604-BD35-0C4E56313D0D}" type="slidenum">
              <a:rPr lang="de-DE" smtClean="0"/>
              <a:pPr/>
              <a:t>‹Nr.›</a:t>
            </a:fld>
            <a:endParaRPr lang="de-DE" dirty="0"/>
          </a:p>
        </p:txBody>
      </p:sp>
      <p:sp>
        <p:nvSpPr>
          <p:cNvPr id="5" name="Textfeld 4"/>
          <p:cNvSpPr txBox="1"/>
          <p:nvPr userDrawn="1"/>
        </p:nvSpPr>
        <p:spPr>
          <a:xfrm>
            <a:off x="2664000" y="1438190"/>
            <a:ext cx="4608000" cy="360000"/>
          </a:xfrm>
          <a:prstGeom prst="rect">
            <a:avLst/>
          </a:prstGeom>
          <a:noFill/>
        </p:spPr>
        <p:txBody>
          <a:bodyPr wrap="none" rtlCol="0">
            <a:noAutofit/>
          </a:bodyPr>
          <a:lstStyle/>
          <a:p>
            <a:r>
              <a:rPr lang="de-DE" b="1" dirty="0" smtClean="0"/>
              <a:t>Ordne</a:t>
            </a:r>
            <a:r>
              <a:rPr lang="de-DE" b="1" baseline="0" dirty="0" smtClean="0"/>
              <a:t> dich gedanklich einem Smiley zu.</a:t>
            </a:r>
            <a:endParaRPr lang="de-DE" b="1" dirty="0"/>
          </a:p>
        </p:txBody>
      </p:sp>
      <p:sp>
        <p:nvSpPr>
          <p:cNvPr id="7" name="Textplatzhalter 6"/>
          <p:cNvSpPr>
            <a:spLocks noGrp="1"/>
          </p:cNvSpPr>
          <p:nvPr>
            <p:ph type="body" sz="quarter" idx="11"/>
          </p:nvPr>
        </p:nvSpPr>
        <p:spPr>
          <a:xfrm>
            <a:off x="1366838" y="1980000"/>
            <a:ext cx="7199312" cy="720000"/>
          </a:xfrm>
        </p:spPr>
        <p:txBody>
          <a:bodyPr>
            <a:noAutofit/>
          </a:bodyPr>
          <a:lstStyle/>
          <a:p>
            <a:pPr lvl="0"/>
            <a:r>
              <a:rPr lang="de-DE" dirty="0" smtClean="0"/>
              <a:t>Textmasterformat bearbeiten</a:t>
            </a:r>
          </a:p>
        </p:txBody>
      </p:sp>
      <p:sp>
        <p:nvSpPr>
          <p:cNvPr id="13" name="Textplatzhalter 12"/>
          <p:cNvSpPr>
            <a:spLocks noGrp="1"/>
          </p:cNvSpPr>
          <p:nvPr>
            <p:ph type="body" sz="quarter" idx="12"/>
          </p:nvPr>
        </p:nvSpPr>
        <p:spPr>
          <a:xfrm>
            <a:off x="1366838" y="4140000"/>
            <a:ext cx="7199312" cy="1980000"/>
          </a:xfrm>
        </p:spPr>
        <p:txBody>
          <a:bodyPr>
            <a:noAutofit/>
          </a:bodyPr>
          <a:lstStyle>
            <a:lvl1pPr marL="180000" indent="-180000">
              <a:buFont typeface="Arial" panose="020B0604020202020204" pitchFamily="34" charset="0"/>
              <a:buChar char="•"/>
              <a:defRPr/>
            </a:lvl1pPr>
            <a:lvl2pPr marL="180000" indent="-180000">
              <a:buFont typeface="Arial" panose="020B0604020202020204" pitchFamily="34" charset="0"/>
              <a:buChar char="•"/>
              <a:defRPr/>
            </a:lvl2pPr>
            <a:lvl3pPr marL="180000" indent="-180000">
              <a:buFont typeface="Arial" panose="020B0604020202020204" pitchFamily="34" charset="0"/>
              <a:buChar char="•"/>
              <a:defRPr/>
            </a:lvl3pPr>
            <a:lvl4pPr marL="180000" indent="-180000">
              <a:buFont typeface="Arial" panose="020B0604020202020204" pitchFamily="34" charset="0"/>
              <a:buChar char="•"/>
              <a:defRPr/>
            </a:lvl4pPr>
            <a:lvl5pPr marL="180000" indent="-180000">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0000" y="2880000"/>
            <a:ext cx="5262410" cy="1080000"/>
          </a:xfrm>
          <a:prstGeom prst="rect">
            <a:avLst/>
          </a:prstGeom>
        </p:spPr>
      </p:pic>
      <p:pic>
        <p:nvPicPr>
          <p:cNvPr id="9" name="Grafik 8"/>
          <p:cNvPicPr>
            <a:picLocks noChangeAspect="1"/>
          </p:cNvPicPr>
          <p:nvPr userDrawn="1"/>
        </p:nvPicPr>
        <p:blipFill>
          <a:blip r:embed="rId3"/>
          <a:stretch>
            <a:fillRect/>
          </a:stretch>
        </p:blipFill>
        <p:spPr>
          <a:xfrm>
            <a:off x="540000" y="433324"/>
            <a:ext cx="493664" cy="1080000"/>
          </a:xfrm>
          <a:prstGeom prst="rect">
            <a:avLst/>
          </a:prstGeom>
        </p:spPr>
      </p:pic>
    </p:spTree>
    <p:extLst>
      <p:ext uri="{BB962C8B-B14F-4D97-AF65-F5344CB8AC3E}">
        <p14:creationId xmlns:p14="http://schemas.microsoft.com/office/powerpoint/2010/main" val="140648742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Rueckseit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316961DB-6A4C-470A-BFE3-24928CEFD386}" type="slidenum">
              <a:rPr lang="de-DE" smtClean="0"/>
              <a:pPr/>
              <a:t>‹Nr.›</a:t>
            </a:fld>
            <a:endParaRPr lang="de-DE" dirty="0"/>
          </a:p>
        </p:txBody>
      </p:sp>
    </p:spTree>
    <p:extLst>
      <p:ext uri="{BB962C8B-B14F-4D97-AF65-F5344CB8AC3E}">
        <p14:creationId xmlns:p14="http://schemas.microsoft.com/office/powerpoint/2010/main" val="14648662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endParaRPr lang="de-DE" dirty="0"/>
          </a:p>
        </p:txBody>
      </p:sp>
      <p:sp>
        <p:nvSpPr>
          <p:cNvPr id="6" name="Foliennummernplatzhalter 5"/>
          <p:cNvSpPr>
            <a:spLocks noGrp="1"/>
          </p:cNvSpPr>
          <p:nvPr>
            <p:ph type="sldNum" sz="quarter" idx="12"/>
          </p:nvPr>
        </p:nvSpPr>
        <p:spPr/>
        <p:txBody>
          <a:bodyPr/>
          <a:lstStyle>
            <a:lvl1pPr>
              <a:lnSpc>
                <a:spcPct val="100000"/>
              </a:lnSpc>
              <a:defRPr/>
            </a:lvl1pPr>
          </a:lstStyle>
          <a:p>
            <a:fld id="{512B0DB9-0322-4ED9-940E-5222A7C612BE}" type="slidenum">
              <a:rPr lang="de-DE" smtClean="0"/>
              <a:pPr/>
              <a:t>‹Nr.›</a:t>
            </a:fld>
            <a:endParaRPr lang="de-DE" dirty="0"/>
          </a:p>
        </p:txBody>
      </p:sp>
    </p:spTree>
    <p:extLst>
      <p:ext uri="{BB962C8B-B14F-4D97-AF65-F5344CB8AC3E}">
        <p14:creationId xmlns:p14="http://schemas.microsoft.com/office/powerpoint/2010/main" val="36220714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Hilfe">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dirty="0"/>
          </a:p>
        </p:txBody>
      </p:sp>
      <p:pic>
        <p:nvPicPr>
          <p:cNvPr id="5" name="Inhaltsplatzhalter 30"/>
          <p:cNvPicPr>
            <a:picLocks noChangeAspect="1"/>
          </p:cNvPicPr>
          <p:nvPr userDrawn="1"/>
        </p:nvPicPr>
        <p:blipFill>
          <a:blip r:embed="rId2"/>
          <a:stretch>
            <a:fillRect/>
          </a:stretch>
        </p:blipFill>
        <p:spPr>
          <a:xfrm>
            <a:off x="3744000" y="540000"/>
            <a:ext cx="3104647" cy="5760000"/>
          </a:xfrm>
          <a:prstGeom prst="rect">
            <a:avLst/>
          </a:prstGeom>
        </p:spPr>
      </p:pic>
    </p:spTree>
    <p:extLst>
      <p:ext uri="{BB962C8B-B14F-4D97-AF65-F5344CB8AC3E}">
        <p14:creationId xmlns:p14="http://schemas.microsoft.com/office/powerpoint/2010/main" val="10040830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1_Loesung">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512B0DB9-0322-4ED9-940E-5222A7C612BE}" type="slidenum">
              <a:rPr lang="de-DE" smtClean="0"/>
              <a:t>‹Nr.›</a:t>
            </a:fld>
            <a:endParaRPr lang="de-DE" dirty="0"/>
          </a:p>
        </p:txBody>
      </p:sp>
      <p:pic>
        <p:nvPicPr>
          <p:cNvPr id="6" name="Inhaltsplatzhalter 33"/>
          <p:cNvPicPr>
            <a:picLocks noChangeAspect="1"/>
          </p:cNvPicPr>
          <p:nvPr userDrawn="1"/>
        </p:nvPicPr>
        <p:blipFill>
          <a:blip r:embed="rId2"/>
          <a:stretch>
            <a:fillRect/>
          </a:stretch>
        </p:blipFill>
        <p:spPr>
          <a:xfrm>
            <a:off x="3852000" y="540000"/>
            <a:ext cx="2488770" cy="5760000"/>
          </a:xfrm>
          <a:prstGeom prst="rect">
            <a:avLst/>
          </a:prstGeom>
        </p:spPr>
      </p:pic>
    </p:spTree>
    <p:extLst>
      <p:ext uri="{BB962C8B-B14F-4D97-AF65-F5344CB8AC3E}">
        <p14:creationId xmlns:p14="http://schemas.microsoft.com/office/powerpoint/2010/main" val="30780293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etzte 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720000" y="3600000"/>
            <a:ext cx="8460000" cy="2520000"/>
          </a:xfrm>
        </p:spPr>
        <p:txBody>
          <a:bodyPr anchor="t">
            <a:noAutofit/>
          </a:bodyPr>
          <a:lstStyle>
            <a:lvl1pPr algn="l">
              <a:lnSpc>
                <a:spcPct val="100000"/>
              </a:lnSpc>
              <a:spcBef>
                <a:spcPts val="0"/>
              </a:spcBef>
              <a:defRPr sz="1400" b="0"/>
            </a:lvl1pPr>
            <a:lvl2pPr algn="l">
              <a:lnSpc>
                <a:spcPct val="100000"/>
              </a:lnSpc>
              <a:spcBef>
                <a:spcPts val="0"/>
              </a:spcBef>
              <a:defRPr sz="1400" b="0"/>
            </a:lvl2pPr>
            <a:lvl3pPr algn="l">
              <a:lnSpc>
                <a:spcPct val="100000"/>
              </a:lnSpc>
              <a:spcBef>
                <a:spcPts val="0"/>
              </a:spcBef>
              <a:defRPr sz="1400" b="0"/>
            </a:lvl3pPr>
            <a:lvl4pPr algn="l">
              <a:lnSpc>
                <a:spcPct val="100000"/>
              </a:lnSpc>
              <a:spcBef>
                <a:spcPts val="0"/>
              </a:spcBef>
              <a:defRPr sz="1400" b="0"/>
            </a:lvl4pPr>
            <a:lvl5pPr algn="l">
              <a:lnSpc>
                <a:spcPct val="100000"/>
              </a:lnSpc>
              <a:spcBef>
                <a:spcPts val="0"/>
              </a:spcBef>
              <a:defRPr sz="14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a:xfrm>
            <a:off x="3852000" y="6444000"/>
            <a:ext cx="2232000" cy="360000"/>
          </a:xfrm>
        </p:spPr>
        <p:txBody>
          <a:bodyPr/>
          <a:lstStyle>
            <a:lvl1pPr>
              <a:lnSpc>
                <a:spcPct val="100000"/>
              </a:lnSpc>
              <a:defRPr/>
            </a:lvl1pPr>
          </a:lstStyle>
          <a:p>
            <a:fld id="{512B0DB9-0322-4ED9-940E-5222A7C612BE}" type="slidenum">
              <a:rPr lang="de-DE" smtClean="0"/>
              <a:pPr/>
              <a:t>‹Nr.›</a:t>
            </a:fld>
            <a:endParaRPr lang="de-DE" dirty="0"/>
          </a:p>
        </p:txBody>
      </p:sp>
      <p:sp>
        <p:nvSpPr>
          <p:cNvPr id="12" name="Inhaltsplatzhalter 2"/>
          <p:cNvSpPr>
            <a:spLocks noGrp="1"/>
          </p:cNvSpPr>
          <p:nvPr>
            <p:ph idx="13"/>
          </p:nvPr>
        </p:nvSpPr>
        <p:spPr>
          <a:xfrm>
            <a:off x="720000" y="612000"/>
            <a:ext cx="8460000" cy="2736000"/>
          </a:xfrm>
        </p:spPr>
        <p:txBody>
          <a:bodyPr anchor="ctr">
            <a:noAutofit/>
          </a:bodyPr>
          <a:lstStyle>
            <a:lvl1pPr algn="ctr">
              <a:lnSpc>
                <a:spcPct val="150000"/>
              </a:lnSpc>
              <a:spcBef>
                <a:spcPts val="0"/>
              </a:spcBef>
              <a:defRPr sz="2000" b="0"/>
            </a:lvl1pPr>
            <a:lvl2pPr algn="ctr">
              <a:lnSpc>
                <a:spcPct val="150000"/>
              </a:lnSpc>
              <a:spcBef>
                <a:spcPts val="0"/>
              </a:spcBef>
              <a:defRPr sz="2000" b="0"/>
            </a:lvl2pPr>
            <a:lvl3pPr algn="ctr">
              <a:lnSpc>
                <a:spcPct val="150000"/>
              </a:lnSpc>
              <a:spcBef>
                <a:spcPts val="0"/>
              </a:spcBef>
              <a:defRPr sz="2000" b="0"/>
            </a:lvl3pPr>
            <a:lvl4pPr algn="ctr">
              <a:lnSpc>
                <a:spcPct val="150000"/>
              </a:lnSpc>
              <a:spcBef>
                <a:spcPts val="0"/>
              </a:spcBef>
              <a:defRPr sz="2000" b="0"/>
            </a:lvl4pPr>
            <a:lvl5pPr algn="ctr">
              <a:lnSpc>
                <a:spcPct val="150000"/>
              </a:lnSpc>
              <a:spcBef>
                <a:spcPts val="0"/>
              </a:spcBef>
              <a:defRPr sz="2000" b="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84609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Aufgabe 1">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dirty="0"/>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5425357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ufgabe 2">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indent="0">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1368000" y="1440000"/>
            <a:ext cx="7200000" cy="4320000"/>
          </a:xfrm>
        </p:spPr>
        <p:txBody>
          <a:bodyPr>
            <a:noAutofit/>
          </a:bodyPr>
          <a:lstStyle>
            <a:lvl1pPr marL="180000" indent="-180000">
              <a:spcBef>
                <a:spcPts val="600"/>
              </a:spcBef>
              <a:spcAft>
                <a:spcPts val="600"/>
              </a:spcAft>
              <a:buFont typeface="Arial" panose="020B0604020202020204" pitchFamily="34" charset="0"/>
              <a:buChar char="•"/>
              <a:defRPr/>
            </a:lvl1pPr>
            <a:lvl2pPr marL="180000" indent="-180000">
              <a:spcBef>
                <a:spcPts val="600"/>
              </a:spcBef>
              <a:spcAft>
                <a:spcPts val="600"/>
              </a:spcAft>
              <a:buFont typeface="Arial" panose="020B0604020202020204" pitchFamily="34" charset="0"/>
              <a:buChar char="•"/>
              <a:defRPr/>
            </a:lvl2pPr>
            <a:lvl3pPr marL="180000" indent="-180000">
              <a:spcBef>
                <a:spcPts val="600"/>
              </a:spcBef>
              <a:spcAft>
                <a:spcPts val="600"/>
              </a:spcAft>
              <a:buFont typeface="Arial" panose="020B0604020202020204" pitchFamily="34" charset="0"/>
              <a:buChar char="•"/>
              <a:defRPr/>
            </a:lvl3pPr>
            <a:lvl4pPr marL="180000" indent="-180000">
              <a:spcBef>
                <a:spcPts val="600"/>
              </a:spcBef>
              <a:spcAft>
                <a:spcPts val="600"/>
              </a:spcAft>
              <a:buFont typeface="Arial" panose="020B0604020202020204" pitchFamily="34" charset="0"/>
              <a:buChar char="•"/>
              <a:defRPr/>
            </a:lvl4pPr>
            <a:lvl5pPr marL="180000" indent="-180000">
              <a:spcBef>
                <a:spcPts val="600"/>
              </a:spcBef>
              <a:spcAft>
                <a:spcPts val="600"/>
              </a:spcAft>
              <a:buFont typeface="Arial" panose="020B0604020202020204" pitchFamily="34" charset="0"/>
              <a:buChar char="•"/>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lvl1pPr indent="0">
              <a:defRPr/>
            </a:lvl1pPr>
          </a:lstStyle>
          <a:p>
            <a:fld id="{649AAC7D-4B30-4604-BD35-0C4E56313D0D}" type="slidenum">
              <a:rPr lang="de-DE" smtClean="0"/>
              <a:pPr/>
              <a:t>‹Nr.›</a:t>
            </a:fld>
            <a:endParaRPr lang="de-DE" dirty="0"/>
          </a:p>
        </p:txBody>
      </p:sp>
      <p:sp>
        <p:nvSpPr>
          <p:cNvPr id="8" name="Inhaltsplatzhalter 7"/>
          <p:cNvSpPr>
            <a:spLocks noGrp="1" noChangeAspect="1"/>
          </p:cNvSpPr>
          <p:nvPr>
            <p:ph sz="quarter" idx="13"/>
          </p:nvPr>
        </p:nvSpPr>
        <p:spPr>
          <a:xfrm>
            <a:off x="432000" y="50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7" name="Inhaltsplatzhalter 7"/>
          <p:cNvSpPr>
            <a:spLocks noGrp="1" noChangeAspect="1"/>
          </p:cNvSpPr>
          <p:nvPr>
            <p:ph sz="quarter" idx="14"/>
          </p:nvPr>
        </p:nvSpPr>
        <p:spPr>
          <a:xfrm>
            <a:off x="432000" y="1512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9" name="Inhaltsplatzhalter 7"/>
          <p:cNvSpPr>
            <a:spLocks noGrp="1"/>
          </p:cNvSpPr>
          <p:nvPr>
            <p:ph sz="quarter" idx="15"/>
          </p:nvPr>
        </p:nvSpPr>
        <p:spPr>
          <a:xfrm>
            <a:off x="432000" y="2628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0" name="Inhaltsplatzhalter 7"/>
          <p:cNvSpPr>
            <a:spLocks noGrp="1" noChangeAspect="1"/>
          </p:cNvSpPr>
          <p:nvPr>
            <p:ph sz="quarter" idx="16"/>
          </p:nvPr>
        </p:nvSpPr>
        <p:spPr>
          <a:xfrm>
            <a:off x="432000" y="3744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
        <p:nvSpPr>
          <p:cNvPr id="11" name="Inhaltsplatzhalter 7"/>
          <p:cNvSpPr>
            <a:spLocks noGrp="1" noChangeAspect="1"/>
          </p:cNvSpPr>
          <p:nvPr>
            <p:ph sz="quarter" idx="17"/>
          </p:nvPr>
        </p:nvSpPr>
        <p:spPr>
          <a:xfrm>
            <a:off x="432000" y="4860000"/>
            <a:ext cx="900000" cy="900000"/>
          </a:xfrm>
        </p:spPr>
        <p:txBody>
          <a:bodyPr>
            <a:noAutofit/>
          </a:bodyPr>
          <a:lstStyle>
            <a:lvl1pPr indent="0">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1787902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Aufgabe 3">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dirty="0" smtClean="0"/>
              <a:t>Titelmasterformat durch Klicken bearbeiten</a:t>
            </a:r>
            <a:endParaRPr lang="de-DE" dirty="0"/>
          </a:p>
        </p:txBody>
      </p:sp>
      <p:sp>
        <p:nvSpPr>
          <p:cNvPr id="3" name="Inhaltsplatzhalter 2"/>
          <p:cNvSpPr>
            <a:spLocks noGrp="1"/>
          </p:cNvSpPr>
          <p:nvPr>
            <p:ph idx="1"/>
          </p:nvPr>
        </p:nvSpPr>
        <p:spPr>
          <a:xfrm>
            <a:off x="1366838" y="1440000"/>
            <a:ext cx="7200000" cy="3600000"/>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12"/>
          </p:nvPr>
        </p:nvSpPr>
        <p:spPr/>
        <p:txBody>
          <a:bodyPr/>
          <a:lstStyle/>
          <a:p>
            <a:fld id="{649AAC7D-4B30-4604-BD35-0C4E56313D0D}" type="slidenum">
              <a:rPr lang="de-DE" smtClean="0"/>
              <a:t>‹Nr.›</a:t>
            </a:fld>
            <a:endParaRPr lang="de-DE" dirty="0"/>
          </a:p>
        </p:txBody>
      </p:sp>
      <p:sp>
        <p:nvSpPr>
          <p:cNvPr id="8"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
        <p:nvSpPr>
          <p:cNvPr id="5" name="Inhaltsplatzhalter 4"/>
          <p:cNvSpPr>
            <a:spLocks noGrp="1"/>
          </p:cNvSpPr>
          <p:nvPr>
            <p:ph sz="quarter" idx="14"/>
          </p:nvPr>
        </p:nvSpPr>
        <p:spPr>
          <a:xfrm>
            <a:off x="720000" y="5220000"/>
            <a:ext cx="900000" cy="900000"/>
          </a:xfrm>
        </p:spPr>
        <p:txBody>
          <a:bodyPr/>
          <a:lstStyle>
            <a:lvl1pPr>
              <a:defRPr sz="1000"/>
            </a:lvl1pPr>
            <a:lvl2pPr>
              <a:defRPr sz="1200"/>
            </a:lvl2pPr>
            <a:lvl3pPr>
              <a:defRPr sz="1200"/>
            </a:lvl3pPr>
            <a:lvl4pPr>
              <a:defRPr sz="1200"/>
            </a:lvl4pPr>
            <a:lvl5pPr>
              <a:defRPr sz="1200"/>
            </a:lvl5pPr>
          </a:lstStyle>
          <a:p>
            <a:pPr lvl="0"/>
            <a:endParaRPr lang="de-DE" dirty="0"/>
          </a:p>
        </p:txBody>
      </p:sp>
      <p:sp>
        <p:nvSpPr>
          <p:cNvPr id="9" name="Textplatzhalter 8"/>
          <p:cNvSpPr>
            <a:spLocks noGrp="1"/>
          </p:cNvSpPr>
          <p:nvPr>
            <p:ph type="body" sz="quarter" idx="15"/>
          </p:nvPr>
        </p:nvSpPr>
        <p:spPr>
          <a:xfrm>
            <a:off x="1726838" y="5220000"/>
            <a:ext cx="6840000" cy="900000"/>
          </a:xfrm>
        </p:spPr>
        <p:txBody>
          <a:bodyPr anchor="ctr"/>
          <a:lstStyle>
            <a:lvl1pPr>
              <a:defRPr sz="2000" b="0">
                <a:solidFill>
                  <a:schemeClr val="tx2"/>
                </a:solidFill>
              </a:defRPr>
            </a:lvl1pPr>
          </a:lstStyle>
          <a:p>
            <a:pPr lvl="0"/>
            <a:r>
              <a:rPr lang="de-DE" dirty="0" smtClean="0"/>
              <a:t>Textmasterformat bearbeiten</a:t>
            </a:r>
          </a:p>
        </p:txBody>
      </p:sp>
    </p:spTree>
    <p:extLst>
      <p:ext uri="{BB962C8B-B14F-4D97-AF65-F5344CB8AC3E}">
        <p14:creationId xmlns:p14="http://schemas.microsoft.com/office/powerpoint/2010/main" val="6578142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Aufgabe 4">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Foliennummernplatzhalter 2"/>
          <p:cNvSpPr>
            <a:spLocks noGrp="1"/>
          </p:cNvSpPr>
          <p:nvPr>
            <p:ph type="sldNum" sz="quarter" idx="10"/>
          </p:nvPr>
        </p:nvSpPr>
        <p:spPr/>
        <p:txBody>
          <a:bodyPr/>
          <a:lstStyle/>
          <a:p>
            <a:fld id="{649AAC7D-4B30-4604-BD35-0C4E56313D0D}" type="slidenum">
              <a:rPr lang="de-DE" smtClean="0"/>
              <a:pPr/>
              <a:t>‹Nr.›</a:t>
            </a:fld>
            <a:endParaRPr lang="de-DE" dirty="0"/>
          </a:p>
        </p:txBody>
      </p:sp>
      <p:sp>
        <p:nvSpPr>
          <p:cNvPr id="4" name="Inhaltsplatzhalter 7"/>
          <p:cNvSpPr>
            <a:spLocks noGrp="1" noChangeAspect="1"/>
          </p:cNvSpPr>
          <p:nvPr>
            <p:ph sz="quarter" idx="13"/>
          </p:nvPr>
        </p:nvSpPr>
        <p:spPr>
          <a:xfrm>
            <a:off x="432000" y="504000"/>
            <a:ext cx="900000" cy="900000"/>
          </a:xfrm>
        </p:spPr>
        <p:txBody>
          <a:bodyPr>
            <a:noAutofit/>
          </a:bodyPr>
          <a:lstStyle>
            <a:lvl1pPr>
              <a:defRPr sz="1000"/>
            </a:lvl1pPr>
            <a:lvl2pPr>
              <a:defRPr sz="1000"/>
            </a:lvl2pPr>
            <a:lvl3pPr>
              <a:defRPr sz="1000"/>
            </a:lvl3pPr>
            <a:lvl4pPr>
              <a:defRPr sz="1000"/>
            </a:lvl4pPr>
            <a:lvl5pPr>
              <a:defRPr sz="1000"/>
            </a:lvl5pPr>
          </a:lstStyle>
          <a:p>
            <a:pPr lvl="0"/>
            <a:endParaRPr lang="de-DE" dirty="0"/>
          </a:p>
        </p:txBody>
      </p:sp>
    </p:spTree>
    <p:extLst>
      <p:ext uri="{BB962C8B-B14F-4D97-AF65-F5344CB8AC3E}">
        <p14:creationId xmlns:p14="http://schemas.microsoft.com/office/powerpoint/2010/main" val="17659805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720000" y="648000"/>
            <a:ext cx="8460000" cy="90000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620000"/>
            <a:ext cx="7200000" cy="3600000"/>
          </a:xfrm>
          <a:prstGeom prst="rect">
            <a:avLst/>
          </a:prstGeom>
        </p:spPr>
        <p:txBody>
          <a:bodyPr vert="horz" lIns="91440" tIns="45720" rIns="91440" bIns="45720" rtlCol="0" anchor="b">
            <a:noAutofit/>
          </a:bodyPr>
          <a:lstStyle/>
          <a:p>
            <a:pPr lvl="0"/>
            <a:r>
              <a:rPr lang="de-DE" dirty="0" smtClean="0"/>
              <a:t>Textmasterformat bearbeiten</a:t>
            </a:r>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noAutofit/>
          </a:bodyPr>
          <a:lstStyle>
            <a:lvl1pPr algn="ctr">
              <a:lnSpc>
                <a:spcPct val="100000"/>
              </a:lnSpc>
              <a:defRPr sz="1600">
                <a:solidFill>
                  <a:schemeClr val="tx1">
                    <a:tint val="75000"/>
                  </a:schemeClr>
                </a:solidFill>
              </a:defRPr>
            </a:lvl1pPr>
          </a:lstStyle>
          <a:p>
            <a:fld id="{512B0DB9-0322-4ED9-940E-5222A7C612BE}"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pPr>
            <a:endParaRPr lang="de-DE" dirty="0"/>
          </a:p>
        </p:txBody>
      </p:sp>
    </p:spTree>
    <p:extLst>
      <p:ext uri="{BB962C8B-B14F-4D97-AF65-F5344CB8AC3E}">
        <p14:creationId xmlns:p14="http://schemas.microsoft.com/office/powerpoint/2010/main" val="3411923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1" r:id="rId3"/>
    <p:sldLayoutId id="2147483696" r:id="rId4"/>
    <p:sldLayoutId id="2147483697" r:id="rId5"/>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4pPr>
      <a:lvl5pPr marL="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366838" y="613324"/>
            <a:ext cx="7200000" cy="720000"/>
          </a:xfrm>
          <a:prstGeom prst="rect">
            <a:avLst/>
          </a:prstGeom>
        </p:spPr>
        <p:txBody>
          <a:bodyPr vert="horz" wrap="square"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1368000" y="1440000"/>
            <a:ext cx="7200000" cy="4320000"/>
          </a:xfrm>
          <a:prstGeom prst="rect">
            <a:avLst/>
          </a:prstGeom>
        </p:spPr>
        <p:txBody>
          <a:bodyPr vert="horz" wrap="square" lIns="91440" tIns="45720" rIns="91440" bIns="45720" rtlCol="0" anchor="ctr">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3852000" y="6444000"/>
            <a:ext cx="2232000" cy="360000"/>
          </a:xfrm>
          <a:prstGeom prst="rect">
            <a:avLst/>
          </a:prstGeom>
        </p:spPr>
        <p:txBody>
          <a:bodyPr vert="horz" wrap="square" lIns="91440" tIns="45720" rIns="91440" bIns="45720" rtlCol="0" anchor="ctr">
            <a:noAutofit/>
          </a:bodyPr>
          <a:lstStyle>
            <a:lvl1pPr algn="ctr">
              <a:lnSpc>
                <a:spcPct val="100000"/>
              </a:lnSpc>
              <a:defRPr sz="1600">
                <a:solidFill>
                  <a:schemeClr val="tx1">
                    <a:tint val="75000"/>
                  </a:schemeClr>
                </a:solidFill>
              </a:defRPr>
            </a:lvl1pPr>
          </a:lstStyle>
          <a:p>
            <a:fld id="{649AAC7D-4B30-4604-BD35-0C4E56313D0D}" type="slidenum">
              <a:rPr lang="de-DE" smtClean="0"/>
              <a:pPr/>
              <a:t>‹Nr.›</a:t>
            </a:fld>
            <a:endParaRPr lang="de-DE" dirty="0"/>
          </a:p>
        </p:txBody>
      </p:sp>
      <p:sp>
        <p:nvSpPr>
          <p:cNvPr id="7" name="Rechteck 6"/>
          <p:cNvSpPr/>
          <p:nvPr userDrawn="1"/>
        </p:nvSpPr>
        <p:spPr>
          <a:xfrm>
            <a:off x="360000" y="432000"/>
            <a:ext cx="9180000" cy="5940000"/>
          </a:xfrm>
          <a:prstGeom prst="rect">
            <a:avLst/>
          </a:prstGeom>
          <a:noFill/>
          <a:ln w="38100" cap="sq">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lnSpc>
                <a:spcPct val="100000"/>
              </a:lnSpc>
            </a:pPr>
            <a:endParaRPr lang="de-DE" dirty="0"/>
          </a:p>
        </p:txBody>
      </p:sp>
      <p:cxnSp>
        <p:nvCxnSpPr>
          <p:cNvPr id="12" name="Gerader Verbinder 11"/>
          <p:cNvCxnSpPr/>
          <p:nvPr userDrawn="1"/>
        </p:nvCxnSpPr>
        <p:spPr>
          <a:xfrm>
            <a:off x="1188000" y="1368000"/>
            <a:ext cx="756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52977996"/>
      </p:ext>
    </p:extLst>
  </p:cSld>
  <p:clrMap bg1="lt1" tx1="dk1" bg2="lt2" tx2="dk2" accent1="accent1" accent2="accent2" accent3="accent3" accent4="accent4" accent5="accent5" accent6="accent6" hlink="hlink" folHlink="folHlink"/>
  <p:sldLayoutIdLst>
    <p:sldLayoutId id="2147483700" r:id="rId1"/>
    <p:sldLayoutId id="2147483710" r:id="rId2"/>
    <p:sldLayoutId id="2147483712" r:id="rId3"/>
    <p:sldLayoutId id="2147483713" r:id="rId4"/>
    <p:sldLayoutId id="2147483714" r:id="rId5"/>
    <p:sldLayoutId id="2147483715" r:id="rId6"/>
    <p:sldLayoutId id="2147483717" r:id="rId7"/>
    <p:sldLayoutId id="2147483716" r:id="rId8"/>
    <p:sldLayoutId id="2147483718" r:id="rId9"/>
    <p:sldLayoutId id="2147483719" r:id="rId10"/>
  </p:sldLayoutIdLst>
  <p:timing>
    <p:tnLst>
      <p:par>
        <p:cTn id="1" dur="indefinite" restart="never" nodeType="tmRoot"/>
      </p:par>
    </p:tnLst>
  </p:timing>
  <p:hf hdr="0" ftr="0"/>
  <p:txStyles>
    <p:titleStyle>
      <a:lvl1pPr algn="ctr" defTabSz="914400"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3pPr>
      <a:lvl4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2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3852000" y="6444000"/>
            <a:ext cx="2232000" cy="360000"/>
          </a:xfrm>
          <a:prstGeom prst="rect">
            <a:avLst/>
          </a:prstGeom>
        </p:spPr>
        <p:txBody>
          <a:bodyPr vert="horz" lIns="91440" tIns="45720" rIns="91440" bIns="45720" rtlCol="0" anchor="ctr"/>
          <a:lstStyle>
            <a:lvl1pPr algn="ctr">
              <a:defRPr sz="1600">
                <a:solidFill>
                  <a:schemeClr val="tx1">
                    <a:tint val="75000"/>
                  </a:schemeClr>
                </a:solidFill>
              </a:defRPr>
            </a:lvl1pPr>
          </a:lstStyle>
          <a:p>
            <a:fld id="{316961DB-6A4C-470A-BFE3-24928CEFD386}" type="slidenum">
              <a:rPr lang="de-DE" smtClean="0"/>
              <a:pPr/>
              <a:t>‹Nr.›</a:t>
            </a:fld>
            <a:endParaRPr lang="de-DE" dirty="0"/>
          </a:p>
        </p:txBody>
      </p:sp>
    </p:spTree>
    <p:extLst>
      <p:ext uri="{BB962C8B-B14F-4D97-AF65-F5344CB8AC3E}">
        <p14:creationId xmlns:p14="http://schemas.microsoft.com/office/powerpoint/2010/main" val="3440656529"/>
      </p:ext>
    </p:extLst>
  </p:cSld>
  <p:clrMap bg1="lt1" tx1="dk1" bg2="lt2" tx2="dk2" accent1="accent1" accent2="accent2" accent3="accent3" accent4="accent4" accent5="accent5" accent6="accent6" hlink="hlink" folHlink="folHlink"/>
  <p:sldLayoutIdLst>
    <p:sldLayoutId id="2147483721" r:id="rId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3.xml"/><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8.x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4.w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14.wmf"/><Relationship Id="rId1" Type="http://schemas.openxmlformats.org/officeDocument/2006/relationships/slideLayout" Target="../slideLayouts/slideLayout8.xml"/><Relationship Id="rId4" Type="http://schemas.openxmlformats.org/officeDocument/2006/relationships/image" Target="../media/image1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6.xml"/><Relationship Id="rId5" Type="http://schemas.openxmlformats.org/officeDocument/2006/relationships/image" Target="../media/image10.jpe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8.xml"/><Relationship Id="rId4" Type="http://schemas.openxmlformats.org/officeDocument/2006/relationships/image" Target="../media/image1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8.xml"/><Relationship Id="rId4" Type="http://schemas.openxmlformats.org/officeDocument/2006/relationships/image" Target="../media/image1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r>
              <a:rPr lang="de-DE" dirty="0" smtClean="0"/>
              <a:t>Forschungsthema:</a:t>
            </a:r>
          </a:p>
          <a:p>
            <a:r>
              <a:rPr lang="de-DE" dirty="0" smtClean="0"/>
              <a:t>Der Atombau</a:t>
            </a:r>
            <a:endParaRPr lang="de-DE" dirty="0"/>
          </a:p>
        </p:txBody>
      </p:sp>
      <p:sp>
        <p:nvSpPr>
          <p:cNvPr id="3" name="Titel 2"/>
          <p:cNvSpPr>
            <a:spLocks noGrp="1"/>
          </p:cNvSpPr>
          <p:nvPr>
            <p:ph type="title"/>
          </p:nvPr>
        </p:nvSpPr>
        <p:spPr/>
        <p:txBody>
          <a:bodyPr/>
          <a:lstStyle/>
          <a:p>
            <a:r>
              <a:rPr lang="de-DE" dirty="0" smtClean="0"/>
              <a:t>Chemie-Olympiade</a:t>
            </a:r>
            <a:endParaRPr lang="de-DE" dirty="0"/>
          </a:p>
        </p:txBody>
      </p:sp>
      <p:sp>
        <p:nvSpPr>
          <p:cNvPr id="4" name="Textplatzhalter 3"/>
          <p:cNvSpPr>
            <a:spLocks noGrp="1"/>
          </p:cNvSpPr>
          <p:nvPr>
            <p:ph type="body" sz="quarter" idx="11"/>
          </p:nvPr>
        </p:nvSpPr>
        <p:spPr/>
        <p:txBody>
          <a:bodyPr/>
          <a:lstStyle/>
          <a:p>
            <a:r>
              <a:rPr lang="de-DE" dirty="0" smtClean="0"/>
              <a:t>Stand </a:t>
            </a:r>
            <a:fld id="{23B0128D-A7FE-4782-9E18-DBCFB21C5766}" type="datetime1">
              <a:rPr lang="de-DE" smtClean="0"/>
              <a:t>26.04.2018</a:t>
            </a:fld>
            <a:endParaRPr lang="de-DE" dirty="0"/>
          </a:p>
        </p:txBody>
      </p:sp>
      <p:pic>
        <p:nvPicPr>
          <p:cNvPr id="6" name="Inhaltsplatzhalter 22"/>
          <p:cNvPicPr>
            <a:picLocks noChangeAspect="1"/>
          </p:cNvPicPr>
          <p:nvPr/>
        </p:nvPicPr>
        <p:blipFill>
          <a:blip r:embed="rId2"/>
          <a:stretch>
            <a:fillRect/>
          </a:stretch>
        </p:blipFill>
        <p:spPr>
          <a:xfrm>
            <a:off x="3560032" y="1731529"/>
            <a:ext cx="2813232" cy="2731289"/>
          </a:xfrm>
          <a:prstGeom prst="rect">
            <a:avLst/>
          </a:prstGeom>
        </p:spPr>
      </p:pic>
    </p:spTree>
    <p:extLst>
      <p:ext uri="{BB962C8B-B14F-4D97-AF65-F5344CB8AC3E}">
        <p14:creationId xmlns:p14="http://schemas.microsoft.com/office/powerpoint/2010/main" val="2762850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lgn="ctr"/>
            <a:r>
              <a:rPr lang="de-DE" dirty="0" smtClean="0"/>
              <a:t>Sieht eure Lösung so aus?</a:t>
            </a:r>
          </a:p>
          <a:p>
            <a:endParaRPr lang="de-DE" dirty="0"/>
          </a:p>
          <a:p>
            <a:endParaRPr lang="de-DE" dirty="0" smtClean="0"/>
          </a:p>
          <a:p>
            <a:endParaRPr lang="de-DE" dirty="0"/>
          </a:p>
          <a:p>
            <a:endParaRPr lang="de-DE" dirty="0" smtClean="0"/>
          </a:p>
          <a:p>
            <a:endParaRPr lang="de-DE" dirty="0"/>
          </a:p>
          <a:p>
            <a:endParaRPr lang="de-DE" dirty="0" smtClean="0"/>
          </a:p>
          <a:p>
            <a:endParaRPr lang="de-DE" dirty="0"/>
          </a:p>
          <a:p>
            <a:pPr algn="ctr"/>
            <a:r>
              <a:rPr lang="de-DE" dirty="0" smtClean="0"/>
              <a:t>Auch andere Lösungen sind möglich. Wichtig ist, dass ihr euer Vorgehen beim Bauen und euer Ergebnis nachvollziehbar erklären könnt.</a:t>
            </a:r>
            <a:endParaRPr lang="de-DE" dirty="0"/>
          </a:p>
        </p:txBody>
      </p:sp>
      <p:sp>
        <p:nvSpPr>
          <p:cNvPr id="3" name="Foliennummernplatzhalter 2"/>
          <p:cNvSpPr>
            <a:spLocks noGrp="1"/>
          </p:cNvSpPr>
          <p:nvPr>
            <p:ph type="sldNum" sz="quarter" idx="12"/>
          </p:nvPr>
        </p:nvSpPr>
        <p:spPr/>
        <p:txBody>
          <a:bodyPr/>
          <a:lstStyle/>
          <a:p>
            <a:fld id="{649AAC7D-4B30-4604-BD35-0C4E56313D0D}" type="slidenum">
              <a:rPr lang="de-DE" smtClean="0"/>
              <a:t>10</a:t>
            </a:fld>
            <a:endParaRPr lang="de-DE" dirty="0"/>
          </a:p>
        </p:txBody>
      </p:sp>
      <p:grpSp>
        <p:nvGrpSpPr>
          <p:cNvPr id="4" name="Gruppieren 3"/>
          <p:cNvGrpSpPr/>
          <p:nvPr/>
        </p:nvGrpSpPr>
        <p:grpSpPr>
          <a:xfrm>
            <a:off x="1601260" y="2199948"/>
            <a:ext cx="6720624" cy="1946127"/>
            <a:chOff x="1601260" y="1600850"/>
            <a:chExt cx="6720624" cy="1946127"/>
          </a:xfrm>
        </p:grpSpPr>
        <p:grpSp>
          <p:nvGrpSpPr>
            <p:cNvPr id="5" name="Gruppieren 4"/>
            <p:cNvGrpSpPr/>
            <p:nvPr/>
          </p:nvGrpSpPr>
          <p:grpSpPr>
            <a:xfrm>
              <a:off x="1601260" y="1605006"/>
              <a:ext cx="1805442" cy="1941971"/>
              <a:chOff x="1601260" y="1605006"/>
              <a:chExt cx="1805442" cy="1941971"/>
            </a:xfrm>
          </p:grpSpPr>
          <p:pic>
            <p:nvPicPr>
              <p:cNvPr id="12" name="Inhaltsplatzhalt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0247" y="1605006"/>
                <a:ext cx="1766455" cy="1221971"/>
              </a:xfrm>
              <a:prstGeom prst="rect">
                <a:avLst/>
              </a:prstGeom>
            </p:spPr>
          </p:pic>
          <p:sp>
            <p:nvSpPr>
              <p:cNvPr id="13" name="Textplatzhalter 2"/>
              <p:cNvSpPr txBox="1">
                <a:spLocks/>
              </p:cNvSpPr>
              <p:nvPr/>
            </p:nvSpPr>
            <p:spPr>
              <a:xfrm>
                <a:off x="1601260" y="2826977"/>
                <a:ext cx="1800000" cy="720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de-DE" sz="14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Atommodell nach Dalton</a:t>
                </a:r>
                <a:endParaRPr kumimoji="0" lang="de-DE" sz="14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grpSp>
        <p:grpSp>
          <p:nvGrpSpPr>
            <p:cNvPr id="6" name="Gruppieren 5"/>
            <p:cNvGrpSpPr/>
            <p:nvPr/>
          </p:nvGrpSpPr>
          <p:grpSpPr>
            <a:xfrm>
              <a:off x="4061571" y="1600850"/>
              <a:ext cx="1800000" cy="1946127"/>
              <a:chOff x="4061571" y="1600850"/>
              <a:chExt cx="1800000" cy="1946127"/>
            </a:xfrm>
          </p:grpSpPr>
          <p:pic>
            <p:nvPicPr>
              <p:cNvPr id="10" name="Inhaltsplatzhalter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8344" y="1600850"/>
                <a:ext cx="1766455" cy="1226127"/>
              </a:xfrm>
              <a:prstGeom prst="rect">
                <a:avLst/>
              </a:prstGeom>
            </p:spPr>
          </p:pic>
          <p:sp>
            <p:nvSpPr>
              <p:cNvPr id="11" name="Textplatzhalter 4"/>
              <p:cNvSpPr txBox="1">
                <a:spLocks/>
              </p:cNvSpPr>
              <p:nvPr/>
            </p:nvSpPr>
            <p:spPr>
              <a:xfrm>
                <a:off x="4061571" y="2826977"/>
                <a:ext cx="1800000" cy="720000"/>
              </a:xfrm>
              <a:prstGeom prst="rect">
                <a:avLst/>
              </a:prstGeom>
            </p:spPr>
            <p:txBody>
              <a:bodyPr anchor="ctr"/>
              <a:lstStyle/>
              <a:p>
                <a:pPr marR="0" lvl="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de-DE" sz="14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Atommodell nach Thomson</a:t>
                </a:r>
                <a:endParaRPr kumimoji="0" lang="de-DE" sz="14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grpSp>
        <p:grpSp>
          <p:nvGrpSpPr>
            <p:cNvPr id="7" name="Gruppieren 6"/>
            <p:cNvGrpSpPr/>
            <p:nvPr/>
          </p:nvGrpSpPr>
          <p:grpSpPr>
            <a:xfrm>
              <a:off x="6521883" y="1620000"/>
              <a:ext cx="1800001" cy="1925654"/>
              <a:chOff x="6521883" y="1620000"/>
              <a:chExt cx="1800001" cy="1925654"/>
            </a:xfrm>
          </p:grpSpPr>
          <p:pic>
            <p:nvPicPr>
              <p:cNvPr id="8" name="Inhaltsplatzhalter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21883" y="1620000"/>
                <a:ext cx="1766455" cy="1226127"/>
              </a:xfrm>
              <a:prstGeom prst="rect">
                <a:avLst/>
              </a:prstGeom>
            </p:spPr>
          </p:pic>
          <p:sp>
            <p:nvSpPr>
              <p:cNvPr id="9" name="Textplatzhalter 8"/>
              <p:cNvSpPr txBox="1">
                <a:spLocks/>
              </p:cNvSpPr>
              <p:nvPr/>
            </p:nvSpPr>
            <p:spPr>
              <a:xfrm>
                <a:off x="6521884" y="2825654"/>
                <a:ext cx="1800000" cy="720000"/>
              </a:xfrm>
              <a:prstGeom prst="rect">
                <a:avLst/>
              </a:prstGeom>
            </p:spPr>
            <p:txBody>
              <a:bodyPr anchor="ctr">
                <a:normAutofit/>
              </a:bodyPr>
              <a:lstStyle/>
              <a:p>
                <a:pPr marR="0" lvl="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de-DE" sz="14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Atommodell nach Bohr</a:t>
                </a:r>
                <a:endParaRPr kumimoji="0" lang="de-DE" sz="1400" b="1"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grpSp>
      </p:grpSp>
    </p:spTree>
    <p:extLst>
      <p:ext uri="{BB962C8B-B14F-4D97-AF65-F5344CB8AC3E}">
        <p14:creationId xmlns:p14="http://schemas.microsoft.com/office/powerpoint/2010/main" val="3422392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2 von 4</a:t>
            </a:r>
            <a:endParaRPr lang="de-DE" dirty="0"/>
          </a:p>
        </p:txBody>
      </p:sp>
      <p:sp>
        <p:nvSpPr>
          <p:cNvPr id="3" name="Inhaltsplatzhalter 2"/>
          <p:cNvSpPr>
            <a:spLocks noGrp="1"/>
          </p:cNvSpPr>
          <p:nvPr>
            <p:ph idx="1"/>
          </p:nvPr>
        </p:nvSpPr>
        <p:spPr/>
        <p:txBody>
          <a:bodyPr anchor="t"/>
          <a:lstStyle/>
          <a:p>
            <a:r>
              <a:rPr lang="de-DE" dirty="0" smtClean="0"/>
              <a:t>Nachdem nun jeder ein Atom-Modell nach der Vorstellung einer eurer drei Mitforscher nachgebaut hat, arbeitet ihr wieder zusammen.</a:t>
            </a:r>
          </a:p>
          <a:p>
            <a:endParaRPr lang="de-DE" dirty="0"/>
          </a:p>
          <a:p>
            <a:r>
              <a:rPr lang="de-DE" dirty="0" smtClean="0"/>
              <a:t>Beschreibt jetzt jeweils euer Modell für die beiden anderen Gruppen-Mitglieder. Nehmt dabei das nachgebaute Modell zur Hilfe.</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11</a:t>
            </a:fld>
            <a:endParaRPr lang="de-DE" dirty="0"/>
          </a:p>
        </p:txBody>
      </p:sp>
      <p:sp>
        <p:nvSpPr>
          <p:cNvPr id="7" name="Textplatzhalter 6"/>
          <p:cNvSpPr>
            <a:spLocks noGrp="1"/>
          </p:cNvSpPr>
          <p:nvPr>
            <p:ph type="body" sz="quarter" idx="15"/>
          </p:nvPr>
        </p:nvSpPr>
        <p:spPr/>
        <p:txBody>
          <a:bodyPr/>
          <a:lstStyle/>
          <a:p>
            <a:r>
              <a:rPr lang="de-DE" dirty="0" smtClean="0"/>
              <a:t>Notiert wichtige Modell-Kennzeichen in euer Labor-Tagebuch.</a:t>
            </a:r>
            <a:endParaRPr lang="de-DE" dirty="0"/>
          </a:p>
        </p:txBody>
      </p:sp>
      <p:pic>
        <p:nvPicPr>
          <p:cNvPr id="8"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pic>
        <p:nvPicPr>
          <p:cNvPr id="9"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pic>
        <p:nvPicPr>
          <p:cNvPr id="10" name="Inhaltsplatzhalter 25"/>
          <p:cNvPicPr>
            <a:picLocks noChangeAspect="1"/>
          </p:cNvPicPr>
          <p:nvPr/>
        </p:nvPicPr>
        <p:blipFill>
          <a:blip r:embed="rId4"/>
          <a:stretch>
            <a:fillRect/>
          </a:stretch>
        </p:blipFill>
        <p:spPr>
          <a:xfrm>
            <a:off x="429950" y="2721153"/>
            <a:ext cx="961017" cy="900000"/>
          </a:xfrm>
          <a:prstGeom prst="rect">
            <a:avLst/>
          </a:prstGeom>
        </p:spPr>
      </p:pic>
    </p:spTree>
    <p:extLst>
      <p:ext uri="{BB962C8B-B14F-4D97-AF65-F5344CB8AC3E}">
        <p14:creationId xmlns:p14="http://schemas.microsoft.com/office/powerpoint/2010/main" val="3028636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12</a:t>
            </a:fld>
            <a:endParaRPr lang="de-DE" dirty="0"/>
          </a:p>
        </p:txBody>
      </p:sp>
    </p:spTree>
    <p:extLst>
      <p:ext uri="{BB962C8B-B14F-4D97-AF65-F5344CB8AC3E}">
        <p14:creationId xmlns:p14="http://schemas.microsoft.com/office/powerpoint/2010/main" val="2546901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3 von 4</a:t>
            </a:r>
            <a:endParaRPr lang="de-DE" dirty="0"/>
          </a:p>
        </p:txBody>
      </p:sp>
      <p:sp>
        <p:nvSpPr>
          <p:cNvPr id="3" name="Inhaltsplatzhalter 2"/>
          <p:cNvSpPr>
            <a:spLocks noGrp="1"/>
          </p:cNvSpPr>
          <p:nvPr>
            <p:ph idx="1"/>
          </p:nvPr>
        </p:nvSpPr>
        <p:spPr/>
        <p:txBody>
          <a:bodyPr anchor="t"/>
          <a:lstStyle/>
          <a:p>
            <a:r>
              <a:rPr lang="de-DE" dirty="0" smtClean="0"/>
              <a:t>Jeder, Dalton, Thomson und Bohr, sind der Meinung, dass jeweils </a:t>
            </a:r>
            <a:r>
              <a:rPr lang="de-DE" b="1" dirty="0" smtClean="0"/>
              <a:t>ihr</a:t>
            </a:r>
            <a:r>
              <a:rPr lang="de-DE" dirty="0" smtClean="0"/>
              <a:t> Atom-Modell das Beste, das der anderen beiden aber falsch sei.</a:t>
            </a:r>
          </a:p>
          <a:p>
            <a:endParaRPr lang="de-DE" dirty="0"/>
          </a:p>
          <a:p>
            <a:r>
              <a:rPr lang="de-DE" dirty="0" smtClean="0"/>
              <a:t>Das ist ein ernsthaftes Problem.</a:t>
            </a:r>
          </a:p>
          <a:p>
            <a:endParaRPr lang="de-DE" dirty="0"/>
          </a:p>
          <a:p>
            <a:r>
              <a:rPr lang="de-DE" dirty="0" smtClean="0"/>
              <a:t>Es muss entschieden werden, welches Modell Mess-Ergebnisse oder Eigenschaften von Atomen am besten erklären kann.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13</a:t>
            </a:fld>
            <a:endParaRPr lang="de-DE" dirty="0"/>
          </a:p>
        </p:txBody>
      </p:sp>
      <p:sp>
        <p:nvSpPr>
          <p:cNvPr id="7" name="Textplatzhalter 6"/>
          <p:cNvSpPr>
            <a:spLocks noGrp="1"/>
          </p:cNvSpPr>
          <p:nvPr>
            <p:ph type="body" sz="quarter" idx="15"/>
          </p:nvPr>
        </p:nvSpPr>
        <p:spPr/>
        <p:txBody>
          <a:bodyPr/>
          <a:lstStyle/>
          <a:p>
            <a:r>
              <a:rPr lang="de-DE" dirty="0" smtClean="0"/>
              <a:t>Diskutiert die drei Modelle in der Gruppe.</a:t>
            </a:r>
            <a:endParaRPr lang="de-DE" dirty="0"/>
          </a:p>
        </p:txBody>
      </p:sp>
      <p:pic>
        <p:nvPicPr>
          <p:cNvPr id="8"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pic>
        <p:nvPicPr>
          <p:cNvPr id="10" name="Inhaltsplatzhalter 8"/>
          <p:cNvPicPr>
            <a:picLocks noGrp="1" noChangeAspect="1"/>
          </p:cNvPicPr>
          <p:nvPr>
            <p:ph sz="quarter" idx="14"/>
          </p:nvPr>
        </p:nvPicPr>
        <p:blipFill>
          <a:blip r:embed="rId3"/>
          <a:stretch>
            <a:fillRect/>
          </a:stretch>
        </p:blipFill>
        <p:spPr>
          <a:xfrm>
            <a:off x="753298" y="5219700"/>
            <a:ext cx="833378" cy="900113"/>
          </a:xfrm>
          <a:prstGeom prst="rect">
            <a:avLst/>
          </a:prstGeom>
        </p:spPr>
      </p:pic>
    </p:spTree>
    <p:extLst>
      <p:ext uri="{BB962C8B-B14F-4D97-AF65-F5344CB8AC3E}">
        <p14:creationId xmlns:p14="http://schemas.microsoft.com/office/powerpoint/2010/main" val="1929125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14</a:t>
            </a:fld>
            <a:endParaRPr lang="de-DE" dirty="0"/>
          </a:p>
        </p:txBody>
      </p:sp>
    </p:spTree>
    <p:extLst>
      <p:ext uri="{BB962C8B-B14F-4D97-AF65-F5344CB8AC3E}">
        <p14:creationId xmlns:p14="http://schemas.microsoft.com/office/powerpoint/2010/main" val="954500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15</a:t>
            </a:fld>
            <a:endParaRPr lang="de-DE" dirty="0"/>
          </a:p>
        </p:txBody>
      </p:sp>
    </p:spTree>
    <p:extLst>
      <p:ext uri="{BB962C8B-B14F-4D97-AF65-F5344CB8AC3E}">
        <p14:creationId xmlns:p14="http://schemas.microsoft.com/office/powerpoint/2010/main" val="2796456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a:spcAft>
                <a:spcPts val="1200"/>
              </a:spcAft>
            </a:pPr>
            <a:r>
              <a:rPr lang="de-DE" sz="2000" dirty="0" smtClean="0"/>
              <a:t>Vergleicht die drei Modelle nach folgenden Gesichtspunkten:</a:t>
            </a:r>
          </a:p>
          <a:p>
            <a:pPr marL="355600" indent="-355600">
              <a:spcAft>
                <a:spcPts val="1200"/>
              </a:spcAft>
              <a:buFont typeface="+mj-lt"/>
              <a:buAutoNum type="arabicPeriod"/>
            </a:pPr>
            <a:r>
              <a:rPr lang="de-DE" sz="2000" dirty="0" smtClean="0"/>
              <a:t>Hilft das Modell, die Abspaltung oder Aufnahme von Elektronen (also die Ionen-Bildung) zu verstehen?</a:t>
            </a:r>
          </a:p>
          <a:p>
            <a:pPr marL="355600" indent="-355600">
              <a:spcAft>
                <a:spcPts val="1200"/>
              </a:spcAft>
              <a:buFont typeface="+mj-lt"/>
              <a:buAutoNum type="arabicPeriod"/>
            </a:pPr>
            <a:r>
              <a:rPr lang="de-DE" sz="2000" dirty="0" smtClean="0"/>
              <a:t>Untersuchungen haben gezeigt, dass sich manche Elektronen leichter abspalten lassen als andere.</a:t>
            </a:r>
            <a:br>
              <a:rPr lang="de-DE" sz="2000" dirty="0" smtClean="0"/>
            </a:br>
            <a:r>
              <a:rPr lang="de-DE" sz="2000" dirty="0" smtClean="0"/>
              <a:t>Entscheidet, welches Atom-Modell diesen Befund berücksichtigt.</a:t>
            </a:r>
          </a:p>
          <a:p>
            <a:pPr marL="355600" indent="-355600">
              <a:spcAft>
                <a:spcPts val="1200"/>
              </a:spcAft>
              <a:buFont typeface="+mj-lt"/>
              <a:buAutoNum type="arabicPeriod"/>
            </a:pPr>
            <a:r>
              <a:rPr lang="de-DE" sz="2000" dirty="0" smtClean="0"/>
              <a:t>Bei Atomen konnte festgestellt werden, dass sich die Elektronen an bestimmten Stellen häufiger befinden als an anderen. Entscheidet auch hier, welches der Modelle diesen Befund berücksichtigt.</a:t>
            </a:r>
            <a:endParaRPr lang="de-DE" sz="2000" dirty="0"/>
          </a:p>
        </p:txBody>
      </p:sp>
      <p:sp>
        <p:nvSpPr>
          <p:cNvPr id="3" name="Foliennummernplatzhalter 2"/>
          <p:cNvSpPr>
            <a:spLocks noGrp="1"/>
          </p:cNvSpPr>
          <p:nvPr>
            <p:ph type="sldNum" sz="quarter" idx="12"/>
          </p:nvPr>
        </p:nvSpPr>
        <p:spPr/>
        <p:txBody>
          <a:bodyPr/>
          <a:lstStyle/>
          <a:p>
            <a:fld id="{649AAC7D-4B30-4604-BD35-0C4E56313D0D}" type="slidenum">
              <a:rPr lang="de-DE" smtClean="0"/>
              <a:t>16</a:t>
            </a:fld>
            <a:endParaRPr lang="de-DE" dirty="0"/>
          </a:p>
        </p:txBody>
      </p:sp>
    </p:spTree>
    <p:extLst>
      <p:ext uri="{BB962C8B-B14F-4D97-AF65-F5344CB8AC3E}">
        <p14:creationId xmlns:p14="http://schemas.microsoft.com/office/powerpoint/2010/main" val="393638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17</a:t>
            </a:fld>
            <a:endParaRPr lang="de-DE" dirty="0"/>
          </a:p>
        </p:txBody>
      </p:sp>
    </p:spTree>
    <p:extLst>
      <p:ext uri="{BB962C8B-B14F-4D97-AF65-F5344CB8AC3E}">
        <p14:creationId xmlns:p14="http://schemas.microsoft.com/office/powerpoint/2010/main" val="3338765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355600" indent="-355600">
              <a:spcAft>
                <a:spcPts val="1200"/>
              </a:spcAft>
              <a:buFont typeface="+mj-lt"/>
              <a:buAutoNum type="arabicPeriod"/>
            </a:pPr>
            <a:r>
              <a:rPr lang="de-DE" sz="2000" dirty="0" smtClean="0"/>
              <a:t>Die Modelle von Thomson und Bohr sind hilfreich, das von Dalton nicht. Dalton beschreibt Atome als winzig kleine, unveränderliche und unteilbare Teilchen.</a:t>
            </a:r>
          </a:p>
          <a:p>
            <a:pPr marL="355600" indent="-355600">
              <a:spcAft>
                <a:spcPts val="1200"/>
              </a:spcAft>
              <a:buFont typeface="+mj-lt"/>
              <a:buAutoNum type="arabicPeriod"/>
            </a:pPr>
            <a:r>
              <a:rPr lang="de-DE" sz="2000" dirty="0" smtClean="0"/>
              <a:t>Dass sich manche Elektronen leichter abspalten lassen erklärt nur das Modell nach Bohr. Bei Dalton können keine Elektronen abgespalten werden (siehe 1.). Nach Thomson sind Atome kompakte Kugeln, in denen die positive Ladung gleichmäßig das gesamte Teilchen durchsetzt. Es gibt also keinen Grund, warum manche Elektronen leichter abzuspalten wären.</a:t>
            </a:r>
          </a:p>
          <a:p>
            <a:pPr marL="355600" indent="-355600">
              <a:spcAft>
                <a:spcPts val="1200"/>
              </a:spcAft>
              <a:buFont typeface="+mj-lt"/>
              <a:buAutoNum type="arabicPeriod"/>
            </a:pPr>
            <a:r>
              <a:rPr lang="de-DE" sz="2000" dirty="0" smtClean="0"/>
              <a:t>Dass sich Elektronen an manchen Stellen im Atom häufiger befinden, kann </a:t>
            </a:r>
            <a:r>
              <a:rPr lang="de-DE" sz="2000" b="1" dirty="0" smtClean="0"/>
              <a:t>keines</a:t>
            </a:r>
            <a:r>
              <a:rPr lang="de-DE" sz="2000" dirty="0" smtClean="0"/>
              <a:t> der Modelle erklären.</a:t>
            </a:r>
            <a:endParaRPr lang="de-DE" sz="2000" dirty="0"/>
          </a:p>
        </p:txBody>
      </p:sp>
      <p:sp>
        <p:nvSpPr>
          <p:cNvPr id="3" name="Foliennummernplatzhalter 2"/>
          <p:cNvSpPr>
            <a:spLocks noGrp="1"/>
          </p:cNvSpPr>
          <p:nvPr>
            <p:ph type="sldNum" sz="quarter" idx="12"/>
          </p:nvPr>
        </p:nvSpPr>
        <p:spPr/>
        <p:txBody>
          <a:bodyPr/>
          <a:lstStyle/>
          <a:p>
            <a:fld id="{649AAC7D-4B30-4604-BD35-0C4E56313D0D}" type="slidenum">
              <a:rPr lang="de-DE" smtClean="0"/>
              <a:t>18</a:t>
            </a:fld>
            <a:endParaRPr lang="de-DE" dirty="0"/>
          </a:p>
        </p:txBody>
      </p:sp>
    </p:spTree>
    <p:extLst>
      <p:ext uri="{BB962C8B-B14F-4D97-AF65-F5344CB8AC3E}">
        <p14:creationId xmlns:p14="http://schemas.microsoft.com/office/powerpoint/2010/main" val="3440851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Schwierigkeit mit Modellen</a:t>
            </a:r>
            <a:endParaRPr lang="de-DE" dirty="0"/>
          </a:p>
        </p:txBody>
      </p:sp>
      <p:sp>
        <p:nvSpPr>
          <p:cNvPr id="3" name="Inhaltsplatzhalter 2"/>
          <p:cNvSpPr>
            <a:spLocks noGrp="1"/>
          </p:cNvSpPr>
          <p:nvPr>
            <p:ph idx="1"/>
          </p:nvPr>
        </p:nvSpPr>
        <p:spPr/>
        <p:txBody>
          <a:bodyPr anchor="t"/>
          <a:lstStyle/>
          <a:p>
            <a:r>
              <a:rPr lang="de-DE" dirty="0" smtClean="0"/>
              <a:t>Modelle sind nie vollständige Abbilder der Wirklichkeit: sie können immer nur einen Teil darstellen bzw. erklären.</a:t>
            </a:r>
          </a:p>
          <a:p>
            <a:endParaRPr lang="de-DE" sz="1200" dirty="0"/>
          </a:p>
          <a:p>
            <a:r>
              <a:rPr lang="de-DE" dirty="0" smtClean="0"/>
              <a:t>Ein Modell ist dann </a:t>
            </a:r>
            <a:r>
              <a:rPr lang="de-DE" b="1" dirty="0" smtClean="0"/>
              <a:t>hilfreich</a:t>
            </a:r>
            <a:r>
              <a:rPr lang="de-DE" dirty="0" smtClean="0"/>
              <a:t>, wenn man damit das, was einen gerade interessiert, erklären kann. Es ist </a:t>
            </a:r>
            <a:r>
              <a:rPr lang="de-DE" b="1" dirty="0" smtClean="0"/>
              <a:t>nicht</a:t>
            </a:r>
            <a:r>
              <a:rPr lang="de-DE" dirty="0" smtClean="0"/>
              <a:t> hilfreich, wenn es bei dieser Erklärung zu Widersprüchen kommt. Modelle sind selten wirklich falsch.</a:t>
            </a:r>
          </a:p>
          <a:p>
            <a:endParaRPr lang="de-DE" sz="1200" dirty="0"/>
          </a:p>
          <a:p>
            <a:r>
              <a:rPr lang="de-DE" dirty="0" smtClean="0"/>
              <a:t>Interessieren andere Gesichtspunkte, so kann eben ein anderes Modell hilfreich sein. </a:t>
            </a:r>
            <a:r>
              <a:rPr lang="de-DE" b="1" dirty="0" smtClean="0"/>
              <a:t>Kein Modell kann alles erklären. </a:t>
            </a:r>
            <a:r>
              <a:rPr lang="de-DE" dirty="0" smtClean="0"/>
              <a:t>Daher ist kein Modell immer und unter allen Umständen hilfreich. Deswegen können </a:t>
            </a:r>
            <a:r>
              <a:rPr lang="de-DE" b="1" dirty="0" smtClean="0"/>
              <a:t>mehrere </a:t>
            </a:r>
            <a:r>
              <a:rPr lang="de-DE" dirty="0" smtClean="0"/>
              <a:t>Modelle nützlich sein.</a:t>
            </a:r>
          </a:p>
          <a:p>
            <a:endParaRPr lang="de-DE" sz="1200" dirty="0"/>
          </a:p>
          <a:p>
            <a:r>
              <a:rPr lang="de-DE" dirty="0" smtClean="0"/>
              <a:t>Diese Aussage lässt sich auf alle Arten von Modellen verallgemeinern.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19</a:t>
            </a:fld>
            <a:endParaRPr lang="de-DE" dirty="0"/>
          </a:p>
        </p:txBody>
      </p:sp>
      <p:pic>
        <p:nvPicPr>
          <p:cNvPr id="8" name="Inhaltsplatzhalter 5"/>
          <p:cNvPicPr>
            <a:picLocks noGrp="1" noChangeAspect="1"/>
          </p:cNvPicPr>
          <p:nvPr>
            <p:ph sz="quarter" idx="13"/>
          </p:nvPr>
        </p:nvPicPr>
        <p:blipFill>
          <a:blip r:embed="rId2"/>
          <a:stretch>
            <a:fillRect/>
          </a:stretch>
        </p:blipFill>
        <p:spPr>
          <a:xfrm>
            <a:off x="617296" y="503238"/>
            <a:ext cx="529120" cy="900112"/>
          </a:xfrm>
          <a:prstGeom prst="rect">
            <a:avLst/>
          </a:prstGeom>
        </p:spPr>
      </p:pic>
    </p:spTree>
    <p:extLst>
      <p:ext uri="{BB962C8B-B14F-4D97-AF65-F5344CB8AC3E}">
        <p14:creationId xmlns:p14="http://schemas.microsoft.com/office/powerpoint/2010/main" val="1032053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a:t>
            </a:fld>
            <a:endParaRPr lang="de-DE" dirty="0"/>
          </a:p>
        </p:txBody>
      </p:sp>
    </p:spTree>
    <p:extLst>
      <p:ext uri="{BB962C8B-B14F-4D97-AF65-F5344CB8AC3E}">
        <p14:creationId xmlns:p14="http://schemas.microsoft.com/office/powerpoint/2010/main" val="2837151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20</a:t>
            </a:fld>
            <a:endParaRPr lang="de-DE" dirty="0"/>
          </a:p>
        </p:txBody>
      </p:sp>
    </p:spTree>
    <p:extLst>
      <p:ext uri="{BB962C8B-B14F-4D97-AF65-F5344CB8AC3E}">
        <p14:creationId xmlns:p14="http://schemas.microsoft.com/office/powerpoint/2010/main" val="1537380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sollte bleiben:</a:t>
            </a:r>
            <a:endParaRPr lang="de-DE" dirty="0"/>
          </a:p>
        </p:txBody>
      </p:sp>
      <p:sp>
        <p:nvSpPr>
          <p:cNvPr id="3" name="Inhaltsplatzhalter 2"/>
          <p:cNvSpPr>
            <a:spLocks noGrp="1"/>
          </p:cNvSpPr>
          <p:nvPr>
            <p:ph idx="1"/>
          </p:nvPr>
        </p:nvSpPr>
        <p:spPr/>
        <p:txBody>
          <a:bodyPr/>
          <a:lstStyle/>
          <a:p>
            <a:pPr marL="355600" indent="-355600">
              <a:spcAft>
                <a:spcPts val="1200"/>
              </a:spcAft>
              <a:buFont typeface="+mj-lt"/>
              <a:buAutoNum type="arabicPeriod"/>
            </a:pPr>
            <a:r>
              <a:rPr lang="de-DE" dirty="0" smtClean="0"/>
              <a:t> </a:t>
            </a:r>
            <a:r>
              <a:rPr lang="de-DE" b="1" dirty="0" smtClean="0"/>
              <a:t>Dalton</a:t>
            </a:r>
            <a:r>
              <a:rPr lang="de-DE" dirty="0" smtClean="0"/>
              <a:t>s Modell ist hilfreich, wenn man sich die drei Aggregat-Zustände erklären möchte.</a:t>
            </a:r>
          </a:p>
          <a:p>
            <a:pPr marL="355600" indent="-355600">
              <a:spcAft>
                <a:spcPts val="1200"/>
              </a:spcAft>
              <a:buFont typeface="+mj-lt"/>
              <a:buAutoNum type="arabicPeriod"/>
            </a:pPr>
            <a:r>
              <a:rPr lang="de-DE" dirty="0" smtClean="0"/>
              <a:t> </a:t>
            </a:r>
            <a:r>
              <a:rPr lang="de-DE" b="1" dirty="0" smtClean="0"/>
              <a:t>Bohr</a:t>
            </a:r>
            <a:r>
              <a:rPr lang="de-DE" dirty="0" smtClean="0"/>
              <a:t>s Modell hilft zu verstehen, warum bei der Bildung von Ionen nur </a:t>
            </a:r>
            <a:r>
              <a:rPr lang="de-DE" b="1" dirty="0" smtClean="0"/>
              <a:t>bestimmte</a:t>
            </a:r>
            <a:r>
              <a:rPr lang="de-DE" dirty="0" smtClean="0"/>
              <a:t> entstehen, z.B. Al</a:t>
            </a:r>
            <a:r>
              <a:rPr lang="de-DE" baseline="30000" dirty="0" smtClean="0"/>
              <a:t>3+</a:t>
            </a:r>
            <a:r>
              <a:rPr lang="de-DE" dirty="0" smtClean="0"/>
              <a:t> und nicht Al</a:t>
            </a:r>
            <a:r>
              <a:rPr lang="de-DE" baseline="30000" dirty="0" smtClean="0"/>
              <a:t>2+</a:t>
            </a:r>
            <a:r>
              <a:rPr lang="de-DE" dirty="0" smtClean="0"/>
              <a:t> oder Al</a:t>
            </a:r>
            <a:r>
              <a:rPr lang="de-DE" baseline="30000" dirty="0" smtClean="0"/>
              <a:t>5+</a:t>
            </a:r>
            <a:r>
              <a:rPr lang="de-DE" dirty="0" smtClean="0"/>
              <a:t>.</a:t>
            </a:r>
            <a:endParaRPr lang="de-DE" dirty="0"/>
          </a:p>
          <a:p>
            <a:pPr marL="355600" indent="-355600">
              <a:spcAft>
                <a:spcPts val="1200"/>
              </a:spcAft>
              <a:buFont typeface="+mj-lt"/>
              <a:buAutoNum type="arabicPeriod"/>
            </a:pPr>
            <a:r>
              <a:rPr lang="de-DE" dirty="0" smtClean="0"/>
              <a:t>Dass sich Elektronen an manchen Stellen im Atom häufiger befinden, kann keines der drei Modelle erklären.</a:t>
            </a:r>
          </a:p>
          <a:p>
            <a:pPr marL="355600" indent="-355600">
              <a:spcAft>
                <a:spcPts val="1200"/>
              </a:spcAft>
              <a:buFont typeface="+mj-lt"/>
              <a:buAutoNum type="arabicPeriod"/>
            </a:pPr>
            <a:endParaRPr lang="de-DE" dirty="0"/>
          </a:p>
          <a:p>
            <a:pPr>
              <a:spcAft>
                <a:spcPts val="1200"/>
              </a:spcAft>
            </a:pPr>
            <a:r>
              <a:rPr lang="de-DE" b="1" dirty="0" smtClean="0"/>
              <a:t>Schlussfolgerung</a:t>
            </a:r>
            <a:r>
              <a:rPr lang="de-DE" dirty="0" smtClean="0"/>
              <a:t>: Es muss mindestens noch ein anderes Modell geben, in das man den Befund 3 einarbeiten muss.</a:t>
            </a:r>
            <a:br>
              <a:rPr lang="de-DE" dirty="0" smtClean="0"/>
            </a:br>
            <a:r>
              <a:rPr lang="de-DE" sz="1400" dirty="0" smtClean="0"/>
              <a:t>Dem Problem wird in dieser Kiste nicht weiter nachgegangen.</a:t>
            </a:r>
            <a:endParaRPr lang="de-DE" sz="1400" dirty="0"/>
          </a:p>
        </p:txBody>
      </p:sp>
      <p:sp>
        <p:nvSpPr>
          <p:cNvPr id="4" name="Foliennummernplatzhalter 3"/>
          <p:cNvSpPr>
            <a:spLocks noGrp="1"/>
          </p:cNvSpPr>
          <p:nvPr>
            <p:ph type="sldNum" sz="quarter" idx="12"/>
          </p:nvPr>
        </p:nvSpPr>
        <p:spPr/>
        <p:txBody>
          <a:bodyPr/>
          <a:lstStyle/>
          <a:p>
            <a:fld id="{649AAC7D-4B30-4604-BD35-0C4E56313D0D}" type="slidenum">
              <a:rPr lang="de-DE" smtClean="0"/>
              <a:t>21</a:t>
            </a:fld>
            <a:endParaRPr lang="de-DE" dirty="0"/>
          </a:p>
        </p:txBody>
      </p:sp>
      <p:pic>
        <p:nvPicPr>
          <p:cNvPr id="7" name="Inhaltsplatzhalter 6"/>
          <p:cNvPicPr>
            <a:picLocks noGrp="1" noChangeAspect="1"/>
          </p:cNvPicPr>
          <p:nvPr>
            <p:ph sz="quarter" idx="13"/>
          </p:nvPr>
        </p:nvPicPr>
        <p:blipFill>
          <a:blip r:embed="rId2"/>
          <a:stretch>
            <a:fillRect/>
          </a:stretch>
        </p:blipFill>
        <p:spPr>
          <a:xfrm>
            <a:off x="613846" y="503238"/>
            <a:ext cx="536021" cy="900112"/>
          </a:xfrm>
          <a:prstGeom prst="rect">
            <a:avLst/>
          </a:prstGeom>
        </p:spPr>
      </p:pic>
    </p:spTree>
    <p:extLst>
      <p:ext uri="{BB962C8B-B14F-4D97-AF65-F5344CB8AC3E}">
        <p14:creationId xmlns:p14="http://schemas.microsoft.com/office/powerpoint/2010/main" val="95929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22</a:t>
            </a:fld>
            <a:endParaRPr lang="de-DE" dirty="0"/>
          </a:p>
        </p:txBody>
      </p:sp>
    </p:spTree>
    <p:extLst>
      <p:ext uri="{BB962C8B-B14F-4D97-AF65-F5344CB8AC3E}">
        <p14:creationId xmlns:p14="http://schemas.microsoft.com/office/powerpoint/2010/main" val="3737877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4 von 4</a:t>
            </a:r>
            <a:endParaRPr lang="de-DE" dirty="0"/>
          </a:p>
        </p:txBody>
      </p:sp>
      <p:sp>
        <p:nvSpPr>
          <p:cNvPr id="3" name="Inhaltsplatzhalter 2"/>
          <p:cNvSpPr>
            <a:spLocks noGrp="1"/>
          </p:cNvSpPr>
          <p:nvPr>
            <p:ph idx="1"/>
          </p:nvPr>
        </p:nvSpPr>
        <p:spPr/>
        <p:txBody>
          <a:bodyPr/>
          <a:lstStyle/>
          <a:p>
            <a:endParaRPr lang="de-DE" dirty="0" smtClean="0">
              <a:solidFill>
                <a:schemeClr val="tx2"/>
              </a:solidFill>
            </a:endParaRPr>
          </a:p>
          <a:p>
            <a:r>
              <a:rPr lang="de-DE" dirty="0" smtClean="0">
                <a:solidFill>
                  <a:schemeClr val="tx2"/>
                </a:solidFill>
              </a:rPr>
              <a:t>Verfasst bitte jeder einen Antwort-Brief an seinen Forscher.</a:t>
            </a:r>
          </a:p>
          <a:p>
            <a:endParaRPr lang="de-DE" dirty="0"/>
          </a:p>
          <a:p>
            <a:pPr marL="457200" indent="-457200">
              <a:buFont typeface="+mj-lt"/>
              <a:buAutoNum type="arabicPeriod"/>
            </a:pPr>
            <a:r>
              <a:rPr lang="de-DE" dirty="0" smtClean="0"/>
              <a:t>Beantwortet erst seine Fragen aus dem Brief.</a:t>
            </a:r>
          </a:p>
          <a:p>
            <a:pPr marL="457200" indent="-457200">
              <a:buFont typeface="+mj-lt"/>
              <a:buAutoNum type="arabicPeriod"/>
            </a:pPr>
            <a:r>
              <a:rPr lang="de-DE" dirty="0" smtClean="0"/>
              <a:t>Beschreibt dann kurz die beiden anderen Modelle und fertigt jeweils eine einfache Skizze an.</a:t>
            </a:r>
          </a:p>
          <a:p>
            <a:endParaRPr lang="de-DE" dirty="0"/>
          </a:p>
          <a:p>
            <a:r>
              <a:rPr lang="de-DE" dirty="0" smtClean="0"/>
              <a:t>Die Briefe könnt ihr eurem Betreuer geben, damit sie an Dalton, Thomson und Bohr weiter geleitet werden </a:t>
            </a:r>
            <a:r>
              <a:rPr lang="de-DE" dirty="0" smtClean="0">
                <a:sym typeface="Wingdings" panose="05000000000000000000" pitchFamily="2" charset="2"/>
              </a:rPr>
              <a:t></a:t>
            </a:r>
            <a:r>
              <a:rPr lang="de-DE" dirty="0" smtClean="0"/>
              <a:t>.</a:t>
            </a:r>
          </a:p>
          <a:p>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23</a:t>
            </a:fld>
            <a:endParaRPr lang="de-DE" dirty="0"/>
          </a:p>
        </p:txBody>
      </p:sp>
      <p:pic>
        <p:nvPicPr>
          <p:cNvPr id="6" name="Inhaltsplatzhalter 26"/>
          <p:cNvPicPr>
            <a:picLocks noGrp="1" noChangeAspect="1"/>
          </p:cNvPicPr>
          <p:nvPr>
            <p:ph sz="quarter" idx="13"/>
          </p:nvPr>
        </p:nvPicPr>
        <p:blipFill>
          <a:blip r:embed="rId2"/>
          <a:stretch>
            <a:fillRect/>
          </a:stretch>
        </p:blipFill>
        <p:spPr>
          <a:xfrm>
            <a:off x="634565" y="503238"/>
            <a:ext cx="494582" cy="900112"/>
          </a:xfrm>
          <a:prstGeom prst="rect">
            <a:avLst/>
          </a:prstGeom>
        </p:spPr>
      </p:pic>
      <p:sp>
        <p:nvSpPr>
          <p:cNvPr id="7" name="Inhaltsplatzhalter 6"/>
          <p:cNvSpPr>
            <a:spLocks noGrp="1"/>
          </p:cNvSpPr>
          <p:nvPr>
            <p:ph sz="quarter" idx="14"/>
          </p:nvPr>
        </p:nvSpPr>
        <p:spPr/>
        <p:txBody>
          <a:bodyPr/>
          <a:lstStyle/>
          <a:p>
            <a:endParaRPr lang="de-DE" dirty="0"/>
          </a:p>
        </p:txBody>
      </p:sp>
      <p:sp>
        <p:nvSpPr>
          <p:cNvPr id="8" name="Textplatzhalter 7"/>
          <p:cNvSpPr>
            <a:spLocks noGrp="1"/>
          </p:cNvSpPr>
          <p:nvPr>
            <p:ph type="body" sz="quarter" idx="15"/>
          </p:nvPr>
        </p:nvSpPr>
        <p:spPr/>
        <p:txBody>
          <a:bodyPr/>
          <a:lstStyle/>
          <a:p>
            <a:r>
              <a:rPr lang="de-DE" dirty="0" smtClean="0"/>
              <a:t>Räumt die Materialien bitte wieder an ihren Platz in die Kiste.</a:t>
            </a:r>
            <a:endParaRPr lang="de-DE" dirty="0"/>
          </a:p>
        </p:txBody>
      </p:sp>
      <p:pic>
        <p:nvPicPr>
          <p:cNvPr id="9" name="Inhaltsplatzhalter 25"/>
          <p:cNvPicPr>
            <a:picLocks noChangeAspect="1"/>
          </p:cNvPicPr>
          <p:nvPr/>
        </p:nvPicPr>
        <p:blipFill>
          <a:blip r:embed="rId3"/>
          <a:stretch>
            <a:fillRect/>
          </a:stretch>
        </p:blipFill>
        <p:spPr>
          <a:xfrm rot="1571375">
            <a:off x="7691655" y="3954349"/>
            <a:ext cx="1339209" cy="1320929"/>
          </a:xfrm>
          <a:prstGeom prst="rect">
            <a:avLst/>
          </a:prstGeom>
        </p:spPr>
      </p:pic>
      <p:pic>
        <p:nvPicPr>
          <p:cNvPr id="10" name="Inhaltsplatzhalter 12"/>
          <p:cNvPicPr>
            <a:picLocks noChangeAspect="1"/>
          </p:cNvPicPr>
          <p:nvPr/>
        </p:nvPicPr>
        <p:blipFill>
          <a:blip r:embed="rId4"/>
          <a:stretch>
            <a:fillRect/>
          </a:stretch>
        </p:blipFill>
        <p:spPr>
          <a:xfrm>
            <a:off x="505574" y="1583350"/>
            <a:ext cx="785711" cy="900112"/>
          </a:xfrm>
          <a:prstGeom prst="rect">
            <a:avLst/>
          </a:prstGeom>
        </p:spPr>
      </p:pic>
    </p:spTree>
    <p:extLst>
      <p:ext uri="{BB962C8B-B14F-4D97-AF65-F5344CB8AC3E}">
        <p14:creationId xmlns:p14="http://schemas.microsoft.com/office/powerpoint/2010/main" val="2067202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24</a:t>
            </a:fld>
            <a:endParaRPr lang="de-DE" dirty="0"/>
          </a:p>
        </p:txBody>
      </p:sp>
    </p:spTree>
    <p:extLst>
      <p:ext uri="{BB962C8B-B14F-4D97-AF65-F5344CB8AC3E}">
        <p14:creationId xmlns:p14="http://schemas.microsoft.com/office/powerpoint/2010/main" val="1100011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Selbsteinschätzung</a:t>
            </a:r>
            <a:endParaRPr lang="de-DE" dirty="0"/>
          </a:p>
        </p:txBody>
      </p:sp>
      <p:sp>
        <p:nvSpPr>
          <p:cNvPr id="3" name="Foliennummernplatzhalter 2"/>
          <p:cNvSpPr>
            <a:spLocks noGrp="1"/>
          </p:cNvSpPr>
          <p:nvPr>
            <p:ph type="sldNum" sz="quarter" idx="10"/>
          </p:nvPr>
        </p:nvSpPr>
        <p:spPr/>
        <p:txBody>
          <a:bodyPr/>
          <a:lstStyle/>
          <a:p>
            <a:fld id="{649AAC7D-4B30-4604-BD35-0C4E56313D0D}" type="slidenum">
              <a:rPr lang="de-DE" smtClean="0"/>
              <a:pPr/>
              <a:t>25</a:t>
            </a:fld>
            <a:endParaRPr lang="de-DE" dirty="0"/>
          </a:p>
        </p:txBody>
      </p:sp>
      <p:sp>
        <p:nvSpPr>
          <p:cNvPr id="4" name="Textplatzhalter 3"/>
          <p:cNvSpPr>
            <a:spLocks noGrp="1"/>
          </p:cNvSpPr>
          <p:nvPr>
            <p:ph type="body" sz="quarter" idx="11"/>
          </p:nvPr>
        </p:nvSpPr>
        <p:spPr/>
        <p:txBody>
          <a:bodyPr/>
          <a:lstStyle/>
          <a:p>
            <a:r>
              <a:rPr lang="de-DE" dirty="0" smtClean="0"/>
              <a:t>Wie sicher kannst du entscheiden, für welche Erklärung die drei Atom-Modelle jeweils hilfreich sind?</a:t>
            </a:r>
            <a:endParaRPr lang="de-DE" dirty="0"/>
          </a:p>
        </p:txBody>
      </p:sp>
      <p:sp>
        <p:nvSpPr>
          <p:cNvPr id="5" name="Textplatzhalter 4"/>
          <p:cNvSpPr>
            <a:spLocks noGrp="1"/>
          </p:cNvSpPr>
          <p:nvPr>
            <p:ph type="body" sz="quarter" idx="12"/>
          </p:nvPr>
        </p:nvSpPr>
        <p:spPr/>
        <p:txBody>
          <a:bodyPr/>
          <a:lstStyle/>
          <a:p>
            <a:r>
              <a:rPr lang="de-DE" dirty="0"/>
              <a:t>Hast du ein grünes Smiley gewählt, freu dich, alles perfekt.</a:t>
            </a:r>
          </a:p>
          <a:p>
            <a:r>
              <a:rPr lang="de-DE" dirty="0"/>
              <a:t>Hast du ein gelbes Smiley gewählt, geh nochmals die Briefe durch oder berate dich mit deinen Gruppenmitgliedern.</a:t>
            </a:r>
          </a:p>
          <a:p>
            <a:r>
              <a:rPr lang="de-DE" dirty="0"/>
              <a:t>Hast du ein rotes Smiley gewählt, frag </a:t>
            </a:r>
            <a:r>
              <a:rPr lang="de-DE"/>
              <a:t>den </a:t>
            </a:r>
            <a:r>
              <a:rPr lang="de-DE" smtClean="0"/>
              <a:t>Betreuer </a:t>
            </a:r>
            <a:r>
              <a:rPr lang="de-DE" dirty="0"/>
              <a:t>nach einem Rat</a:t>
            </a:r>
            <a:r>
              <a:rPr lang="de-DE" dirty="0" smtClean="0"/>
              <a:t>.</a:t>
            </a:r>
            <a:endParaRPr lang="de-DE" dirty="0"/>
          </a:p>
        </p:txBody>
      </p:sp>
    </p:spTree>
    <p:extLst>
      <p:ext uri="{BB962C8B-B14F-4D97-AF65-F5344CB8AC3E}">
        <p14:creationId xmlns:p14="http://schemas.microsoft.com/office/powerpoint/2010/main" val="30915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26</a:t>
            </a:fld>
            <a:endParaRPr lang="de-DE" dirty="0"/>
          </a:p>
        </p:txBody>
      </p:sp>
    </p:spTree>
    <p:extLst>
      <p:ext uri="{BB962C8B-B14F-4D97-AF65-F5344CB8AC3E}">
        <p14:creationId xmlns:p14="http://schemas.microsoft.com/office/powerpoint/2010/main" val="1004918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u="sng" dirty="0"/>
              <a:t>Quellen:</a:t>
            </a:r>
            <a:r>
              <a:rPr lang="de-DE" b="1" u="sng" dirty="0"/>
              <a:t/>
            </a:r>
            <a:br>
              <a:rPr lang="de-DE" b="1" u="sng" dirty="0"/>
            </a:br>
            <a:r>
              <a:rPr lang="de-DE" dirty="0"/>
              <a:t>J. Söllner http://daten.didaktikchemie.uni-bayreuth.de/umethoden/0_einf.htm, Stand 24.09.2013</a:t>
            </a:r>
            <a:br>
              <a:rPr lang="de-DE" dirty="0"/>
            </a:br>
            <a:r>
              <a:rPr lang="de-DE" dirty="0"/>
              <a:t>E. Wawra, H. Dolzing, E. Müllner: Chemie verstehen, 5. Aufl. UTB, 2009, S. 14-15</a:t>
            </a:r>
            <a:endParaRPr lang="de-DE" b="1" u="sng" dirty="0"/>
          </a:p>
          <a:p>
            <a:endParaRPr lang="de-DE" b="1" u="sng" dirty="0"/>
          </a:p>
          <a:p>
            <a:r>
              <a:rPr lang="de-DE" u="sng" dirty="0"/>
              <a:t>Bildnachweis:</a:t>
            </a:r>
            <a:r>
              <a:rPr lang="de-DE" b="1" u="sng" dirty="0"/>
              <a:t/>
            </a:r>
            <a:br>
              <a:rPr lang="de-DE" b="1" u="sng" dirty="0"/>
            </a:br>
            <a:r>
              <a:rPr lang="de-DE" dirty="0"/>
              <a:t>[1]: http://loc.gov/pictures/resource/cph.3b12511/; Stand 04.07.2016</a:t>
            </a:r>
          </a:p>
          <a:p>
            <a:r>
              <a:rPr lang="de-DE" dirty="0"/>
              <a:t>[2]: </a:t>
            </a:r>
            <a:r>
              <a:rPr lang="en-US" dirty="0"/>
              <a:t>https://commons.wikimedia.org/wiki/File:Jj-thomson2.jpg?uselang=de; Stand 13.06.2016</a:t>
            </a:r>
            <a:r>
              <a:rPr lang="de-DE" dirty="0">
                <a:solidFill>
                  <a:schemeClr val="accent2"/>
                </a:solidFill>
              </a:rPr>
              <a:t/>
            </a:r>
            <a:br>
              <a:rPr lang="de-DE" dirty="0">
                <a:solidFill>
                  <a:schemeClr val="accent2"/>
                </a:solidFill>
              </a:rPr>
            </a:br>
            <a:r>
              <a:rPr lang="de-DE" dirty="0"/>
              <a:t>[3]: http://schools-wikipedia.org/images/3193/319301.jpg.htm; Stand 04.07.2013</a:t>
            </a:r>
          </a:p>
          <a:p>
            <a:r>
              <a:rPr lang="de-DE" dirty="0"/>
              <a:t>Alle weiteren Bilder und Graphiken wurden in der Abteilung Didaktik der Chemie, Universität Bayreuth erstellt</a:t>
            </a:r>
            <a:r>
              <a:rPr lang="de-DE" dirty="0" smtClean="0"/>
              <a:t>.</a:t>
            </a:r>
            <a:endParaRPr lang="de-DE" dirty="0"/>
          </a:p>
        </p:txBody>
      </p:sp>
      <p:sp>
        <p:nvSpPr>
          <p:cNvPr id="3" name="Foliennummernplatzhalter 2"/>
          <p:cNvSpPr>
            <a:spLocks noGrp="1"/>
          </p:cNvSpPr>
          <p:nvPr>
            <p:ph type="sldNum" sz="quarter" idx="12"/>
          </p:nvPr>
        </p:nvSpPr>
        <p:spPr/>
        <p:txBody>
          <a:bodyPr/>
          <a:lstStyle/>
          <a:p>
            <a:fld id="{512B0DB9-0322-4ED9-940E-5222A7C612BE}" type="slidenum">
              <a:rPr lang="de-DE" smtClean="0"/>
              <a:pPr/>
              <a:t>27</a:t>
            </a:fld>
            <a:endParaRPr lang="de-DE" dirty="0"/>
          </a:p>
        </p:txBody>
      </p:sp>
      <p:sp>
        <p:nvSpPr>
          <p:cNvPr id="4" name="Inhaltsplatzhalter 3"/>
          <p:cNvSpPr>
            <a:spLocks noGrp="1"/>
          </p:cNvSpPr>
          <p:nvPr>
            <p:ph idx="13"/>
          </p:nvPr>
        </p:nvSpPr>
        <p:spPr/>
        <p:txBody>
          <a:bodyPr/>
          <a:lstStyle/>
          <a:p>
            <a:r>
              <a:rPr lang="de-DE" dirty="0"/>
              <a:t>Diese Anleitung wurde </a:t>
            </a:r>
            <a:r>
              <a:rPr lang="de-DE" dirty="0" smtClean="0"/>
              <a:t>gefertigt von</a:t>
            </a:r>
          </a:p>
          <a:p>
            <a:r>
              <a:rPr lang="de-DE" b="1" dirty="0" smtClean="0"/>
              <a:t>Marie-Madeleine Böhm.</a:t>
            </a:r>
            <a:r>
              <a:rPr lang="de-DE" dirty="0"/>
              <a:t/>
            </a:r>
            <a:br>
              <a:rPr lang="de-DE" dirty="0"/>
            </a:br>
            <a:r>
              <a:rPr lang="de-DE" dirty="0" smtClean="0"/>
              <a:t>Im </a:t>
            </a:r>
            <a:r>
              <a:rPr lang="de-DE" dirty="0"/>
              <a:t>Rahmen der Arbeit zur </a:t>
            </a:r>
            <a:r>
              <a:rPr lang="de-DE" b="1" dirty="0"/>
              <a:t>Zulassung zum Ersten Staatsexamen,</a:t>
            </a:r>
            <a:r>
              <a:rPr lang="de-DE" dirty="0"/>
              <a:t/>
            </a:r>
            <a:br>
              <a:rPr lang="de-DE" dirty="0"/>
            </a:br>
            <a:r>
              <a:rPr lang="de-DE" dirty="0"/>
              <a:t>gefertigt in der Abteilung für Didaktik der Chemie</a:t>
            </a:r>
            <a:br>
              <a:rPr lang="de-DE" dirty="0"/>
            </a:br>
            <a:r>
              <a:rPr lang="de-DE" dirty="0"/>
              <a:t>an der Universität Bayreuth.</a:t>
            </a:r>
          </a:p>
        </p:txBody>
      </p:sp>
    </p:spTree>
    <p:extLst>
      <p:ext uri="{BB962C8B-B14F-4D97-AF65-F5344CB8AC3E}">
        <p14:creationId xmlns:p14="http://schemas.microsoft.com/office/powerpoint/2010/main" val="4023656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Das ist geschehen</a:t>
            </a:r>
            <a:endParaRPr lang="de-DE" dirty="0"/>
          </a:p>
        </p:txBody>
      </p:sp>
      <p:sp>
        <p:nvSpPr>
          <p:cNvPr id="3" name="Inhaltsplatzhalter 2"/>
          <p:cNvSpPr>
            <a:spLocks noGrp="1"/>
          </p:cNvSpPr>
          <p:nvPr>
            <p:ph idx="1"/>
          </p:nvPr>
        </p:nvSpPr>
        <p:spPr/>
        <p:txBody>
          <a:bodyPr anchor="t"/>
          <a:lstStyle/>
          <a:p>
            <a:r>
              <a:rPr lang="de-DE" dirty="0" smtClean="0"/>
              <a:t>Eure Mitforscher John Dalton, Joseph John Thomson und Niels Bohr nehmen momentan an der diesjährigen Chemie-Olympiade teil.</a:t>
            </a:r>
          </a:p>
          <a:p>
            <a:r>
              <a:rPr lang="de-DE" dirty="0" smtClean="0"/>
              <a:t>Das Forschungsthema, mit dem sie sich beschäftigen, ist der Bau der Atome.</a:t>
            </a:r>
          </a:p>
          <a:p>
            <a:r>
              <a:rPr lang="de-DE" dirty="0" smtClean="0"/>
              <a:t>Jeder der drei Forscher hat ein Atom-Modell entwickelt und euch einen Brief geschrieben, in dem sie jeweils über ihre Erfolge, aber auch Probleme berichten.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3</a:t>
            </a:fld>
            <a:endParaRPr lang="de-DE" dirty="0"/>
          </a:p>
        </p:txBody>
      </p:sp>
      <p:pic>
        <p:nvPicPr>
          <p:cNvPr id="6" name="Inhaltsplatzhalter 8"/>
          <p:cNvPicPr>
            <a:picLocks noGrp="1" noChangeAspect="1"/>
          </p:cNvPicPr>
          <p:nvPr>
            <p:ph sz="quarter" idx="13"/>
          </p:nvPr>
        </p:nvPicPr>
        <p:blipFill>
          <a:blip r:embed="rId2"/>
          <a:stretch>
            <a:fillRect/>
          </a:stretch>
        </p:blipFill>
        <p:spPr>
          <a:xfrm>
            <a:off x="610310" y="503238"/>
            <a:ext cx="543092" cy="900112"/>
          </a:xfrm>
          <a:prstGeom prst="rect">
            <a:avLst/>
          </a:prstGeom>
        </p:spPr>
      </p:pic>
      <p:sp>
        <p:nvSpPr>
          <p:cNvPr id="9" name="Textfeld 8"/>
          <p:cNvSpPr txBox="1"/>
          <p:nvPr/>
        </p:nvSpPr>
        <p:spPr>
          <a:xfrm>
            <a:off x="1736023" y="5975210"/>
            <a:ext cx="1079142" cy="276999"/>
          </a:xfrm>
          <a:prstGeom prst="rect">
            <a:avLst/>
          </a:prstGeom>
          <a:noFill/>
        </p:spPr>
        <p:txBody>
          <a:bodyPr wrap="none" rtlCol="0" anchor="ctr">
            <a:spAutoFit/>
          </a:bodyPr>
          <a:lstStyle/>
          <a:p>
            <a:r>
              <a:rPr lang="de-DE" sz="1200" dirty="0" smtClean="0">
                <a:latin typeface="Arial" pitchFamily="34" charset="0"/>
                <a:cs typeface="Arial" pitchFamily="34" charset="0"/>
              </a:rPr>
              <a:t>[1] </a:t>
            </a:r>
            <a:r>
              <a:rPr lang="de-DE" sz="1000" dirty="0" smtClean="0">
                <a:latin typeface="Arial" pitchFamily="34" charset="0"/>
                <a:cs typeface="Arial" pitchFamily="34" charset="0"/>
              </a:rPr>
              <a:t>John Dalton</a:t>
            </a:r>
            <a:endParaRPr lang="de-DE" sz="1200" dirty="0">
              <a:latin typeface="Arial" pitchFamily="34" charset="0"/>
              <a:cs typeface="Arial" pitchFamily="34" charset="0"/>
            </a:endParaRPr>
          </a:p>
        </p:txBody>
      </p:sp>
      <p:sp>
        <p:nvSpPr>
          <p:cNvPr id="10" name="Textfeld 9"/>
          <p:cNvSpPr txBox="1"/>
          <p:nvPr/>
        </p:nvSpPr>
        <p:spPr>
          <a:xfrm>
            <a:off x="7273203" y="5975210"/>
            <a:ext cx="989373" cy="276999"/>
          </a:xfrm>
          <a:prstGeom prst="rect">
            <a:avLst/>
          </a:prstGeom>
          <a:noFill/>
        </p:spPr>
        <p:txBody>
          <a:bodyPr wrap="none" rtlCol="0" anchor="ctr">
            <a:spAutoFit/>
          </a:bodyPr>
          <a:lstStyle/>
          <a:p>
            <a:r>
              <a:rPr lang="de-DE" sz="1200" dirty="0" smtClean="0">
                <a:latin typeface="Arial" pitchFamily="34" charset="0"/>
                <a:cs typeface="Arial" pitchFamily="34" charset="0"/>
              </a:rPr>
              <a:t>[3] </a:t>
            </a:r>
            <a:r>
              <a:rPr lang="de-DE" sz="1000" dirty="0" smtClean="0">
                <a:latin typeface="Arial" pitchFamily="34" charset="0"/>
                <a:cs typeface="Arial" pitchFamily="34" charset="0"/>
              </a:rPr>
              <a:t>Niels Bohr</a:t>
            </a:r>
            <a:endParaRPr lang="de-DE" sz="1200" dirty="0" smtClean="0">
              <a:latin typeface="Arial" pitchFamily="34" charset="0"/>
              <a:cs typeface="Arial" pitchFamily="34" charset="0"/>
            </a:endParaRPr>
          </a:p>
        </p:txBody>
      </p:sp>
      <p:pic>
        <p:nvPicPr>
          <p:cNvPr id="11" name="Picture 4" descr="File:John Dalton by Charles Tur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4957" y="4183219"/>
            <a:ext cx="1457429" cy="180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upload.wikimedia.org/wikipedia/commons/b/b6/Jj-thomson2.jpg?uselang=d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74374" y="4183219"/>
            <a:ext cx="1565885" cy="1800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feld 12"/>
          <p:cNvSpPr txBox="1"/>
          <p:nvPr/>
        </p:nvSpPr>
        <p:spPr>
          <a:xfrm>
            <a:off x="4113174" y="5983219"/>
            <a:ext cx="1688284" cy="276999"/>
          </a:xfrm>
          <a:prstGeom prst="rect">
            <a:avLst/>
          </a:prstGeom>
          <a:noFill/>
        </p:spPr>
        <p:txBody>
          <a:bodyPr wrap="none" rtlCol="0">
            <a:spAutoFit/>
          </a:bodyPr>
          <a:lstStyle/>
          <a:p>
            <a:pPr algn="ctr"/>
            <a:r>
              <a:rPr lang="de-DE" sz="1200" dirty="0" smtClean="0">
                <a:latin typeface="Arial" pitchFamily="34" charset="0"/>
                <a:cs typeface="Arial" pitchFamily="34" charset="0"/>
              </a:rPr>
              <a:t>[2] </a:t>
            </a:r>
            <a:r>
              <a:rPr lang="de-DE" sz="1000" dirty="0" smtClean="0">
                <a:latin typeface="Arial" pitchFamily="34" charset="0"/>
                <a:cs typeface="Arial" pitchFamily="34" charset="0"/>
              </a:rPr>
              <a:t>Joseph John Thomson</a:t>
            </a:r>
            <a:endParaRPr lang="de-DE" sz="1000" dirty="0">
              <a:latin typeface="Arial" pitchFamily="34" charset="0"/>
              <a:cs typeface="Arial" pitchFamily="34" charset="0"/>
            </a:endParaRPr>
          </a:p>
        </p:txBody>
      </p:sp>
      <p:pic>
        <p:nvPicPr>
          <p:cNvPr id="14" name="Picture 6" descr="File:Niels Boh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9467" y="4183219"/>
            <a:ext cx="1272727" cy="18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089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4</a:t>
            </a:fld>
            <a:endParaRPr lang="de-DE" dirty="0"/>
          </a:p>
        </p:txBody>
      </p:sp>
    </p:spTree>
    <p:extLst>
      <p:ext uri="{BB962C8B-B14F-4D97-AF65-F5344CB8AC3E}">
        <p14:creationId xmlns:p14="http://schemas.microsoft.com/office/powerpoint/2010/main" val="4194121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Mit dieser Kiste kannst du…</a:t>
            </a:r>
            <a:endParaRPr lang="de-DE" dirty="0"/>
          </a:p>
        </p:txBody>
      </p:sp>
      <p:sp>
        <p:nvSpPr>
          <p:cNvPr id="3" name="Inhaltsplatzhalter 2"/>
          <p:cNvSpPr>
            <a:spLocks noGrp="1"/>
          </p:cNvSpPr>
          <p:nvPr>
            <p:ph idx="1"/>
          </p:nvPr>
        </p:nvSpPr>
        <p:spPr/>
        <p:txBody>
          <a:bodyPr anchor="t"/>
          <a:lstStyle/>
          <a:p>
            <a:pPr marL="355600" indent="-355600">
              <a:buFont typeface="+mj-lt"/>
              <a:buAutoNum type="arabicPeriod"/>
              <a:tabLst>
                <a:tab pos="355600" algn="l"/>
              </a:tabLst>
            </a:pPr>
            <a:r>
              <a:rPr lang="de-DE" dirty="0" smtClean="0"/>
              <a:t>mehrere Vorstellungen vom Bau des Atoms kennen lernen und</a:t>
            </a:r>
          </a:p>
          <a:p>
            <a:pPr marL="355600" indent="-355600">
              <a:buFont typeface="+mj-lt"/>
              <a:buAutoNum type="arabicPeriod"/>
              <a:tabLst>
                <a:tab pos="355600" algn="l"/>
              </a:tabLst>
            </a:pPr>
            <a:endParaRPr lang="de-DE" dirty="0"/>
          </a:p>
          <a:p>
            <a:pPr marL="355600" indent="-355600">
              <a:buFont typeface="+mj-lt"/>
              <a:buAutoNum type="arabicPeriod"/>
              <a:tabLst>
                <a:tab pos="355600" algn="l"/>
              </a:tabLst>
            </a:pPr>
            <a:r>
              <a:rPr lang="de-DE" dirty="0" smtClean="0"/>
              <a:t>sehr viel über den Sinn (und Unsinn) von Modellen erfahren, z. B. warum es überhaupt mehrere Modelle für ein und dasselbe gibt.</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5</a:t>
            </a:fld>
            <a:endParaRPr lang="de-DE" dirty="0"/>
          </a:p>
        </p:txBody>
      </p:sp>
      <p:sp>
        <p:nvSpPr>
          <p:cNvPr id="7" name="Textplatzhalter 6"/>
          <p:cNvSpPr>
            <a:spLocks noGrp="1"/>
          </p:cNvSpPr>
          <p:nvPr>
            <p:ph type="body" sz="quarter" idx="15"/>
          </p:nvPr>
        </p:nvSpPr>
        <p:spPr/>
        <p:txBody>
          <a:bodyPr/>
          <a:lstStyle/>
          <a:p>
            <a:r>
              <a:rPr lang="de-DE" dirty="0" smtClean="0"/>
              <a:t>Hierfür sind keine Vorkenntnisse erforderlich.</a:t>
            </a:r>
            <a:endParaRPr lang="de-DE" dirty="0"/>
          </a:p>
        </p:txBody>
      </p:sp>
      <p:pic>
        <p:nvPicPr>
          <p:cNvPr id="8" name="Inhaltsplatzhalter 2"/>
          <p:cNvPicPr>
            <a:picLocks noGrp="1" noChangeAspect="1"/>
          </p:cNvPicPr>
          <p:nvPr>
            <p:ph sz="quarter" idx="13"/>
          </p:nvPr>
        </p:nvPicPr>
        <p:blipFill>
          <a:blip r:embed="rId2"/>
          <a:stretch>
            <a:fillRect/>
          </a:stretch>
        </p:blipFill>
        <p:spPr>
          <a:xfrm>
            <a:off x="431800" y="510916"/>
            <a:ext cx="900113" cy="884756"/>
          </a:xfrm>
          <a:prstGeom prst="rect">
            <a:avLst/>
          </a:prstGeom>
        </p:spPr>
      </p:pic>
      <p:pic>
        <p:nvPicPr>
          <p:cNvPr id="9" name="Inhaltsplatzhalter 23"/>
          <p:cNvPicPr>
            <a:picLocks noChangeAspect="1"/>
          </p:cNvPicPr>
          <p:nvPr/>
        </p:nvPicPr>
        <p:blipFill>
          <a:blip r:embed="rId3"/>
          <a:stretch>
            <a:fillRect/>
          </a:stretch>
        </p:blipFill>
        <p:spPr>
          <a:xfrm>
            <a:off x="2480393" y="3339574"/>
            <a:ext cx="4972889" cy="1700426"/>
          </a:xfrm>
          <a:prstGeom prst="rect">
            <a:avLst/>
          </a:prstGeom>
        </p:spPr>
      </p:pic>
      <p:pic>
        <p:nvPicPr>
          <p:cNvPr id="10" name="Inhaltsplatzhalter 24"/>
          <p:cNvPicPr>
            <a:picLocks noGrp="1" noChangeAspect="1"/>
          </p:cNvPicPr>
          <p:nvPr>
            <p:ph sz="quarter" idx="14"/>
          </p:nvPr>
        </p:nvPicPr>
        <p:blipFill>
          <a:blip r:embed="rId4"/>
          <a:stretch>
            <a:fillRect/>
          </a:stretch>
        </p:blipFill>
        <p:spPr>
          <a:xfrm>
            <a:off x="720725" y="5225004"/>
            <a:ext cx="898525" cy="889504"/>
          </a:xfrm>
          <a:prstGeom prst="rect">
            <a:avLst/>
          </a:prstGeom>
        </p:spPr>
      </p:pic>
    </p:spTree>
    <p:extLst>
      <p:ext uri="{BB962C8B-B14F-4D97-AF65-F5344CB8AC3E}">
        <p14:creationId xmlns:p14="http://schemas.microsoft.com/office/powerpoint/2010/main" val="702787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6</a:t>
            </a:fld>
            <a:endParaRPr lang="de-DE" dirty="0"/>
          </a:p>
        </p:txBody>
      </p:sp>
    </p:spTree>
    <p:extLst>
      <p:ext uri="{BB962C8B-B14F-4D97-AF65-F5344CB8AC3E}">
        <p14:creationId xmlns:p14="http://schemas.microsoft.com/office/powerpoint/2010/main" val="1355361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 1 von 4</a:t>
            </a:r>
            <a:endParaRPr lang="de-DE" dirty="0"/>
          </a:p>
        </p:txBody>
      </p:sp>
      <p:sp>
        <p:nvSpPr>
          <p:cNvPr id="3" name="Inhaltsplatzhalter 2"/>
          <p:cNvSpPr>
            <a:spLocks noGrp="1"/>
          </p:cNvSpPr>
          <p:nvPr>
            <p:ph idx="1"/>
          </p:nvPr>
        </p:nvSpPr>
        <p:spPr/>
        <p:txBody>
          <a:bodyPr/>
          <a:lstStyle/>
          <a:p>
            <a:r>
              <a:rPr lang="de-DE" dirty="0" smtClean="0"/>
              <a:t>Findet euch bitte in einer Dreier-Gruppe zusammen.</a:t>
            </a:r>
          </a:p>
          <a:p>
            <a:endParaRPr lang="de-DE" dirty="0"/>
          </a:p>
          <a:p>
            <a:r>
              <a:rPr lang="de-DE" dirty="0" smtClean="0"/>
              <a:t>In der Kiste, die euch eure Mitforscher geschickt haben, findet ihr drei Briefe, von Dalton, Thomson und Bohr sowie Baumaterial.</a:t>
            </a:r>
          </a:p>
          <a:p>
            <a:endParaRPr lang="de-DE" dirty="0"/>
          </a:p>
          <a:p>
            <a:r>
              <a:rPr lang="de-DE" dirty="0" smtClean="0"/>
              <a:t>Jeder nimmt sich einen anderen Brief, den er für sich alleine liest und die darin enthaltene Aufgabe bearbeitet.</a:t>
            </a:r>
          </a:p>
          <a:p>
            <a:endParaRPr lang="de-DE" dirty="0"/>
          </a:p>
          <a:p>
            <a:r>
              <a:rPr lang="de-DE" dirty="0" smtClean="0"/>
              <a:t>Ihr dürft euer Perioden-System der Elemente verwenden.</a:t>
            </a:r>
            <a:endParaRPr lang="de-DE" dirty="0"/>
          </a:p>
        </p:txBody>
      </p:sp>
      <p:sp>
        <p:nvSpPr>
          <p:cNvPr id="4" name="Foliennummernplatzhalter 3"/>
          <p:cNvSpPr>
            <a:spLocks noGrp="1"/>
          </p:cNvSpPr>
          <p:nvPr>
            <p:ph type="sldNum" sz="quarter" idx="12"/>
          </p:nvPr>
        </p:nvSpPr>
        <p:spPr/>
        <p:txBody>
          <a:bodyPr/>
          <a:lstStyle/>
          <a:p>
            <a:fld id="{649AAC7D-4B30-4604-BD35-0C4E56313D0D}" type="slidenum">
              <a:rPr lang="de-DE" smtClean="0"/>
              <a:t>7</a:t>
            </a:fld>
            <a:endParaRPr lang="de-DE" dirty="0"/>
          </a:p>
        </p:txBody>
      </p:sp>
      <p:sp>
        <p:nvSpPr>
          <p:cNvPr id="7" name="Textplatzhalter 6"/>
          <p:cNvSpPr>
            <a:spLocks noGrp="1"/>
          </p:cNvSpPr>
          <p:nvPr>
            <p:ph type="body" sz="quarter" idx="15"/>
          </p:nvPr>
        </p:nvSpPr>
        <p:spPr/>
        <p:txBody>
          <a:bodyPr/>
          <a:lstStyle/>
          <a:p>
            <a:r>
              <a:rPr lang="de-DE" dirty="0" smtClean="0"/>
              <a:t>Schreibt eure Überlegungen beim Bauen in das Labor-Tagebuch.</a:t>
            </a:r>
            <a:endParaRPr lang="de-DE" dirty="0"/>
          </a:p>
        </p:txBody>
      </p:sp>
      <p:pic>
        <p:nvPicPr>
          <p:cNvPr id="8" name="Inhaltsplatzhalter 26"/>
          <p:cNvPicPr>
            <a:picLocks noGrp="1" noChangeAspect="1"/>
          </p:cNvPicPr>
          <p:nvPr>
            <p:ph sz="quarter" idx="13"/>
          </p:nvPr>
        </p:nvPicPr>
        <p:blipFill>
          <a:blip r:embed="rId2"/>
          <a:stretch>
            <a:fillRect/>
          </a:stretch>
        </p:blipFill>
        <p:spPr>
          <a:xfrm>
            <a:off x="634565" y="516685"/>
            <a:ext cx="494582" cy="900112"/>
          </a:xfrm>
          <a:prstGeom prst="rect">
            <a:avLst/>
          </a:prstGeom>
        </p:spPr>
      </p:pic>
      <p:pic>
        <p:nvPicPr>
          <p:cNvPr id="9" name="Inhaltsplatzhalter 12"/>
          <p:cNvPicPr>
            <a:picLocks noGrp="1" noChangeAspect="1"/>
          </p:cNvPicPr>
          <p:nvPr>
            <p:ph sz="quarter" idx="14"/>
          </p:nvPr>
        </p:nvPicPr>
        <p:blipFill>
          <a:blip r:embed="rId3"/>
          <a:stretch>
            <a:fillRect/>
          </a:stretch>
        </p:blipFill>
        <p:spPr>
          <a:xfrm>
            <a:off x="777131" y="5219700"/>
            <a:ext cx="785712" cy="900113"/>
          </a:xfrm>
          <a:prstGeom prst="rect">
            <a:avLst/>
          </a:prstGeom>
        </p:spPr>
      </p:pic>
      <p:pic>
        <p:nvPicPr>
          <p:cNvPr id="10" name="Inhaltsplatzhalter 25"/>
          <p:cNvPicPr>
            <a:picLocks noChangeAspect="1"/>
          </p:cNvPicPr>
          <p:nvPr/>
        </p:nvPicPr>
        <p:blipFill>
          <a:blip r:embed="rId4"/>
          <a:stretch>
            <a:fillRect/>
          </a:stretch>
        </p:blipFill>
        <p:spPr>
          <a:xfrm>
            <a:off x="429950" y="3518828"/>
            <a:ext cx="961017" cy="900000"/>
          </a:xfrm>
          <a:prstGeom prst="rect">
            <a:avLst/>
          </a:prstGeom>
        </p:spPr>
      </p:pic>
    </p:spTree>
    <p:extLst>
      <p:ext uri="{BB962C8B-B14F-4D97-AF65-F5344CB8AC3E}">
        <p14:creationId xmlns:p14="http://schemas.microsoft.com/office/powerpoint/2010/main" val="3835221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316961DB-6A4C-470A-BFE3-24928CEFD386}" type="slidenum">
              <a:rPr lang="de-DE" smtClean="0"/>
              <a:pPr/>
              <a:t>8</a:t>
            </a:fld>
            <a:endParaRPr lang="de-DE" dirty="0"/>
          </a:p>
        </p:txBody>
      </p:sp>
    </p:spTree>
    <p:extLst>
      <p:ext uri="{BB962C8B-B14F-4D97-AF65-F5344CB8AC3E}">
        <p14:creationId xmlns:p14="http://schemas.microsoft.com/office/powerpoint/2010/main" val="385921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12B0DB9-0322-4ED9-940E-5222A7C612BE}" type="slidenum">
              <a:rPr lang="de-DE" smtClean="0"/>
              <a:t>9</a:t>
            </a:fld>
            <a:endParaRPr lang="de-DE" dirty="0"/>
          </a:p>
        </p:txBody>
      </p:sp>
    </p:spTree>
    <p:extLst>
      <p:ext uri="{BB962C8B-B14F-4D97-AF65-F5344CB8AC3E}">
        <p14:creationId xmlns:p14="http://schemas.microsoft.com/office/powerpoint/2010/main" val="1274716402"/>
      </p:ext>
    </p:extLst>
  </p:cSld>
  <p:clrMapOvr>
    <a:masterClrMapping/>
  </p:clrMapOvr>
</p:sld>
</file>

<file path=ppt/theme/theme1.xml><?xml version="1.0" encoding="utf-8"?>
<a:theme xmlns:a="http://schemas.openxmlformats.org/drawingml/2006/main" name="1_Titel">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Aufgab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Rueckseiten">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861</Words>
  <Application>Microsoft Office PowerPoint</Application>
  <PresentationFormat>A4-Papier (210 x 297 mm)</PresentationFormat>
  <Paragraphs>117</Paragraphs>
  <Slides>27</Slides>
  <Notes>0</Notes>
  <HiddenSlides>0</HiddenSlides>
  <MMClips>0</MMClips>
  <ScaleCrop>false</ScaleCrop>
  <HeadingPairs>
    <vt:vector size="6" baseType="variant">
      <vt:variant>
        <vt:lpstr>Verwendete Schriftarten</vt:lpstr>
      </vt:variant>
      <vt:variant>
        <vt:i4>3</vt:i4>
      </vt:variant>
      <vt:variant>
        <vt:lpstr>Design</vt:lpstr>
      </vt:variant>
      <vt:variant>
        <vt:i4>3</vt:i4>
      </vt:variant>
      <vt:variant>
        <vt:lpstr>Folientitel</vt:lpstr>
      </vt:variant>
      <vt:variant>
        <vt:i4>27</vt:i4>
      </vt:variant>
    </vt:vector>
  </HeadingPairs>
  <TitlesOfParts>
    <vt:vector size="33" baseType="lpstr">
      <vt:lpstr>Arial</vt:lpstr>
      <vt:lpstr>Calibri</vt:lpstr>
      <vt:lpstr>Wingdings</vt:lpstr>
      <vt:lpstr>1_Titel</vt:lpstr>
      <vt:lpstr>2_Aufgaben</vt:lpstr>
      <vt:lpstr>3_Rueckseiten</vt:lpstr>
      <vt:lpstr>Chemie-Olympiade</vt:lpstr>
      <vt:lpstr>PowerPoint-Präsentation</vt:lpstr>
      <vt:lpstr>Das ist geschehen</vt:lpstr>
      <vt:lpstr>PowerPoint-Präsentation</vt:lpstr>
      <vt:lpstr>Mit dieser Kiste kannst du…</vt:lpstr>
      <vt:lpstr>PowerPoint-Präsentation</vt:lpstr>
      <vt:lpstr>Aufgabe 1 von 4</vt:lpstr>
      <vt:lpstr>PowerPoint-Präsentation</vt:lpstr>
      <vt:lpstr>PowerPoint-Präsentation</vt:lpstr>
      <vt:lpstr>PowerPoint-Präsentation</vt:lpstr>
      <vt:lpstr>Aufgabe 2 von 4</vt:lpstr>
      <vt:lpstr>PowerPoint-Präsentation</vt:lpstr>
      <vt:lpstr>Aufgabe 3 von 4</vt:lpstr>
      <vt:lpstr>PowerPoint-Präsentation</vt:lpstr>
      <vt:lpstr>PowerPoint-Präsentation</vt:lpstr>
      <vt:lpstr>PowerPoint-Präsentation</vt:lpstr>
      <vt:lpstr>PowerPoint-Präsentation</vt:lpstr>
      <vt:lpstr>PowerPoint-Präsentation</vt:lpstr>
      <vt:lpstr>Die Schwierigkeit mit Modellen</vt:lpstr>
      <vt:lpstr>PowerPoint-Präsentation</vt:lpstr>
      <vt:lpstr>Das sollte bleiben:</vt:lpstr>
      <vt:lpstr>PowerPoint-Präsentation</vt:lpstr>
      <vt:lpstr>Aufgabe 4 von 4</vt:lpstr>
      <vt:lpstr>PowerPoint-Präsentation</vt:lpstr>
      <vt:lpstr>Selbsteinschätzung</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111</cp:revision>
  <cp:lastPrinted>2017-06-30T10:25:24Z</cp:lastPrinted>
  <dcterms:created xsi:type="dcterms:W3CDTF">2016-04-13T08:36:10Z</dcterms:created>
  <dcterms:modified xsi:type="dcterms:W3CDTF">2018-04-26T07:29:09Z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