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01" d="100"/>
          <a:sy n="101" d="100"/>
        </p:scale>
        <p:origin x="138" y="246"/>
      </p:cViewPr>
      <p:guideLst>
        <p:guide orient="horz" pos="3181"/>
        <p:guide pos="3120"/>
        <p:guide pos="5159"/>
        <p:guide orient="horz" pos="1253"/>
        <p:guide pos="71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5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>
            <a:solidFill>
              <a:schemeClr val="bg2"/>
            </a:solidFill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832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28.08.2018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smtClean="0"/>
              <a:t>Der Chemiker als Detektiv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Reinstoff und Gemisch</a:t>
            </a:r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174625" lvl="1" indent="-174625">
              <a:spcBef>
                <a:spcPts val="0"/>
              </a:spcBef>
            </a:pPr>
            <a:r>
              <a:rPr lang="de-DE" sz="1400"/>
              <a:t>3 </a:t>
            </a:r>
            <a:r>
              <a:rPr lang="de-DE" sz="1400" smtClean="0"/>
              <a:t>Probenbecher mit </a:t>
            </a:r>
            <a:r>
              <a:rPr lang="de-DE" sz="1400" dirty="0"/>
              <a:t>verschiedenen Stoffen</a:t>
            </a:r>
          </a:p>
          <a:p>
            <a:pPr marL="174625" lvl="1" indent="-174625">
              <a:spcBef>
                <a:spcPts val="0"/>
              </a:spcBef>
            </a:pPr>
            <a:r>
              <a:rPr lang="de-DE" sz="1400" dirty="0"/>
              <a:t>3 Spatel, b= 4mm</a:t>
            </a:r>
          </a:p>
          <a:p>
            <a:pPr marL="174625" lvl="1" indent="-174625">
              <a:spcBef>
                <a:spcPts val="0"/>
              </a:spcBef>
            </a:pPr>
            <a:r>
              <a:rPr lang="de-DE" sz="1400" dirty="0"/>
              <a:t>3 Uhrgläser, d= 60mm</a:t>
            </a:r>
          </a:p>
          <a:p>
            <a:pPr marL="174625" lvl="1" indent="-174625">
              <a:spcBef>
                <a:spcPts val="0"/>
              </a:spcBef>
            </a:pPr>
            <a:r>
              <a:rPr lang="de-DE" sz="1400" dirty="0"/>
              <a:t>1 Teelicht</a:t>
            </a:r>
          </a:p>
          <a:p>
            <a:pPr marL="174625" lvl="1" indent="-174625">
              <a:spcBef>
                <a:spcPts val="0"/>
              </a:spcBef>
            </a:pPr>
            <a:r>
              <a:rPr lang="de-DE" sz="1400" dirty="0"/>
              <a:t>Alu-Folie </a:t>
            </a:r>
            <a:r>
              <a:rPr lang="de-DE" sz="900" dirty="0"/>
              <a:t>im Druckverschluss-Beutel</a:t>
            </a:r>
          </a:p>
          <a:p>
            <a:pPr marL="174625" lvl="1" indent="-174625">
              <a:spcBef>
                <a:spcPts val="0"/>
              </a:spcBef>
            </a:pPr>
            <a:r>
              <a:rPr lang="de-DE" sz="1400" dirty="0"/>
              <a:t>1 </a:t>
            </a:r>
            <a:r>
              <a:rPr lang="de-DE" sz="1400" dirty="0" smtClean="0"/>
              <a:t>Lupe</a:t>
            </a:r>
            <a:endParaRPr lang="de-DE" sz="1400" dirty="0"/>
          </a:p>
        </p:txBody>
      </p:sp>
      <p:sp>
        <p:nvSpPr>
          <p:cNvPr id="22" name="Inhaltsplatzhalter 21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Inhaltsplatzhalter 24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7" name="Inhaltsplatzhalter 26"/>
          <p:cNvPicPr>
            <a:picLocks noGrp="1" noChangeAspect="1"/>
          </p:cNvPicPr>
          <p:nvPr>
            <p:ph sz="quarter" idx="2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660" y="2941638"/>
            <a:ext cx="1015317" cy="1081087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28" name="Inhaltsplatzhalter 13"/>
          <p:cNvPicPr>
            <a:picLocks noGrp="1" noChangeAspect="1"/>
          </p:cNvPicPr>
          <p:nvPr>
            <p:ph sz="quarter" idx="22"/>
          </p:nvPr>
        </p:nvPicPr>
        <p:blipFill>
          <a:blip r:embed="rId4"/>
          <a:stretch>
            <a:fillRect/>
          </a:stretch>
        </p:blipFill>
        <p:spPr>
          <a:xfrm>
            <a:off x="2338388" y="4689378"/>
            <a:ext cx="576262" cy="338332"/>
          </a:xfrm>
          <a:prstGeom prst="rect">
            <a:avLst/>
          </a:prstGeom>
        </p:spPr>
      </p:pic>
      <p:pic>
        <p:nvPicPr>
          <p:cNvPr id="29" name="Inhaltsplatzhalter 16"/>
          <p:cNvPicPr>
            <a:picLocks noGrp="1" noChangeAspect="1"/>
          </p:cNvPicPr>
          <p:nvPr>
            <p:ph sz="quarter" idx="24"/>
          </p:nvPr>
        </p:nvPicPr>
        <p:blipFill>
          <a:blip r:embed="rId5"/>
          <a:stretch>
            <a:fillRect/>
          </a:stretch>
        </p:blipFill>
        <p:spPr>
          <a:xfrm>
            <a:off x="3021611" y="4570413"/>
            <a:ext cx="394090" cy="5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28.08.2018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1460499" y="1989138"/>
            <a:ext cx="7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1</a:t>
            </a:r>
            <a:endParaRPr lang="de-DE" sz="2400" dirty="0"/>
          </a:p>
        </p:txBody>
      </p:sp>
      <p:sp>
        <p:nvSpPr>
          <p:cNvPr id="5" name="Rechteck 4"/>
          <p:cNvSpPr/>
          <p:nvPr/>
        </p:nvSpPr>
        <p:spPr>
          <a:xfrm>
            <a:off x="1460499" y="2573538"/>
            <a:ext cx="7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2</a:t>
            </a:r>
            <a:endParaRPr lang="de-DE" sz="2400" dirty="0"/>
          </a:p>
        </p:txBody>
      </p:sp>
      <p:sp>
        <p:nvSpPr>
          <p:cNvPr id="6" name="Rechteck 5"/>
          <p:cNvSpPr/>
          <p:nvPr/>
        </p:nvSpPr>
        <p:spPr>
          <a:xfrm>
            <a:off x="1460499" y="3161292"/>
            <a:ext cx="7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3</a:t>
            </a:r>
            <a:endParaRPr lang="de-DE" sz="2400" dirty="0"/>
          </a:p>
        </p:txBody>
      </p:sp>
      <p:sp>
        <p:nvSpPr>
          <p:cNvPr id="9" name="Rechteck 8"/>
          <p:cNvSpPr/>
          <p:nvPr/>
        </p:nvSpPr>
        <p:spPr>
          <a:xfrm>
            <a:off x="1460499" y="3749046"/>
            <a:ext cx="180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 smtClean="0"/>
              <a:t>Alu-Folie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</Words>
  <Application>Microsoft Office PowerPoint</Application>
  <PresentationFormat>A4-Papier (210 x 297 mm)</PresentationFormat>
  <Paragraphs>20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110</cp:revision>
  <cp:lastPrinted>2017-06-26T07:38:38Z</cp:lastPrinted>
  <dcterms:created xsi:type="dcterms:W3CDTF">2015-03-10T13:14:09Z</dcterms:created>
  <dcterms:modified xsi:type="dcterms:W3CDTF">2018-08-28T06:08:35Z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