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6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11" d="100"/>
          <a:sy n="111" d="100"/>
        </p:scale>
        <p:origin x="1266" y="114"/>
      </p:cViewPr>
      <p:guideLst>
        <p:guide orient="horz" pos="3181"/>
        <p:guide pos="3120"/>
        <p:guide pos="5159"/>
        <p:guide orient="horz" pos="1253"/>
        <p:guide pos="6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27.08.2018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27.08.2018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27.08.2018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38100" cap="sq">
            <a:solidFill>
              <a:schemeClr val="tx1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27.08.2018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27.08.2018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27.08.2018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de-DE" dirty="0" smtClean="0"/>
              <a:t>Meine Kleider-</a:t>
            </a:r>
          </a:p>
          <a:p>
            <a:r>
              <a:rPr lang="de-DE" dirty="0" smtClean="0"/>
              <a:t>Was hab‘ ich auf der Haut?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Untersuchung von Gewebe-Material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1449" indent="-171449"/>
            <a:r>
              <a:rPr lang="de-DE" dirty="0" smtClean="0"/>
              <a:t>5 </a:t>
            </a:r>
            <a:r>
              <a:rPr lang="de-DE" dirty="0"/>
              <a:t>Druckverschluss-Beutel mit Gewebeproben</a:t>
            </a:r>
          </a:p>
          <a:p>
            <a:pPr marL="171449" indent="-171449"/>
            <a:r>
              <a:rPr lang="de-DE" dirty="0"/>
              <a:t>Tiegelzange</a:t>
            </a:r>
          </a:p>
          <a:p>
            <a:pPr marL="171449" indent="-171449"/>
            <a:r>
              <a:rPr lang="de-DE" dirty="0"/>
              <a:t>Teelicht</a:t>
            </a:r>
          </a:p>
          <a:p>
            <a:pPr marL="171449" indent="-171449"/>
            <a:r>
              <a:rPr lang="de-DE" dirty="0" smtClean="0"/>
              <a:t>Becherglas</a:t>
            </a:r>
            <a:r>
              <a:rPr lang="de-DE" dirty="0"/>
              <a:t>, 250mL, weite </a:t>
            </a:r>
            <a:r>
              <a:rPr lang="de-DE" dirty="0" smtClean="0"/>
              <a:t>Form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Picture 3" descr="C:\Users\Julia\Desktop\20151023_130536.jpg"/>
          <p:cNvPicPr>
            <a:picLocks noGrp="1" noChangeAspect="1" noChangeArrowheads="1"/>
          </p:cNvPicPr>
          <p:nvPr>
            <p:ph sz="quarter" idx="20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0925" y="2821674"/>
            <a:ext cx="900403" cy="1201052"/>
          </a:xfrm>
          <a:prstGeom prst="rect">
            <a:avLst/>
          </a:prstGeom>
          <a:noFill/>
        </p:spPr>
      </p:pic>
      <p:sp>
        <p:nvSpPr>
          <p:cNvPr id="4" name="Inhaltsplatzhalter 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7" name="Inhaltsplatzhalter 13"/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2338388" y="4689378"/>
            <a:ext cx="576262" cy="33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27.08.2018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118682" y="2003058"/>
            <a:ext cx="2232000" cy="432000"/>
          </a:xfrm>
          <a:prstGeom prst="rect">
            <a:avLst/>
          </a:prstGeom>
          <a:ln cap="sq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Gewebe-Probe </a:t>
            </a:r>
            <a:r>
              <a:rPr lang="de-DE" sz="2000" b="1" dirty="0" smtClean="0"/>
              <a:t>A</a:t>
            </a:r>
            <a:endParaRPr lang="de-DE" sz="1600" b="1" dirty="0"/>
          </a:p>
        </p:txBody>
      </p:sp>
      <p:sp>
        <p:nvSpPr>
          <p:cNvPr id="11" name="Rechteck 10"/>
          <p:cNvSpPr/>
          <p:nvPr/>
        </p:nvSpPr>
        <p:spPr>
          <a:xfrm>
            <a:off x="1118682" y="2587458"/>
            <a:ext cx="2232000" cy="432000"/>
          </a:xfrm>
          <a:prstGeom prst="rect">
            <a:avLst/>
          </a:prstGeom>
          <a:ln cap="sq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Gewebe-Probe </a:t>
            </a:r>
            <a:r>
              <a:rPr lang="de-DE" sz="2000" b="1" dirty="0" smtClean="0"/>
              <a:t>B</a:t>
            </a:r>
            <a:endParaRPr lang="de-DE" sz="1600" b="1" dirty="0"/>
          </a:p>
        </p:txBody>
      </p:sp>
      <p:sp>
        <p:nvSpPr>
          <p:cNvPr id="12" name="Rechteck 11"/>
          <p:cNvSpPr/>
          <p:nvPr/>
        </p:nvSpPr>
        <p:spPr>
          <a:xfrm>
            <a:off x="1118682" y="3175212"/>
            <a:ext cx="2232000" cy="432000"/>
          </a:xfrm>
          <a:prstGeom prst="rect">
            <a:avLst/>
          </a:prstGeom>
          <a:ln cap="sq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Gewebe-Probe </a:t>
            </a:r>
            <a:r>
              <a:rPr lang="de-DE" sz="2000" b="1" dirty="0" smtClean="0"/>
              <a:t>C</a:t>
            </a:r>
            <a:endParaRPr lang="de-DE" sz="1600" b="1" dirty="0"/>
          </a:p>
        </p:txBody>
      </p:sp>
      <p:sp>
        <p:nvSpPr>
          <p:cNvPr id="13" name="Rechteck 12"/>
          <p:cNvSpPr/>
          <p:nvPr/>
        </p:nvSpPr>
        <p:spPr>
          <a:xfrm>
            <a:off x="1118682" y="3762966"/>
            <a:ext cx="2232000" cy="432000"/>
          </a:xfrm>
          <a:prstGeom prst="rect">
            <a:avLst/>
          </a:prstGeom>
          <a:ln cap="sq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Gewebe-Probe </a:t>
            </a:r>
            <a:r>
              <a:rPr lang="de-DE" sz="2000" b="1" dirty="0" smtClean="0"/>
              <a:t>D</a:t>
            </a:r>
            <a:endParaRPr lang="de-DE" sz="2000" b="1" dirty="0"/>
          </a:p>
        </p:txBody>
      </p:sp>
      <p:sp>
        <p:nvSpPr>
          <p:cNvPr id="9" name="Rechteck 8"/>
          <p:cNvSpPr/>
          <p:nvPr/>
        </p:nvSpPr>
        <p:spPr>
          <a:xfrm>
            <a:off x="1118682" y="4347366"/>
            <a:ext cx="2232000" cy="432000"/>
          </a:xfrm>
          <a:prstGeom prst="rect">
            <a:avLst/>
          </a:prstGeom>
          <a:ln cap="sq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Gewebe-Probe </a:t>
            </a:r>
            <a:r>
              <a:rPr lang="de-DE" sz="2000" b="1" dirty="0" smtClean="0"/>
              <a:t>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A4-Papier (210 x 297 mm)</PresentationFormat>
  <Paragraphs>20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107</cp:revision>
  <cp:lastPrinted>2018-03-08T08:29:32Z</cp:lastPrinted>
  <dcterms:created xsi:type="dcterms:W3CDTF">2015-03-10T13:14:09Z</dcterms:created>
  <dcterms:modified xsi:type="dcterms:W3CDTF">2018-08-27T06:04:09Z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