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9D10-4D6F-429C-96FB-233F1E25DF2D}" type="datetimeFigureOut">
              <a:rPr lang="de-DE" smtClean="0"/>
              <a:pPr/>
              <a:t>28.10.2014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399E7-0E72-4D8A-BD6B-9BE89CF974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Flussdiagramm: Verbindungsstelle 139"/>
          <p:cNvSpPr/>
          <p:nvPr/>
        </p:nvSpPr>
        <p:spPr>
          <a:xfrm>
            <a:off x="1403648" y="4293096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Flussdiagramm: Verbindungsstelle 140"/>
          <p:cNvSpPr/>
          <p:nvPr/>
        </p:nvSpPr>
        <p:spPr>
          <a:xfrm>
            <a:off x="1259632" y="4653136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Textfeld 141"/>
          <p:cNvSpPr txBox="1"/>
          <p:nvPr/>
        </p:nvSpPr>
        <p:spPr>
          <a:xfrm>
            <a:off x="1619672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Ti</a:t>
            </a:r>
            <a:endParaRPr lang="de-DE" dirty="0"/>
          </a:p>
        </p:txBody>
      </p:sp>
      <p:sp>
        <p:nvSpPr>
          <p:cNvPr id="143" name="Textfeld 142"/>
          <p:cNvSpPr txBox="1"/>
          <p:nvPr/>
        </p:nvSpPr>
        <p:spPr>
          <a:xfrm>
            <a:off x="1691680" y="47251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</a:t>
            </a:r>
          </a:p>
        </p:txBody>
      </p:sp>
      <p:sp>
        <p:nvSpPr>
          <p:cNvPr id="259" name="Flussdiagramm: Verbindungsstelle 258"/>
          <p:cNvSpPr/>
          <p:nvPr/>
        </p:nvSpPr>
        <p:spPr>
          <a:xfrm>
            <a:off x="7668344" y="2204864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260" name="Gerade Verbindung 259"/>
          <p:cNvCxnSpPr/>
          <p:nvPr/>
        </p:nvCxnSpPr>
        <p:spPr>
          <a:xfrm flipV="1">
            <a:off x="5220072" y="3284984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Gerade Verbindung 260"/>
          <p:cNvCxnSpPr/>
          <p:nvPr/>
        </p:nvCxnSpPr>
        <p:spPr>
          <a:xfrm>
            <a:off x="5796136" y="3284984"/>
            <a:ext cx="2664296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Gerade Verbindung 261"/>
          <p:cNvCxnSpPr/>
          <p:nvPr/>
        </p:nvCxnSpPr>
        <p:spPr>
          <a:xfrm flipV="1">
            <a:off x="7956376" y="1484784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Gerade Verbindung 262"/>
          <p:cNvCxnSpPr/>
          <p:nvPr/>
        </p:nvCxnSpPr>
        <p:spPr>
          <a:xfrm flipV="1">
            <a:off x="5220072" y="1484784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Gerade Verbindung 263"/>
          <p:cNvCxnSpPr/>
          <p:nvPr/>
        </p:nvCxnSpPr>
        <p:spPr>
          <a:xfrm flipV="1">
            <a:off x="7956376" y="3284984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Gerade Verbindung 264"/>
          <p:cNvCxnSpPr/>
          <p:nvPr/>
        </p:nvCxnSpPr>
        <p:spPr>
          <a:xfrm flipV="1">
            <a:off x="5796136" y="1484784"/>
            <a:ext cx="0" cy="180020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Gerade Verbindung 265"/>
          <p:cNvCxnSpPr/>
          <p:nvPr/>
        </p:nvCxnSpPr>
        <p:spPr>
          <a:xfrm flipV="1">
            <a:off x="8532440" y="1484784"/>
            <a:ext cx="0" cy="18002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Gerade Verbindung 266"/>
          <p:cNvCxnSpPr/>
          <p:nvPr/>
        </p:nvCxnSpPr>
        <p:spPr>
          <a:xfrm flipV="1">
            <a:off x="8028384" y="1628800"/>
            <a:ext cx="432048" cy="648072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Gerade Verbindung 267"/>
          <p:cNvCxnSpPr>
            <a:endCxn id="290" idx="0"/>
          </p:cNvCxnSpPr>
          <p:nvPr/>
        </p:nvCxnSpPr>
        <p:spPr>
          <a:xfrm flipH="1" flipV="1">
            <a:off x="6588224" y="1772816"/>
            <a:ext cx="720080" cy="1656184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Gerade Verbindung 268"/>
          <p:cNvCxnSpPr>
            <a:endCxn id="286" idx="2"/>
          </p:cNvCxnSpPr>
          <p:nvPr/>
        </p:nvCxnSpPr>
        <p:spPr>
          <a:xfrm flipV="1">
            <a:off x="6156176" y="2528900"/>
            <a:ext cx="648072" cy="36004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Gerade Verbindung 269"/>
          <p:cNvCxnSpPr>
            <a:stCxn id="286" idx="6"/>
          </p:cNvCxnSpPr>
          <p:nvPr/>
        </p:nvCxnSpPr>
        <p:spPr>
          <a:xfrm flipV="1">
            <a:off x="7020272" y="2492896"/>
            <a:ext cx="648072" cy="36004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Gerade Verbindung 270"/>
          <p:cNvCxnSpPr/>
          <p:nvPr/>
        </p:nvCxnSpPr>
        <p:spPr>
          <a:xfrm flipV="1">
            <a:off x="6516216" y="1700808"/>
            <a:ext cx="792088" cy="1656184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Gerade Verbindung 271"/>
          <p:cNvCxnSpPr>
            <a:stCxn id="293" idx="7"/>
            <a:endCxn id="280" idx="3"/>
          </p:cNvCxnSpPr>
          <p:nvPr/>
        </p:nvCxnSpPr>
        <p:spPr>
          <a:xfrm flipV="1">
            <a:off x="5332452" y="2744800"/>
            <a:ext cx="419252" cy="715836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Gerade Verbindung 272"/>
          <p:cNvCxnSpPr>
            <a:stCxn id="292" idx="5"/>
            <a:endCxn id="280" idx="1"/>
          </p:cNvCxnSpPr>
          <p:nvPr/>
        </p:nvCxnSpPr>
        <p:spPr>
          <a:xfrm>
            <a:off x="5332452" y="1885196"/>
            <a:ext cx="419252" cy="5541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Gerade Verbindung 273"/>
          <p:cNvCxnSpPr>
            <a:stCxn id="281" idx="2"/>
            <a:endCxn id="282" idx="2"/>
          </p:cNvCxnSpPr>
          <p:nvPr/>
        </p:nvCxnSpPr>
        <p:spPr>
          <a:xfrm>
            <a:off x="5688432" y="3276036"/>
            <a:ext cx="576000" cy="80956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Gerade Verbindung 274"/>
          <p:cNvCxnSpPr>
            <a:stCxn id="259" idx="5"/>
            <a:endCxn id="283" idx="1"/>
          </p:cNvCxnSpPr>
          <p:nvPr/>
        </p:nvCxnSpPr>
        <p:spPr>
          <a:xfrm>
            <a:off x="8037120" y="2573640"/>
            <a:ext cx="418948" cy="62602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Gerade Verbindung 275"/>
          <p:cNvCxnSpPr>
            <a:stCxn id="285" idx="6"/>
            <a:endCxn id="289" idx="2"/>
          </p:cNvCxnSpPr>
          <p:nvPr/>
        </p:nvCxnSpPr>
        <p:spPr>
          <a:xfrm>
            <a:off x="5904456" y="1512036"/>
            <a:ext cx="395736" cy="44756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Gerade Verbindung 276"/>
          <p:cNvCxnSpPr>
            <a:stCxn id="288" idx="6"/>
            <a:endCxn id="291" idx="6"/>
          </p:cNvCxnSpPr>
          <p:nvPr/>
        </p:nvCxnSpPr>
        <p:spPr>
          <a:xfrm>
            <a:off x="7524328" y="1700808"/>
            <a:ext cx="540128" cy="99228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Gerade Verbindung 277"/>
          <p:cNvCxnSpPr>
            <a:endCxn id="294" idx="2"/>
          </p:cNvCxnSpPr>
          <p:nvPr/>
        </p:nvCxnSpPr>
        <p:spPr>
          <a:xfrm>
            <a:off x="7380312" y="3501008"/>
            <a:ext cx="468120" cy="63028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Gerade Verbindung 278"/>
          <p:cNvCxnSpPr/>
          <p:nvPr/>
        </p:nvCxnSpPr>
        <p:spPr>
          <a:xfrm>
            <a:off x="5796136" y="1484784"/>
            <a:ext cx="2736304" cy="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Flussdiagramm: Verbindungsstelle 279"/>
          <p:cNvSpPr/>
          <p:nvPr/>
        </p:nvSpPr>
        <p:spPr>
          <a:xfrm>
            <a:off x="5688432" y="2376024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1" name="Flussdiagramm: Verbindungsstelle 280"/>
          <p:cNvSpPr/>
          <p:nvPr/>
        </p:nvSpPr>
        <p:spPr>
          <a:xfrm>
            <a:off x="5688432" y="3168024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2" name="Flussdiagramm: Verbindungsstelle 281"/>
          <p:cNvSpPr/>
          <p:nvPr/>
        </p:nvSpPr>
        <p:spPr>
          <a:xfrm>
            <a:off x="6264432" y="3140968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3" name="Flussdiagramm: Verbindungsstelle 282"/>
          <p:cNvSpPr/>
          <p:nvPr/>
        </p:nvSpPr>
        <p:spPr>
          <a:xfrm>
            <a:off x="8424432" y="3168024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4" name="Flussdiagramm: Verbindungsstelle 283"/>
          <p:cNvSpPr/>
          <p:nvPr/>
        </p:nvSpPr>
        <p:spPr>
          <a:xfrm>
            <a:off x="8388424" y="1412776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5" name="Flussdiagramm: Verbindungsstelle 284"/>
          <p:cNvSpPr/>
          <p:nvPr/>
        </p:nvSpPr>
        <p:spPr>
          <a:xfrm>
            <a:off x="5688432" y="1404024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6" name="Flussdiagramm: Verbindungsstelle 285"/>
          <p:cNvSpPr/>
          <p:nvPr/>
        </p:nvSpPr>
        <p:spPr>
          <a:xfrm>
            <a:off x="6804248" y="2420888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7" name="Flussdiagramm: Verbindungsstelle 286"/>
          <p:cNvSpPr/>
          <p:nvPr/>
        </p:nvSpPr>
        <p:spPr>
          <a:xfrm>
            <a:off x="7092280" y="3284984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8" name="Flussdiagramm: Verbindungsstelle 287"/>
          <p:cNvSpPr/>
          <p:nvPr/>
        </p:nvSpPr>
        <p:spPr>
          <a:xfrm>
            <a:off x="7092280" y="1484784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9" name="Flussdiagramm: Verbindungsstelle 288"/>
          <p:cNvSpPr/>
          <p:nvPr/>
        </p:nvSpPr>
        <p:spPr>
          <a:xfrm>
            <a:off x="6300192" y="1340768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90" name="Rechteck 289"/>
          <p:cNvSpPr/>
          <p:nvPr/>
        </p:nvSpPr>
        <p:spPr>
          <a:xfrm>
            <a:off x="5220072" y="1772816"/>
            <a:ext cx="2736304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91" name="Flussdiagramm: Verbindungsstelle 290"/>
          <p:cNvSpPr/>
          <p:nvPr/>
        </p:nvSpPr>
        <p:spPr>
          <a:xfrm>
            <a:off x="7848432" y="1692024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92" name="Flussdiagramm: Verbindungsstelle 291"/>
          <p:cNvSpPr/>
          <p:nvPr/>
        </p:nvSpPr>
        <p:spPr>
          <a:xfrm>
            <a:off x="5148064" y="1700808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93" name="Flussdiagramm: Verbindungsstelle 292"/>
          <p:cNvSpPr/>
          <p:nvPr/>
        </p:nvSpPr>
        <p:spPr>
          <a:xfrm>
            <a:off x="5148064" y="3429000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94" name="Flussdiagramm: Verbindungsstelle 293"/>
          <p:cNvSpPr/>
          <p:nvPr/>
        </p:nvSpPr>
        <p:spPr>
          <a:xfrm>
            <a:off x="7848432" y="3456024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95" name="Flussdiagramm: Verbindungsstelle 294"/>
          <p:cNvSpPr/>
          <p:nvPr/>
        </p:nvSpPr>
        <p:spPr>
          <a:xfrm>
            <a:off x="3347864" y="2276872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6" name="Gerade Verbindung 295"/>
          <p:cNvCxnSpPr/>
          <p:nvPr/>
        </p:nvCxnSpPr>
        <p:spPr>
          <a:xfrm flipV="1">
            <a:off x="899592" y="3356992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Gerade Verbindung 296"/>
          <p:cNvCxnSpPr/>
          <p:nvPr/>
        </p:nvCxnSpPr>
        <p:spPr>
          <a:xfrm>
            <a:off x="1475656" y="3356992"/>
            <a:ext cx="2664296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Gerade Verbindung 297"/>
          <p:cNvCxnSpPr/>
          <p:nvPr/>
        </p:nvCxnSpPr>
        <p:spPr>
          <a:xfrm flipV="1">
            <a:off x="3635896" y="1556792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Gerade Verbindung 298"/>
          <p:cNvCxnSpPr/>
          <p:nvPr/>
        </p:nvCxnSpPr>
        <p:spPr>
          <a:xfrm flipV="1">
            <a:off x="899592" y="1556792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Gerade Verbindung 299"/>
          <p:cNvCxnSpPr/>
          <p:nvPr/>
        </p:nvCxnSpPr>
        <p:spPr>
          <a:xfrm flipV="1">
            <a:off x="3635896" y="3356992"/>
            <a:ext cx="576064" cy="288032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Gerade Verbindung 300"/>
          <p:cNvCxnSpPr/>
          <p:nvPr/>
        </p:nvCxnSpPr>
        <p:spPr>
          <a:xfrm flipV="1">
            <a:off x="1475656" y="1556792"/>
            <a:ext cx="0" cy="180020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Gerade Verbindung 301"/>
          <p:cNvCxnSpPr/>
          <p:nvPr/>
        </p:nvCxnSpPr>
        <p:spPr>
          <a:xfrm flipV="1">
            <a:off x="4211960" y="1556792"/>
            <a:ext cx="0" cy="180020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Gerade Verbindung 302"/>
          <p:cNvCxnSpPr/>
          <p:nvPr/>
        </p:nvCxnSpPr>
        <p:spPr>
          <a:xfrm>
            <a:off x="1475656" y="1556792"/>
            <a:ext cx="2736304" cy="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Flussdiagramm: Verbindungsstelle 303"/>
          <p:cNvSpPr/>
          <p:nvPr/>
        </p:nvSpPr>
        <p:spPr>
          <a:xfrm>
            <a:off x="1367952" y="2448032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Flussdiagramm: Verbindungsstelle 304"/>
          <p:cNvSpPr/>
          <p:nvPr/>
        </p:nvSpPr>
        <p:spPr>
          <a:xfrm>
            <a:off x="1367952" y="3240032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6" name="Flussdiagramm: Verbindungsstelle 305"/>
          <p:cNvSpPr/>
          <p:nvPr/>
        </p:nvSpPr>
        <p:spPr>
          <a:xfrm>
            <a:off x="1943952" y="3212976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7" name="Flussdiagramm: Verbindungsstelle 306"/>
          <p:cNvSpPr/>
          <p:nvPr/>
        </p:nvSpPr>
        <p:spPr>
          <a:xfrm>
            <a:off x="4103952" y="3240032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8" name="Flussdiagramm: Verbindungsstelle 307"/>
          <p:cNvSpPr/>
          <p:nvPr/>
        </p:nvSpPr>
        <p:spPr>
          <a:xfrm>
            <a:off x="4067944" y="1484784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Flussdiagramm: Verbindungsstelle 308"/>
          <p:cNvSpPr/>
          <p:nvPr/>
        </p:nvSpPr>
        <p:spPr>
          <a:xfrm>
            <a:off x="1367952" y="1476032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0" name="Flussdiagramm: Verbindungsstelle 309"/>
          <p:cNvSpPr/>
          <p:nvPr/>
        </p:nvSpPr>
        <p:spPr>
          <a:xfrm>
            <a:off x="2483768" y="2492896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1" name="Flussdiagramm: Verbindungsstelle 310"/>
          <p:cNvSpPr/>
          <p:nvPr/>
        </p:nvSpPr>
        <p:spPr>
          <a:xfrm>
            <a:off x="2771800" y="3356992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Flussdiagramm: Verbindungsstelle 311"/>
          <p:cNvSpPr/>
          <p:nvPr/>
        </p:nvSpPr>
        <p:spPr>
          <a:xfrm>
            <a:off x="2771800" y="1556792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Flussdiagramm: Verbindungsstelle 312"/>
          <p:cNvSpPr/>
          <p:nvPr/>
        </p:nvSpPr>
        <p:spPr>
          <a:xfrm>
            <a:off x="1979712" y="1412776"/>
            <a:ext cx="432048" cy="432048"/>
          </a:xfrm>
          <a:prstGeom prst="flowChartConnector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Rechteck 313"/>
          <p:cNvSpPr/>
          <p:nvPr/>
        </p:nvSpPr>
        <p:spPr>
          <a:xfrm>
            <a:off x="899592" y="1844824"/>
            <a:ext cx="2736304" cy="18002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5" name="Flussdiagramm: Verbindungsstelle 314"/>
          <p:cNvSpPr/>
          <p:nvPr/>
        </p:nvSpPr>
        <p:spPr>
          <a:xfrm>
            <a:off x="3527952" y="1764032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6" name="Flussdiagramm: Verbindungsstelle 315"/>
          <p:cNvSpPr/>
          <p:nvPr/>
        </p:nvSpPr>
        <p:spPr>
          <a:xfrm>
            <a:off x="827584" y="1772816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Flussdiagramm: Verbindungsstelle 316"/>
          <p:cNvSpPr/>
          <p:nvPr/>
        </p:nvSpPr>
        <p:spPr>
          <a:xfrm>
            <a:off x="827584" y="3501008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8" name="Flussdiagramm: Verbindungsstelle 317"/>
          <p:cNvSpPr/>
          <p:nvPr/>
        </p:nvSpPr>
        <p:spPr>
          <a:xfrm>
            <a:off x="3527952" y="3528032"/>
            <a:ext cx="216024" cy="216024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Vroni</dc:creator>
  <cp:lastModifiedBy>Vroni</cp:lastModifiedBy>
  <cp:revision>17</cp:revision>
  <dcterms:created xsi:type="dcterms:W3CDTF">2014-10-15T12:23:39Z</dcterms:created>
  <dcterms:modified xsi:type="dcterms:W3CDTF">2014-10-28T21:55:37Z</dcterms:modified>
</cp:coreProperties>
</file>