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3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F227B-0AFA-4103-82FD-155847296657}" type="datetimeFigureOut">
              <a:rPr lang="de-DE" smtClean="0"/>
              <a:t>31.07.2014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6BC9D-E885-4217-AC9E-304A698DF1B3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-396552" y="-99392"/>
            <a:ext cx="8502934" cy="6858000"/>
            <a:chOff x="1109626" y="188640"/>
            <a:chExt cx="8502934" cy="6858000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1187624" y="188640"/>
              <a:ext cx="5688632" cy="6858000"/>
              <a:chOff x="1691680" y="0"/>
              <a:chExt cx="4824730" cy="6252245"/>
            </a:xfrm>
          </p:grpSpPr>
          <p:grpSp>
            <p:nvGrpSpPr>
              <p:cNvPr id="1035" name="Group 11"/>
              <p:cNvGrpSpPr>
                <a:grpSpLocks/>
              </p:cNvGrpSpPr>
              <p:nvPr/>
            </p:nvGrpSpPr>
            <p:grpSpPr bwMode="auto">
              <a:xfrm>
                <a:off x="1691680" y="692696"/>
                <a:ext cx="4824730" cy="5559549"/>
                <a:chOff x="2040" y="5371"/>
                <a:chExt cx="7598" cy="8415"/>
              </a:xfrm>
            </p:grpSpPr>
            <p:sp>
              <p:nvSpPr>
                <p:cNvPr id="1036" name="AutoShape 12"/>
                <p:cNvSpPr>
                  <a:spLocks noChangeArrowheads="1"/>
                </p:cNvSpPr>
                <p:nvPr/>
              </p:nvSpPr>
              <p:spPr bwMode="auto">
                <a:xfrm>
                  <a:off x="2040" y="5371"/>
                  <a:ext cx="7500" cy="6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66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37" name="AutoShape 13"/>
                <p:cNvSpPr>
                  <a:spLocks noChangeArrowheads="1"/>
                </p:cNvSpPr>
                <p:nvPr/>
              </p:nvSpPr>
              <p:spPr bwMode="auto">
                <a:xfrm>
                  <a:off x="2040" y="12736"/>
                  <a:ext cx="7590" cy="10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66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38" name="AutoShape 14"/>
                <p:cNvSpPr>
                  <a:spLocks noChangeArrowheads="1"/>
                </p:cNvSpPr>
                <p:nvPr/>
              </p:nvSpPr>
              <p:spPr bwMode="auto">
                <a:xfrm>
                  <a:off x="2040" y="11686"/>
                  <a:ext cx="7598" cy="10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7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39" name="AutoShape 15"/>
                <p:cNvSpPr>
                  <a:spLocks noChangeArrowheads="1"/>
                </p:cNvSpPr>
                <p:nvPr/>
              </p:nvSpPr>
              <p:spPr bwMode="auto">
                <a:xfrm>
                  <a:off x="2040" y="10636"/>
                  <a:ext cx="7500" cy="10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41" name="AutoShape 17"/>
                <p:cNvSpPr>
                  <a:spLocks noChangeArrowheads="1"/>
                </p:cNvSpPr>
                <p:nvPr/>
              </p:nvSpPr>
              <p:spPr bwMode="auto">
                <a:xfrm>
                  <a:off x="2040" y="6061"/>
                  <a:ext cx="7500" cy="6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B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42" name="Rectangle 18"/>
                <p:cNvSpPr>
                  <a:spLocks noChangeArrowheads="1"/>
                </p:cNvSpPr>
                <p:nvPr/>
              </p:nvSpPr>
              <p:spPr bwMode="auto">
                <a:xfrm>
                  <a:off x="2040" y="6751"/>
                  <a:ext cx="7500" cy="1710"/>
                </a:xfrm>
                <a:prstGeom prst="rect">
                  <a:avLst/>
                </a:prstGeom>
                <a:solidFill>
                  <a:srgbClr val="66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43" name="AutoShape 19"/>
                <p:cNvSpPr>
                  <a:spLocks noChangeArrowheads="1"/>
                </p:cNvSpPr>
                <p:nvPr/>
              </p:nvSpPr>
              <p:spPr bwMode="auto">
                <a:xfrm>
                  <a:off x="2040" y="8461"/>
                  <a:ext cx="7500" cy="100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44" name="AutoShape 20"/>
                <p:cNvSpPr>
                  <a:spLocks noChangeArrowheads="1"/>
                </p:cNvSpPr>
                <p:nvPr/>
              </p:nvSpPr>
              <p:spPr bwMode="auto">
                <a:xfrm>
                  <a:off x="2040" y="9466"/>
                  <a:ext cx="7500" cy="117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33" name="Abgerundetes Rechteck 32"/>
              <p:cNvSpPr/>
              <p:nvPr/>
            </p:nvSpPr>
            <p:spPr>
              <a:xfrm>
                <a:off x="1691680" y="0"/>
                <a:ext cx="4752528" cy="720080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35" name="Rechteck 34"/>
            <p:cNvSpPr/>
            <p:nvPr/>
          </p:nvSpPr>
          <p:spPr>
            <a:xfrm>
              <a:off x="1109626" y="188640"/>
              <a:ext cx="294022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6588224" y="188640"/>
              <a:ext cx="1008112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6588224" y="1451005"/>
              <a:ext cx="3024336" cy="4739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Grundwasser</a:t>
              </a:r>
            </a:p>
            <a:p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Verschiedene</a:t>
              </a:r>
            </a:p>
            <a:p>
              <a:r>
                <a:rPr lang="de-DE" sz="24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Erd- und</a:t>
              </a:r>
            </a:p>
            <a:p>
              <a:r>
                <a:rPr lang="de-DE" sz="24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Gesteinsschichten</a:t>
              </a:r>
            </a:p>
            <a:p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Mineralwasser</a:t>
              </a:r>
              <a:endParaRPr lang="de-D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" name="Gruppieren 1"/>
            <p:cNvGrpSpPr/>
            <p:nvPr/>
          </p:nvGrpSpPr>
          <p:grpSpPr>
            <a:xfrm>
              <a:off x="1691680" y="449288"/>
              <a:ext cx="4320480" cy="5184576"/>
              <a:chOff x="1691680" y="449288"/>
              <a:chExt cx="4320480" cy="5184576"/>
            </a:xfrm>
          </p:grpSpPr>
          <p:sp>
            <p:nvSpPr>
              <p:cNvPr id="38" name="Abgerundetes Rechteck 37"/>
              <p:cNvSpPr/>
              <p:nvPr/>
            </p:nvSpPr>
            <p:spPr>
              <a:xfrm>
                <a:off x="2915816" y="449288"/>
                <a:ext cx="2448272" cy="72008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7" name="Textfeld 36"/>
              <p:cNvSpPr txBox="1"/>
              <p:nvPr/>
            </p:nvSpPr>
            <p:spPr>
              <a:xfrm>
                <a:off x="2627784" y="521296"/>
                <a:ext cx="30243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Wasser durchdringt die Erdschichten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9" name="Abgerundetes Rechteck 38"/>
              <p:cNvSpPr/>
              <p:nvPr/>
            </p:nvSpPr>
            <p:spPr>
              <a:xfrm>
                <a:off x="1763688" y="2897560"/>
                <a:ext cx="1656184" cy="72008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0" name="Abgerundetes Rechteck 39"/>
              <p:cNvSpPr/>
              <p:nvPr/>
            </p:nvSpPr>
            <p:spPr>
              <a:xfrm>
                <a:off x="4283968" y="3473624"/>
                <a:ext cx="1656184" cy="72008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2" name="Textfeld 41"/>
              <p:cNvSpPr txBox="1"/>
              <p:nvPr/>
            </p:nvSpPr>
            <p:spPr>
              <a:xfrm>
                <a:off x="1763688" y="2897560"/>
                <a:ext cx="16561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Reinigung und Filtrierung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Textfeld 42"/>
              <p:cNvSpPr txBox="1"/>
              <p:nvPr/>
            </p:nvSpPr>
            <p:spPr>
              <a:xfrm>
                <a:off x="4283968" y="3473624"/>
                <a:ext cx="172819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Aufnahme von Mineralstoffen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5" name="Träne 44"/>
              <p:cNvSpPr/>
              <p:nvPr/>
            </p:nvSpPr>
            <p:spPr>
              <a:xfrm>
                <a:off x="4067944" y="1889448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7" name="Träne 46"/>
              <p:cNvSpPr/>
              <p:nvPr/>
            </p:nvSpPr>
            <p:spPr>
              <a:xfrm>
                <a:off x="2699792" y="3977680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8" name="Träne 47"/>
              <p:cNvSpPr/>
              <p:nvPr/>
            </p:nvSpPr>
            <p:spPr>
              <a:xfrm>
                <a:off x="4427984" y="2681536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49" name="Träne 48"/>
              <p:cNvSpPr/>
              <p:nvPr/>
            </p:nvSpPr>
            <p:spPr>
              <a:xfrm>
                <a:off x="3707904" y="4481736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0" name="Träne 49"/>
              <p:cNvSpPr/>
              <p:nvPr/>
            </p:nvSpPr>
            <p:spPr>
              <a:xfrm>
                <a:off x="5580112" y="2105472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1" name="Träne 50"/>
              <p:cNvSpPr/>
              <p:nvPr/>
            </p:nvSpPr>
            <p:spPr>
              <a:xfrm>
                <a:off x="2555776" y="1673424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2" name="Träne 51"/>
              <p:cNvSpPr/>
              <p:nvPr/>
            </p:nvSpPr>
            <p:spPr>
              <a:xfrm>
                <a:off x="1979712" y="449288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3" name="Träne 52"/>
              <p:cNvSpPr/>
              <p:nvPr/>
            </p:nvSpPr>
            <p:spPr>
              <a:xfrm>
                <a:off x="5580112" y="449288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4" name="Träne 53"/>
              <p:cNvSpPr/>
              <p:nvPr/>
            </p:nvSpPr>
            <p:spPr>
              <a:xfrm>
                <a:off x="1691680" y="2321496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5" name="Träne 54"/>
              <p:cNvSpPr/>
              <p:nvPr/>
            </p:nvSpPr>
            <p:spPr>
              <a:xfrm>
                <a:off x="2627784" y="5345832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Träne 55"/>
              <p:cNvSpPr/>
              <p:nvPr/>
            </p:nvSpPr>
            <p:spPr>
              <a:xfrm>
                <a:off x="1835696" y="4985792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7" name="Träne 56"/>
              <p:cNvSpPr/>
              <p:nvPr/>
            </p:nvSpPr>
            <p:spPr>
              <a:xfrm>
                <a:off x="4355976" y="5273824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Träne 57"/>
              <p:cNvSpPr/>
              <p:nvPr/>
            </p:nvSpPr>
            <p:spPr>
              <a:xfrm>
                <a:off x="5436096" y="4625752"/>
                <a:ext cx="288032" cy="288032"/>
              </a:xfrm>
              <a:prstGeom prst="teardrop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61" name="Gerade Verbindung mit Pfeil 60"/>
              <p:cNvCxnSpPr/>
              <p:nvPr/>
            </p:nvCxnSpPr>
            <p:spPr>
              <a:xfrm flipH="1">
                <a:off x="2843808" y="1313384"/>
                <a:ext cx="720080" cy="1368152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Gerade Verbindung mit Pfeil 61"/>
              <p:cNvCxnSpPr/>
              <p:nvPr/>
            </p:nvCxnSpPr>
            <p:spPr>
              <a:xfrm>
                <a:off x="4355976" y="1313384"/>
                <a:ext cx="1080120" cy="1944216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/>
        </p:nvGrpSpPr>
        <p:grpSpPr>
          <a:xfrm>
            <a:off x="-324544" y="6896"/>
            <a:ext cx="8786342" cy="6858000"/>
            <a:chOff x="466178" y="0"/>
            <a:chExt cx="8786342" cy="6858000"/>
          </a:xfrm>
        </p:grpSpPr>
        <p:grpSp>
          <p:nvGrpSpPr>
            <p:cNvPr id="2" name="Gruppieren 1"/>
            <p:cNvGrpSpPr/>
            <p:nvPr/>
          </p:nvGrpSpPr>
          <p:grpSpPr>
            <a:xfrm>
              <a:off x="611560" y="0"/>
              <a:ext cx="5688632" cy="6858000"/>
              <a:chOff x="1691680" y="0"/>
              <a:chExt cx="4824730" cy="6252245"/>
            </a:xfrm>
          </p:grpSpPr>
          <p:grpSp>
            <p:nvGrpSpPr>
              <p:cNvPr id="3" name="Group 11"/>
              <p:cNvGrpSpPr>
                <a:grpSpLocks/>
              </p:cNvGrpSpPr>
              <p:nvPr/>
            </p:nvGrpSpPr>
            <p:grpSpPr bwMode="auto">
              <a:xfrm>
                <a:off x="1691680" y="692696"/>
                <a:ext cx="4824730" cy="5559549"/>
                <a:chOff x="2040" y="5371"/>
                <a:chExt cx="7598" cy="8415"/>
              </a:xfrm>
            </p:grpSpPr>
            <p:sp>
              <p:nvSpPr>
                <p:cNvPr id="5" name="AutoShape 12"/>
                <p:cNvSpPr>
                  <a:spLocks noChangeArrowheads="1"/>
                </p:cNvSpPr>
                <p:nvPr/>
              </p:nvSpPr>
              <p:spPr bwMode="auto">
                <a:xfrm>
                  <a:off x="2040" y="5371"/>
                  <a:ext cx="7500" cy="6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66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" name="AutoShape 13"/>
                <p:cNvSpPr>
                  <a:spLocks noChangeArrowheads="1"/>
                </p:cNvSpPr>
                <p:nvPr/>
              </p:nvSpPr>
              <p:spPr bwMode="auto">
                <a:xfrm>
                  <a:off x="2040" y="12736"/>
                  <a:ext cx="7590" cy="10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6633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" name="AutoShape 14"/>
                <p:cNvSpPr>
                  <a:spLocks noChangeArrowheads="1"/>
                </p:cNvSpPr>
                <p:nvPr/>
              </p:nvSpPr>
              <p:spPr bwMode="auto">
                <a:xfrm>
                  <a:off x="2040" y="11686"/>
                  <a:ext cx="7598" cy="10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7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" name="AutoShape 15"/>
                <p:cNvSpPr>
                  <a:spLocks noChangeArrowheads="1"/>
                </p:cNvSpPr>
                <p:nvPr/>
              </p:nvSpPr>
              <p:spPr bwMode="auto">
                <a:xfrm>
                  <a:off x="2040" y="10636"/>
                  <a:ext cx="7500" cy="105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" name="AutoShape 17"/>
                <p:cNvSpPr>
                  <a:spLocks noChangeArrowheads="1"/>
                </p:cNvSpPr>
                <p:nvPr/>
              </p:nvSpPr>
              <p:spPr bwMode="auto">
                <a:xfrm>
                  <a:off x="2040" y="6061"/>
                  <a:ext cx="7500" cy="69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B0F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" name="Rectangle 18"/>
                <p:cNvSpPr>
                  <a:spLocks noChangeArrowheads="1"/>
                </p:cNvSpPr>
                <p:nvPr/>
              </p:nvSpPr>
              <p:spPr bwMode="auto">
                <a:xfrm>
                  <a:off x="2040" y="6751"/>
                  <a:ext cx="7500" cy="1710"/>
                </a:xfrm>
                <a:prstGeom prst="rect">
                  <a:avLst/>
                </a:prstGeom>
                <a:solidFill>
                  <a:srgbClr val="6633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" name="AutoShape 19"/>
                <p:cNvSpPr>
                  <a:spLocks noChangeArrowheads="1"/>
                </p:cNvSpPr>
                <p:nvPr/>
              </p:nvSpPr>
              <p:spPr bwMode="auto">
                <a:xfrm>
                  <a:off x="2040" y="8461"/>
                  <a:ext cx="7500" cy="100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" name="AutoShape 20"/>
                <p:cNvSpPr>
                  <a:spLocks noChangeArrowheads="1"/>
                </p:cNvSpPr>
                <p:nvPr/>
              </p:nvSpPr>
              <p:spPr bwMode="auto">
                <a:xfrm>
                  <a:off x="2040" y="9466"/>
                  <a:ext cx="7500" cy="117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99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4" name="Abgerundetes Rechteck 3"/>
              <p:cNvSpPr/>
              <p:nvPr/>
            </p:nvSpPr>
            <p:spPr>
              <a:xfrm>
                <a:off x="1691680" y="0"/>
                <a:ext cx="4752528" cy="720080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" name="Rechteck 12"/>
            <p:cNvSpPr/>
            <p:nvPr/>
          </p:nvSpPr>
          <p:spPr>
            <a:xfrm>
              <a:off x="466178" y="0"/>
              <a:ext cx="33418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6084168" y="0"/>
              <a:ext cx="576064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räne 14"/>
            <p:cNvSpPr/>
            <p:nvPr/>
          </p:nvSpPr>
          <p:spPr>
            <a:xfrm rot="2624139" flipH="1">
              <a:off x="1016382" y="1169526"/>
              <a:ext cx="2304256" cy="2304256"/>
            </a:xfrm>
            <a:prstGeom prst="teardrop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räne 15"/>
            <p:cNvSpPr/>
            <p:nvPr/>
          </p:nvSpPr>
          <p:spPr>
            <a:xfrm rot="2624139" flipH="1">
              <a:off x="3581248" y="3653253"/>
              <a:ext cx="1783038" cy="1783038"/>
            </a:xfrm>
            <a:prstGeom prst="teardrop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51920" y="3751872"/>
              <a:ext cx="187220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sz="2400" b="1" dirty="0" smtClean="0"/>
            </a:p>
            <a:p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Pb</a:t>
              </a:r>
              <a:r>
                <a:rPr lang="de-DE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de-DE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Cd</a:t>
              </a:r>
              <a:r>
                <a:rPr lang="de-DE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de-DE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331640" y="1412776"/>
              <a:ext cx="17281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Mg</a:t>
              </a:r>
              <a:r>
                <a:rPr lang="de-DE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de-DE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  </a:t>
              </a:r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Na</a:t>
              </a:r>
              <a:r>
                <a:rPr lang="de-DE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</a:p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Cl</a:t>
              </a:r>
              <a:r>
                <a:rPr lang="de-DE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1979712" y="148478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357815" y="4642519"/>
              <a:ext cx="122413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SO</a:t>
              </a:r>
              <a:r>
                <a:rPr lang="de-DE" sz="2400" b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de-DE" sz="2400" b="1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2-</a:t>
              </a:r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4283968" y="1250176"/>
              <a:ext cx="108012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HCO</a:t>
              </a:r>
              <a:r>
                <a:rPr lang="de-DE" sz="2400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de-DE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-</a:t>
              </a:r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3563888" y="2546320"/>
              <a:ext cx="864096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Ca</a:t>
              </a:r>
              <a:r>
                <a:rPr lang="de-DE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2+</a:t>
              </a:r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5196394" y="3266870"/>
              <a:ext cx="79208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Hg</a:t>
              </a:r>
              <a:r>
                <a:rPr lang="de-DE" sz="2400" b="1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dirty="0"/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6048672" y="1268760"/>
              <a:ext cx="3203848" cy="4739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Grundwasser</a:t>
              </a:r>
            </a:p>
            <a:p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Verschiedene</a:t>
              </a:r>
            </a:p>
            <a:p>
              <a:r>
                <a:rPr lang="de-DE" sz="24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Erd- und</a:t>
              </a:r>
            </a:p>
            <a:p>
              <a:r>
                <a:rPr lang="de-DE" sz="2400" b="1" dirty="0" smtClean="0">
                  <a:solidFill>
                    <a:schemeClr val="accent6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Gesteinsschichten</a:t>
              </a:r>
            </a:p>
            <a:p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Mineralwasser</a:t>
              </a:r>
              <a:endParaRPr lang="de-DE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OEM</dc:creator>
  <cp:lastModifiedBy>Laura Kern</cp:lastModifiedBy>
  <cp:revision>15</cp:revision>
  <dcterms:created xsi:type="dcterms:W3CDTF">2014-07-28T19:22:15Z</dcterms:created>
  <dcterms:modified xsi:type="dcterms:W3CDTF">2014-07-31T11:58:40Z</dcterms:modified>
</cp:coreProperties>
</file>