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6EB1-B09B-4B7A-975D-B575763478A7}" type="datetimeFigureOut">
              <a:rPr lang="de-DE" smtClean="0"/>
              <a:pPr/>
              <a:t>10.06.2013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702D-0F15-4EF6-90E4-E5E6A599CE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pieren 55"/>
          <p:cNvGrpSpPr/>
          <p:nvPr/>
        </p:nvGrpSpPr>
        <p:grpSpPr>
          <a:xfrm>
            <a:off x="251520" y="548680"/>
            <a:ext cx="8640960" cy="6057964"/>
            <a:chOff x="251520" y="548680"/>
            <a:chExt cx="8640960" cy="6057964"/>
          </a:xfrm>
        </p:grpSpPr>
        <p:grpSp>
          <p:nvGrpSpPr>
            <p:cNvPr id="42" name="Gruppieren 41"/>
            <p:cNvGrpSpPr/>
            <p:nvPr/>
          </p:nvGrpSpPr>
          <p:grpSpPr>
            <a:xfrm>
              <a:off x="251520" y="1268760"/>
              <a:ext cx="8532440" cy="5337884"/>
              <a:chOff x="611560" y="836712"/>
              <a:chExt cx="8532440" cy="5337884"/>
            </a:xfrm>
          </p:grpSpPr>
          <p:grpSp>
            <p:nvGrpSpPr>
              <p:cNvPr id="39" name="Gruppieren 38"/>
              <p:cNvGrpSpPr/>
              <p:nvPr/>
            </p:nvGrpSpPr>
            <p:grpSpPr>
              <a:xfrm>
                <a:off x="1007096" y="908720"/>
                <a:ext cx="8136904" cy="4905836"/>
                <a:chOff x="395536" y="1340768"/>
                <a:chExt cx="8136904" cy="4905836"/>
              </a:xfrm>
            </p:grpSpPr>
            <p:grpSp>
              <p:nvGrpSpPr>
                <p:cNvPr id="34" name="Gruppieren 33"/>
                <p:cNvGrpSpPr/>
                <p:nvPr/>
              </p:nvGrpSpPr>
              <p:grpSpPr>
                <a:xfrm>
                  <a:off x="395536" y="1340768"/>
                  <a:ext cx="8136904" cy="4905836"/>
                  <a:chOff x="395536" y="1340768"/>
                  <a:chExt cx="8136904" cy="4905836"/>
                </a:xfrm>
              </p:grpSpPr>
              <p:grpSp>
                <p:nvGrpSpPr>
                  <p:cNvPr id="32" name="Gruppieren 31"/>
                  <p:cNvGrpSpPr/>
                  <p:nvPr/>
                </p:nvGrpSpPr>
                <p:grpSpPr>
                  <a:xfrm>
                    <a:off x="611560" y="1340768"/>
                    <a:ext cx="7920880" cy="4905836"/>
                    <a:chOff x="611560" y="1340768"/>
                    <a:chExt cx="7920880" cy="4905836"/>
                  </a:xfrm>
                </p:grpSpPr>
                <p:grpSp>
                  <p:nvGrpSpPr>
                    <p:cNvPr id="30" name="Gruppieren 29"/>
                    <p:cNvGrpSpPr/>
                    <p:nvPr/>
                  </p:nvGrpSpPr>
                  <p:grpSpPr>
                    <a:xfrm>
                      <a:off x="755576" y="1340768"/>
                      <a:ext cx="7416024" cy="4536480"/>
                      <a:chOff x="755576" y="1340768"/>
                      <a:chExt cx="7416024" cy="4536480"/>
                    </a:xfrm>
                  </p:grpSpPr>
                  <p:sp>
                    <p:nvSpPr>
                      <p:cNvPr id="4" name="Rechteck 3"/>
                      <p:cNvSpPr/>
                      <p:nvPr/>
                    </p:nvSpPr>
                    <p:spPr>
                      <a:xfrm>
                        <a:off x="971600" y="1340768"/>
                        <a:ext cx="7200000" cy="4320000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/>
                      </a:p>
                    </p:txBody>
                  </p:sp>
                  <p:cxnSp>
                    <p:nvCxnSpPr>
                      <p:cNvPr id="6" name="Gerade Verbindung 5"/>
                      <p:cNvCxnSpPr/>
                      <p:nvPr/>
                    </p:nvCxnSpPr>
                    <p:spPr>
                      <a:xfrm>
                        <a:off x="9716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Gerade Verbindung 6"/>
                      <p:cNvCxnSpPr/>
                      <p:nvPr/>
                    </p:nvCxnSpPr>
                    <p:spPr>
                      <a:xfrm>
                        <a:off x="169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" name="Gerade Verbindung 7"/>
                      <p:cNvCxnSpPr/>
                      <p:nvPr/>
                    </p:nvCxnSpPr>
                    <p:spPr>
                      <a:xfrm>
                        <a:off x="241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" name="Gerade Verbindung 8"/>
                      <p:cNvCxnSpPr/>
                      <p:nvPr/>
                    </p:nvCxnSpPr>
                    <p:spPr>
                      <a:xfrm>
                        <a:off x="601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Gerade Verbindung 9"/>
                      <p:cNvCxnSpPr/>
                      <p:nvPr/>
                    </p:nvCxnSpPr>
                    <p:spPr>
                      <a:xfrm>
                        <a:off x="81612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Gerade Verbindung 10"/>
                      <p:cNvCxnSpPr/>
                      <p:nvPr/>
                    </p:nvCxnSpPr>
                    <p:spPr>
                      <a:xfrm>
                        <a:off x="313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Gerade Verbindung 11"/>
                      <p:cNvCxnSpPr/>
                      <p:nvPr/>
                    </p:nvCxnSpPr>
                    <p:spPr>
                      <a:xfrm>
                        <a:off x="745232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Gerade Verbindung 12"/>
                      <p:cNvCxnSpPr/>
                      <p:nvPr/>
                    </p:nvCxnSpPr>
                    <p:spPr>
                      <a:xfrm>
                        <a:off x="385192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" name="Gerade Verbindung 13"/>
                      <p:cNvCxnSpPr/>
                      <p:nvPr/>
                    </p:nvCxnSpPr>
                    <p:spPr>
                      <a:xfrm>
                        <a:off x="457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Gerade Verbindung 14"/>
                      <p:cNvCxnSpPr/>
                      <p:nvPr/>
                    </p:nvCxnSpPr>
                    <p:spPr>
                      <a:xfrm>
                        <a:off x="529200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Gerade Verbindung 15"/>
                      <p:cNvCxnSpPr/>
                      <p:nvPr/>
                    </p:nvCxnSpPr>
                    <p:spPr>
                      <a:xfrm>
                        <a:off x="6732240" y="5661248"/>
                        <a:ext cx="0" cy="21600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Gerade Verbindung 18"/>
                      <p:cNvCxnSpPr/>
                      <p:nvPr/>
                    </p:nvCxnSpPr>
                    <p:spPr>
                      <a:xfrm flipH="1">
                        <a:off x="755576" y="566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Gerade Verbindung 21"/>
                      <p:cNvCxnSpPr/>
                      <p:nvPr/>
                    </p:nvCxnSpPr>
                    <p:spPr>
                      <a:xfrm flipH="1">
                        <a:off x="755576" y="512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Gerade Verbindung 22"/>
                      <p:cNvCxnSpPr/>
                      <p:nvPr/>
                    </p:nvCxnSpPr>
                    <p:spPr>
                      <a:xfrm flipH="1">
                        <a:off x="755576" y="4581128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Gerade Verbindung 23"/>
                      <p:cNvCxnSpPr/>
                      <p:nvPr/>
                    </p:nvCxnSpPr>
                    <p:spPr>
                      <a:xfrm flipH="1">
                        <a:off x="755576" y="296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Gerade Verbindung 24"/>
                      <p:cNvCxnSpPr/>
                      <p:nvPr/>
                    </p:nvCxnSpPr>
                    <p:spPr>
                      <a:xfrm flipH="1">
                        <a:off x="755576" y="242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Gerade Verbindung 25"/>
                      <p:cNvCxnSpPr/>
                      <p:nvPr/>
                    </p:nvCxnSpPr>
                    <p:spPr>
                      <a:xfrm flipH="1">
                        <a:off x="755576" y="188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Gerade Verbindung 27"/>
                      <p:cNvCxnSpPr/>
                      <p:nvPr/>
                    </p:nvCxnSpPr>
                    <p:spPr>
                      <a:xfrm flipH="1">
                        <a:off x="755576" y="350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Gerade Verbindung 28"/>
                      <p:cNvCxnSpPr/>
                      <p:nvPr/>
                    </p:nvCxnSpPr>
                    <p:spPr>
                      <a:xfrm flipH="1">
                        <a:off x="755576" y="4042800"/>
                        <a:ext cx="216024" cy="0"/>
                      </a:xfrm>
                      <a:prstGeom prst="line">
                        <a:avLst/>
                      </a:prstGeom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" name="Textfeld 30"/>
                    <p:cNvSpPr txBox="1"/>
                    <p:nvPr/>
                  </p:nvSpPr>
                  <p:spPr>
                    <a:xfrm>
                      <a:off x="611560" y="5877272"/>
                      <a:ext cx="792088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de-DE" dirty="0" smtClean="0"/>
                        <a:t>1000       900        800       700       600       500       400        300      200        100        0    </a:t>
                      </a:r>
                      <a:endParaRPr lang="de-DE" dirty="0"/>
                    </a:p>
                  </p:txBody>
                </p:sp>
              </p:grpSp>
              <p:sp>
                <p:nvSpPr>
                  <p:cNvPr id="33" name="Textfeld 32"/>
                  <p:cNvSpPr txBox="1"/>
                  <p:nvPr/>
                </p:nvSpPr>
                <p:spPr>
                  <a:xfrm>
                    <a:off x="395536" y="1412776"/>
                    <a:ext cx="432048" cy="39703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de-DE" dirty="0" smtClean="0"/>
                  </a:p>
                  <a:p>
                    <a:pPr algn="r"/>
                    <a:r>
                      <a:rPr lang="de-DE" dirty="0" smtClean="0"/>
                      <a:t>35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30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25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20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15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10</a:t>
                    </a:r>
                  </a:p>
                  <a:p>
                    <a:pPr algn="r"/>
                    <a:endParaRPr lang="de-DE" dirty="0"/>
                  </a:p>
                  <a:p>
                    <a:pPr algn="r"/>
                    <a:r>
                      <a:rPr lang="de-DE" dirty="0" smtClean="0"/>
                      <a:t>5</a:t>
                    </a:r>
                    <a:endParaRPr lang="de-DE" dirty="0"/>
                  </a:p>
                </p:txBody>
              </p:sp>
            </p:grpSp>
            <p:cxnSp>
              <p:nvCxnSpPr>
                <p:cNvPr id="36" name="Gerade Verbindung 35"/>
                <p:cNvCxnSpPr/>
                <p:nvPr/>
              </p:nvCxnSpPr>
              <p:spPr>
                <a:xfrm>
                  <a:off x="755576" y="3284984"/>
                  <a:ext cx="7416824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Textfeld 39"/>
              <p:cNvSpPr txBox="1"/>
              <p:nvPr/>
            </p:nvSpPr>
            <p:spPr>
              <a:xfrm>
                <a:off x="2339752" y="5805264"/>
                <a:ext cx="5184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/>
                  <a:t>Millionen Jahre vor heute  [Jahrhundertschritten]</a:t>
                </a:r>
                <a:endParaRPr lang="de-DE" b="1" dirty="0"/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611560" y="836712"/>
                <a:ext cx="461665" cy="4464496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de-DE" b="1" dirty="0" smtClean="0"/>
                  <a:t>Sauerstoffvolumen in der Atmosphäre [ %]</a:t>
                </a:r>
                <a:endParaRPr lang="de-DE" b="1" dirty="0"/>
              </a:p>
            </p:txBody>
          </p:sp>
        </p:grpSp>
        <p:sp>
          <p:nvSpPr>
            <p:cNvPr id="43" name="Textfeld 42"/>
            <p:cNvSpPr txBox="1"/>
            <p:nvPr/>
          </p:nvSpPr>
          <p:spPr>
            <a:xfrm>
              <a:off x="539552" y="548680"/>
              <a:ext cx="8352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 smtClean="0"/>
                <a:t>Entwicklung des Sauerstoffanteils in </a:t>
              </a:r>
              <a:r>
                <a:rPr lang="de-DE" sz="2800" b="1" dirty="0" smtClean="0"/>
                <a:t>der </a:t>
              </a:r>
              <a:r>
                <a:rPr lang="de-DE" sz="2800" b="1" dirty="0" smtClean="0"/>
                <a:t>Atmosphäre</a:t>
              </a:r>
              <a:endParaRPr lang="de-DE" sz="2800" b="1" dirty="0"/>
            </a:p>
          </p:txBody>
        </p:sp>
        <p:cxnSp>
          <p:nvCxnSpPr>
            <p:cNvPr id="45" name="Gerade Verbindung 44"/>
            <p:cNvCxnSpPr>
              <a:endCxn id="49" idx="0"/>
            </p:cNvCxnSpPr>
            <p:nvPr/>
          </p:nvCxnSpPr>
          <p:spPr>
            <a:xfrm>
              <a:off x="1259632" y="5308270"/>
              <a:ext cx="24692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ihandform 48"/>
            <p:cNvSpPr/>
            <p:nvPr/>
          </p:nvSpPr>
          <p:spPr>
            <a:xfrm>
              <a:off x="3728852" y="1700151"/>
              <a:ext cx="4742213" cy="3608119"/>
            </a:xfrm>
            <a:custGeom>
              <a:avLst/>
              <a:gdLst>
                <a:gd name="connsiteX0" fmla="*/ 0 w 4742213"/>
                <a:gd name="connsiteY0" fmla="*/ 3608119 h 3608119"/>
                <a:gd name="connsiteX1" fmla="*/ 332509 w 4742213"/>
                <a:gd name="connsiteY1" fmla="*/ 3121231 h 3608119"/>
                <a:gd name="connsiteX2" fmla="*/ 581891 w 4742213"/>
                <a:gd name="connsiteY2" fmla="*/ 2753096 h 3608119"/>
                <a:gd name="connsiteX3" fmla="*/ 1009403 w 4742213"/>
                <a:gd name="connsiteY3" fmla="*/ 2681844 h 3608119"/>
                <a:gd name="connsiteX4" fmla="*/ 1793174 w 4742213"/>
                <a:gd name="connsiteY4" fmla="*/ 2479963 h 3608119"/>
                <a:gd name="connsiteX5" fmla="*/ 2149434 w 4742213"/>
                <a:gd name="connsiteY5" fmla="*/ 1791194 h 3608119"/>
                <a:gd name="connsiteX6" fmla="*/ 2422566 w 4742213"/>
                <a:gd name="connsiteY6" fmla="*/ 81148 h 3608119"/>
                <a:gd name="connsiteX7" fmla="*/ 2600696 w 4742213"/>
                <a:gd name="connsiteY7" fmla="*/ 1304306 h 3608119"/>
                <a:gd name="connsiteX8" fmla="*/ 2743200 w 4742213"/>
                <a:gd name="connsiteY8" fmla="*/ 2349335 h 3608119"/>
                <a:gd name="connsiteX9" fmla="*/ 3206338 w 4742213"/>
                <a:gd name="connsiteY9" fmla="*/ 1577439 h 3608119"/>
                <a:gd name="connsiteX10" fmla="*/ 3455719 w 4742213"/>
                <a:gd name="connsiteY10" fmla="*/ 1233054 h 3608119"/>
                <a:gd name="connsiteX11" fmla="*/ 3811979 w 4742213"/>
                <a:gd name="connsiteY11" fmla="*/ 674914 h 3608119"/>
                <a:gd name="connsiteX12" fmla="*/ 4263242 w 4742213"/>
                <a:gd name="connsiteY12" fmla="*/ 1363683 h 3608119"/>
                <a:gd name="connsiteX13" fmla="*/ 4667003 w 4742213"/>
                <a:gd name="connsiteY13" fmla="*/ 1553688 h 3608119"/>
                <a:gd name="connsiteX14" fmla="*/ 4714504 w 4742213"/>
                <a:gd name="connsiteY14" fmla="*/ 1577439 h 3608119"/>
                <a:gd name="connsiteX15" fmla="*/ 4678878 w 4742213"/>
                <a:gd name="connsiteY15" fmla="*/ 1565563 h 3608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42213" h="3608119">
                  <a:moveTo>
                    <a:pt x="0" y="3608119"/>
                  </a:moveTo>
                  <a:lnTo>
                    <a:pt x="332509" y="3121231"/>
                  </a:lnTo>
                  <a:cubicBezTo>
                    <a:pt x="429491" y="2978727"/>
                    <a:pt x="469075" y="2826327"/>
                    <a:pt x="581891" y="2753096"/>
                  </a:cubicBezTo>
                  <a:cubicBezTo>
                    <a:pt x="694707" y="2679865"/>
                    <a:pt x="807523" y="2727366"/>
                    <a:pt x="1009403" y="2681844"/>
                  </a:cubicBezTo>
                  <a:cubicBezTo>
                    <a:pt x="1211283" y="2636322"/>
                    <a:pt x="1603169" y="2628405"/>
                    <a:pt x="1793174" y="2479963"/>
                  </a:cubicBezTo>
                  <a:cubicBezTo>
                    <a:pt x="1983179" y="2331521"/>
                    <a:pt x="2044535" y="2190996"/>
                    <a:pt x="2149434" y="1791194"/>
                  </a:cubicBezTo>
                  <a:cubicBezTo>
                    <a:pt x="2254333" y="1391392"/>
                    <a:pt x="2347356" y="162296"/>
                    <a:pt x="2422566" y="81148"/>
                  </a:cubicBezTo>
                  <a:cubicBezTo>
                    <a:pt x="2497776" y="0"/>
                    <a:pt x="2547257" y="926275"/>
                    <a:pt x="2600696" y="1304306"/>
                  </a:cubicBezTo>
                  <a:cubicBezTo>
                    <a:pt x="2654135" y="1682337"/>
                    <a:pt x="2642260" y="2303813"/>
                    <a:pt x="2743200" y="2349335"/>
                  </a:cubicBezTo>
                  <a:cubicBezTo>
                    <a:pt x="2844140" y="2394857"/>
                    <a:pt x="3087585" y="1763486"/>
                    <a:pt x="3206338" y="1577439"/>
                  </a:cubicBezTo>
                  <a:cubicBezTo>
                    <a:pt x="3325091" y="1391392"/>
                    <a:pt x="3354779" y="1383475"/>
                    <a:pt x="3455719" y="1233054"/>
                  </a:cubicBezTo>
                  <a:cubicBezTo>
                    <a:pt x="3556659" y="1082633"/>
                    <a:pt x="3677392" y="653143"/>
                    <a:pt x="3811979" y="674914"/>
                  </a:cubicBezTo>
                  <a:cubicBezTo>
                    <a:pt x="3946566" y="696685"/>
                    <a:pt x="4120738" y="1217221"/>
                    <a:pt x="4263242" y="1363683"/>
                  </a:cubicBezTo>
                  <a:cubicBezTo>
                    <a:pt x="4405746" y="1510145"/>
                    <a:pt x="4591793" y="1518062"/>
                    <a:pt x="4667003" y="1553688"/>
                  </a:cubicBezTo>
                  <a:cubicBezTo>
                    <a:pt x="4742213" y="1589314"/>
                    <a:pt x="4712525" y="1575460"/>
                    <a:pt x="4714504" y="1577439"/>
                  </a:cubicBezTo>
                  <a:cubicBezTo>
                    <a:pt x="4716483" y="1579418"/>
                    <a:pt x="4697680" y="1572490"/>
                    <a:pt x="4678878" y="1565563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Marina</dc:creator>
  <cp:lastModifiedBy>s2mavate</cp:lastModifiedBy>
  <cp:revision>4</cp:revision>
  <dcterms:created xsi:type="dcterms:W3CDTF">2013-05-11T16:07:24Z</dcterms:created>
  <dcterms:modified xsi:type="dcterms:W3CDTF">2013-06-10T14:24:05Z</dcterms:modified>
</cp:coreProperties>
</file>