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808080"/>
    <a:srgbClr val="FFFF00"/>
    <a:srgbClr val="FF0000"/>
    <a:srgbClr val="FF9966"/>
    <a:srgbClr val="FF6600"/>
    <a:srgbClr val="CC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76" d="100"/>
          <a:sy n="76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59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2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46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14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53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4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6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92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94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73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60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11F5-629F-4A95-8112-1133D65FC39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0B58-DE83-4B5F-BA2D-942F83D9E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06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ussdiagramm: Manuelle Verarbeitung 22"/>
          <p:cNvSpPr/>
          <p:nvPr/>
        </p:nvSpPr>
        <p:spPr>
          <a:xfrm flipV="1">
            <a:off x="2404532" y="3282199"/>
            <a:ext cx="4326467" cy="14761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546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546 w 10000"/>
              <a:gd name="connsiteY2" fmla="*/ 10000 h 10000"/>
              <a:gd name="connsiteX3" fmla="*/ 49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370 w 10000"/>
              <a:gd name="connsiteY2" fmla="*/ 9943 h 10000"/>
              <a:gd name="connsiteX3" fmla="*/ 49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370 w 10000"/>
              <a:gd name="connsiteY2" fmla="*/ 9943 h 10000"/>
              <a:gd name="connsiteX3" fmla="*/ 65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849" y="3333"/>
                  <a:pt x="9521" y="6610"/>
                  <a:pt x="9370" y="9943"/>
                </a:cubicBezTo>
                <a:lnTo>
                  <a:pt x="650" y="10000"/>
                </a:lnTo>
                <a:cubicBezTo>
                  <a:pt x="486" y="6667"/>
                  <a:pt x="164" y="3333"/>
                  <a:pt x="0" y="0"/>
                </a:cubicBezTo>
                <a:close/>
              </a:path>
            </a:pathLst>
          </a:custGeom>
          <a:solidFill>
            <a:srgbClr val="C0C0C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/>
          </a:p>
        </p:txBody>
      </p:sp>
      <p:sp>
        <p:nvSpPr>
          <p:cNvPr id="9" name="Akkord 8"/>
          <p:cNvSpPr/>
          <p:nvPr/>
        </p:nvSpPr>
        <p:spPr>
          <a:xfrm rot="1208591">
            <a:off x="1345828" y="1192200"/>
            <a:ext cx="576000" cy="576000"/>
          </a:xfrm>
          <a:prstGeom prst="chord">
            <a:avLst>
              <a:gd name="adj1" fmla="val 2700000"/>
              <a:gd name="adj2" fmla="val 20956231"/>
            </a:avLst>
          </a:prstGeom>
          <a:solidFill>
            <a:srgbClr val="FF0000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/>
          </a:p>
        </p:txBody>
      </p:sp>
      <p:sp>
        <p:nvSpPr>
          <p:cNvPr id="10" name="Akkord 9"/>
          <p:cNvSpPr/>
          <p:nvPr/>
        </p:nvSpPr>
        <p:spPr>
          <a:xfrm rot="15605708">
            <a:off x="1759504" y="1520973"/>
            <a:ext cx="360040" cy="360000"/>
          </a:xfrm>
          <a:prstGeom prst="chord">
            <a:avLst>
              <a:gd name="adj1" fmla="val 165797"/>
              <a:gd name="adj2" fmla="val 16200000"/>
            </a:avLst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sp>
        <p:nvSpPr>
          <p:cNvPr id="11" name="Akkord 10"/>
          <p:cNvSpPr/>
          <p:nvPr/>
        </p:nvSpPr>
        <p:spPr>
          <a:xfrm rot="16606623">
            <a:off x="2499869" y="1371173"/>
            <a:ext cx="576000" cy="576000"/>
          </a:xfrm>
          <a:prstGeom prst="chord">
            <a:avLst>
              <a:gd name="adj1" fmla="val 2700000"/>
              <a:gd name="adj2" fmla="val 20956231"/>
            </a:avLst>
          </a:prstGeom>
          <a:solidFill>
            <a:schemeClr val="accent2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sp>
        <p:nvSpPr>
          <p:cNvPr id="12" name="Akkord 11"/>
          <p:cNvSpPr/>
          <p:nvPr/>
        </p:nvSpPr>
        <p:spPr>
          <a:xfrm rot="9403740">
            <a:off x="2751974" y="1130720"/>
            <a:ext cx="360040" cy="360000"/>
          </a:xfrm>
          <a:prstGeom prst="chord">
            <a:avLst>
              <a:gd name="adj1" fmla="val 165797"/>
              <a:gd name="adj2" fmla="val 16200000"/>
            </a:avLst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sp>
        <p:nvSpPr>
          <p:cNvPr id="21" name="Freihandform 20"/>
          <p:cNvSpPr/>
          <p:nvPr/>
        </p:nvSpPr>
        <p:spPr>
          <a:xfrm>
            <a:off x="2404533" y="4686354"/>
            <a:ext cx="4326467" cy="540061"/>
          </a:xfrm>
          <a:custGeom>
            <a:avLst/>
            <a:gdLst>
              <a:gd name="connsiteX0" fmla="*/ 0 w 4326467"/>
              <a:gd name="connsiteY0" fmla="*/ 762000 h 762000"/>
              <a:gd name="connsiteX1" fmla="*/ 4326467 w 4326467"/>
              <a:gd name="connsiteY1" fmla="*/ 762000 h 762000"/>
              <a:gd name="connsiteX2" fmla="*/ 4326467 w 4326467"/>
              <a:gd name="connsiteY2" fmla="*/ 50800 h 762000"/>
              <a:gd name="connsiteX3" fmla="*/ 4250267 w 4326467"/>
              <a:gd name="connsiteY3" fmla="*/ 33866 h 762000"/>
              <a:gd name="connsiteX4" fmla="*/ 4241800 w 4326467"/>
              <a:gd name="connsiteY4" fmla="*/ 8466 h 762000"/>
              <a:gd name="connsiteX5" fmla="*/ 4207934 w 4326467"/>
              <a:gd name="connsiteY5" fmla="*/ 0 h 762000"/>
              <a:gd name="connsiteX6" fmla="*/ 4182534 w 4326467"/>
              <a:gd name="connsiteY6" fmla="*/ 8466 h 762000"/>
              <a:gd name="connsiteX7" fmla="*/ 4140200 w 4326467"/>
              <a:gd name="connsiteY7" fmla="*/ 50800 h 762000"/>
              <a:gd name="connsiteX8" fmla="*/ 4114800 w 4326467"/>
              <a:gd name="connsiteY8" fmla="*/ 59266 h 762000"/>
              <a:gd name="connsiteX9" fmla="*/ 4080934 w 4326467"/>
              <a:gd name="connsiteY9" fmla="*/ 50800 h 762000"/>
              <a:gd name="connsiteX10" fmla="*/ 4064000 w 4326467"/>
              <a:gd name="connsiteY10" fmla="*/ 33866 h 762000"/>
              <a:gd name="connsiteX11" fmla="*/ 4013200 w 4326467"/>
              <a:gd name="connsiteY11" fmla="*/ 8466 h 762000"/>
              <a:gd name="connsiteX12" fmla="*/ 3945467 w 4326467"/>
              <a:gd name="connsiteY12" fmla="*/ 33866 h 762000"/>
              <a:gd name="connsiteX13" fmla="*/ 3852334 w 4326467"/>
              <a:gd name="connsiteY13" fmla="*/ 59266 h 762000"/>
              <a:gd name="connsiteX14" fmla="*/ 3818467 w 4326467"/>
              <a:gd name="connsiteY14" fmla="*/ 50800 h 762000"/>
              <a:gd name="connsiteX15" fmla="*/ 3801534 w 4326467"/>
              <a:gd name="connsiteY15" fmla="*/ 33866 h 762000"/>
              <a:gd name="connsiteX16" fmla="*/ 3750734 w 4326467"/>
              <a:gd name="connsiteY16" fmla="*/ 16933 h 762000"/>
              <a:gd name="connsiteX17" fmla="*/ 3725334 w 4326467"/>
              <a:gd name="connsiteY17" fmla="*/ 8466 h 762000"/>
              <a:gd name="connsiteX18" fmla="*/ 3683000 w 4326467"/>
              <a:gd name="connsiteY18" fmla="*/ 16933 h 762000"/>
              <a:gd name="connsiteX19" fmla="*/ 3640667 w 4326467"/>
              <a:gd name="connsiteY19" fmla="*/ 50800 h 762000"/>
              <a:gd name="connsiteX20" fmla="*/ 3615267 w 4326467"/>
              <a:gd name="connsiteY20" fmla="*/ 67733 h 762000"/>
              <a:gd name="connsiteX21" fmla="*/ 3556000 w 4326467"/>
              <a:gd name="connsiteY21" fmla="*/ 50800 h 762000"/>
              <a:gd name="connsiteX22" fmla="*/ 3539067 w 4326467"/>
              <a:gd name="connsiteY22" fmla="*/ 33866 h 762000"/>
              <a:gd name="connsiteX23" fmla="*/ 3513667 w 4326467"/>
              <a:gd name="connsiteY23" fmla="*/ 25400 h 762000"/>
              <a:gd name="connsiteX24" fmla="*/ 3454400 w 4326467"/>
              <a:gd name="connsiteY24" fmla="*/ 33866 h 762000"/>
              <a:gd name="connsiteX25" fmla="*/ 3429000 w 4326467"/>
              <a:gd name="connsiteY25" fmla="*/ 50800 h 762000"/>
              <a:gd name="connsiteX26" fmla="*/ 3318934 w 4326467"/>
              <a:gd name="connsiteY26" fmla="*/ 42333 h 762000"/>
              <a:gd name="connsiteX27" fmla="*/ 3293534 w 4326467"/>
              <a:gd name="connsiteY27" fmla="*/ 25400 h 762000"/>
              <a:gd name="connsiteX28" fmla="*/ 3276600 w 4326467"/>
              <a:gd name="connsiteY28" fmla="*/ 8466 h 762000"/>
              <a:gd name="connsiteX29" fmla="*/ 3217334 w 4326467"/>
              <a:gd name="connsiteY29" fmla="*/ 25400 h 762000"/>
              <a:gd name="connsiteX30" fmla="*/ 3208867 w 4326467"/>
              <a:gd name="connsiteY30" fmla="*/ 50800 h 762000"/>
              <a:gd name="connsiteX31" fmla="*/ 3217334 w 4326467"/>
              <a:gd name="connsiteY31" fmla="*/ 76200 h 762000"/>
              <a:gd name="connsiteX32" fmla="*/ 3166534 w 4326467"/>
              <a:gd name="connsiteY32" fmla="*/ 93133 h 762000"/>
              <a:gd name="connsiteX33" fmla="*/ 3073400 w 4326467"/>
              <a:gd name="connsiteY33" fmla="*/ 84666 h 762000"/>
              <a:gd name="connsiteX34" fmla="*/ 3056467 w 4326467"/>
              <a:gd name="connsiteY34" fmla="*/ 59266 h 762000"/>
              <a:gd name="connsiteX35" fmla="*/ 3031067 w 4326467"/>
              <a:gd name="connsiteY35" fmla="*/ 50800 h 762000"/>
              <a:gd name="connsiteX36" fmla="*/ 2954867 w 4326467"/>
              <a:gd name="connsiteY36" fmla="*/ 33866 h 762000"/>
              <a:gd name="connsiteX37" fmla="*/ 2929467 w 4326467"/>
              <a:gd name="connsiteY37" fmla="*/ 16933 h 762000"/>
              <a:gd name="connsiteX38" fmla="*/ 2870200 w 4326467"/>
              <a:gd name="connsiteY38" fmla="*/ 76200 h 762000"/>
              <a:gd name="connsiteX39" fmla="*/ 2870200 w 4326467"/>
              <a:gd name="connsiteY39" fmla="*/ 76200 h 762000"/>
              <a:gd name="connsiteX40" fmla="*/ 2844800 w 4326467"/>
              <a:gd name="connsiteY40" fmla="*/ 84666 h 762000"/>
              <a:gd name="connsiteX41" fmla="*/ 2692400 w 4326467"/>
              <a:gd name="connsiteY41" fmla="*/ 59266 h 762000"/>
              <a:gd name="connsiteX42" fmla="*/ 2667000 w 4326467"/>
              <a:gd name="connsiteY42" fmla="*/ 50800 h 762000"/>
              <a:gd name="connsiteX43" fmla="*/ 2641600 w 4326467"/>
              <a:gd name="connsiteY43" fmla="*/ 42333 h 762000"/>
              <a:gd name="connsiteX44" fmla="*/ 2607734 w 4326467"/>
              <a:gd name="connsiteY44" fmla="*/ 50800 h 762000"/>
              <a:gd name="connsiteX45" fmla="*/ 2590800 w 4326467"/>
              <a:gd name="connsiteY45" fmla="*/ 67733 h 762000"/>
              <a:gd name="connsiteX46" fmla="*/ 2514600 w 4326467"/>
              <a:gd name="connsiteY46" fmla="*/ 59266 h 762000"/>
              <a:gd name="connsiteX47" fmla="*/ 2429934 w 4326467"/>
              <a:gd name="connsiteY47" fmla="*/ 16933 h 762000"/>
              <a:gd name="connsiteX48" fmla="*/ 2260600 w 4326467"/>
              <a:gd name="connsiteY48" fmla="*/ 42333 h 762000"/>
              <a:gd name="connsiteX49" fmla="*/ 1972734 w 4326467"/>
              <a:gd name="connsiteY49" fmla="*/ 50800 h 762000"/>
              <a:gd name="connsiteX50" fmla="*/ 1955800 w 4326467"/>
              <a:gd name="connsiteY50" fmla="*/ 67733 h 762000"/>
              <a:gd name="connsiteX51" fmla="*/ 1947334 w 4326467"/>
              <a:gd name="connsiteY51" fmla="*/ 93133 h 762000"/>
              <a:gd name="connsiteX52" fmla="*/ 1896534 w 4326467"/>
              <a:gd name="connsiteY52" fmla="*/ 76200 h 762000"/>
              <a:gd name="connsiteX53" fmla="*/ 1854200 w 4326467"/>
              <a:gd name="connsiteY53" fmla="*/ 50800 h 762000"/>
              <a:gd name="connsiteX54" fmla="*/ 1803400 w 4326467"/>
              <a:gd name="connsiteY54" fmla="*/ 25400 h 762000"/>
              <a:gd name="connsiteX55" fmla="*/ 1761067 w 4326467"/>
              <a:gd name="connsiteY55" fmla="*/ 33866 h 762000"/>
              <a:gd name="connsiteX56" fmla="*/ 1744134 w 4326467"/>
              <a:gd name="connsiteY56" fmla="*/ 50800 h 762000"/>
              <a:gd name="connsiteX57" fmla="*/ 1735667 w 4326467"/>
              <a:gd name="connsiteY57" fmla="*/ 76200 h 762000"/>
              <a:gd name="connsiteX58" fmla="*/ 1684867 w 4326467"/>
              <a:gd name="connsiteY58" fmla="*/ 67733 h 762000"/>
              <a:gd name="connsiteX59" fmla="*/ 1634067 w 4326467"/>
              <a:gd name="connsiteY59" fmla="*/ 50800 h 762000"/>
              <a:gd name="connsiteX60" fmla="*/ 1608667 w 4326467"/>
              <a:gd name="connsiteY60" fmla="*/ 33866 h 762000"/>
              <a:gd name="connsiteX61" fmla="*/ 1557867 w 4326467"/>
              <a:gd name="connsiteY61" fmla="*/ 16933 h 762000"/>
              <a:gd name="connsiteX62" fmla="*/ 1397000 w 4326467"/>
              <a:gd name="connsiteY62" fmla="*/ 25400 h 762000"/>
              <a:gd name="connsiteX63" fmla="*/ 1371600 w 4326467"/>
              <a:gd name="connsiteY63" fmla="*/ 50800 h 762000"/>
              <a:gd name="connsiteX64" fmla="*/ 1346200 w 4326467"/>
              <a:gd name="connsiteY64" fmla="*/ 59266 h 762000"/>
              <a:gd name="connsiteX65" fmla="*/ 1329267 w 4326467"/>
              <a:gd name="connsiteY65" fmla="*/ 76200 h 762000"/>
              <a:gd name="connsiteX66" fmla="*/ 1227667 w 4326467"/>
              <a:gd name="connsiteY66" fmla="*/ 59266 h 762000"/>
              <a:gd name="connsiteX67" fmla="*/ 1176867 w 4326467"/>
              <a:gd name="connsiteY67" fmla="*/ 25400 h 762000"/>
              <a:gd name="connsiteX68" fmla="*/ 1126067 w 4326467"/>
              <a:gd name="connsiteY68" fmla="*/ 8466 h 762000"/>
              <a:gd name="connsiteX69" fmla="*/ 1092200 w 4326467"/>
              <a:gd name="connsiteY69" fmla="*/ 42333 h 762000"/>
              <a:gd name="connsiteX70" fmla="*/ 1066800 w 4326467"/>
              <a:gd name="connsiteY70" fmla="*/ 50800 h 762000"/>
              <a:gd name="connsiteX71" fmla="*/ 1016000 w 4326467"/>
              <a:gd name="connsiteY71" fmla="*/ 76200 h 762000"/>
              <a:gd name="connsiteX72" fmla="*/ 982134 w 4326467"/>
              <a:gd name="connsiteY72" fmla="*/ 67733 h 762000"/>
              <a:gd name="connsiteX73" fmla="*/ 948267 w 4326467"/>
              <a:gd name="connsiteY73" fmla="*/ 50800 h 762000"/>
              <a:gd name="connsiteX74" fmla="*/ 922867 w 4326467"/>
              <a:gd name="connsiteY74" fmla="*/ 42333 h 762000"/>
              <a:gd name="connsiteX75" fmla="*/ 762000 w 4326467"/>
              <a:gd name="connsiteY75" fmla="*/ 59266 h 762000"/>
              <a:gd name="connsiteX76" fmla="*/ 728134 w 4326467"/>
              <a:gd name="connsiteY76" fmla="*/ 76200 h 762000"/>
              <a:gd name="connsiteX77" fmla="*/ 702734 w 4326467"/>
              <a:gd name="connsiteY77" fmla="*/ 84666 h 762000"/>
              <a:gd name="connsiteX78" fmla="*/ 660400 w 4326467"/>
              <a:gd name="connsiteY78" fmla="*/ 110066 h 762000"/>
              <a:gd name="connsiteX79" fmla="*/ 635000 w 4326467"/>
              <a:gd name="connsiteY79" fmla="*/ 101600 h 762000"/>
              <a:gd name="connsiteX80" fmla="*/ 558800 w 4326467"/>
              <a:gd name="connsiteY80" fmla="*/ 59266 h 762000"/>
              <a:gd name="connsiteX81" fmla="*/ 448734 w 4326467"/>
              <a:gd name="connsiteY81" fmla="*/ 67733 h 762000"/>
              <a:gd name="connsiteX82" fmla="*/ 431800 w 4326467"/>
              <a:gd name="connsiteY82" fmla="*/ 84666 h 762000"/>
              <a:gd name="connsiteX83" fmla="*/ 406400 w 4326467"/>
              <a:gd name="connsiteY83" fmla="*/ 93133 h 762000"/>
              <a:gd name="connsiteX84" fmla="*/ 321734 w 4326467"/>
              <a:gd name="connsiteY84" fmla="*/ 67733 h 762000"/>
              <a:gd name="connsiteX85" fmla="*/ 186267 w 4326467"/>
              <a:gd name="connsiteY85" fmla="*/ 84666 h 762000"/>
              <a:gd name="connsiteX86" fmla="*/ 127000 w 4326467"/>
              <a:gd name="connsiteY86" fmla="*/ 76200 h 762000"/>
              <a:gd name="connsiteX87" fmla="*/ 101600 w 4326467"/>
              <a:gd name="connsiteY87" fmla="*/ 67733 h 762000"/>
              <a:gd name="connsiteX88" fmla="*/ 59267 w 4326467"/>
              <a:gd name="connsiteY88" fmla="*/ 33866 h 762000"/>
              <a:gd name="connsiteX89" fmla="*/ 8467 w 4326467"/>
              <a:gd name="connsiteY89" fmla="*/ 50800 h 762000"/>
              <a:gd name="connsiteX90" fmla="*/ 0 w 4326467"/>
              <a:gd name="connsiteY90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326467" h="762000">
                <a:moveTo>
                  <a:pt x="0" y="762000"/>
                </a:moveTo>
                <a:lnTo>
                  <a:pt x="4326467" y="762000"/>
                </a:lnTo>
                <a:lnTo>
                  <a:pt x="4326467" y="50800"/>
                </a:lnTo>
                <a:cubicBezTo>
                  <a:pt x="4301067" y="45155"/>
                  <a:pt x="4273540" y="45502"/>
                  <a:pt x="4250267" y="33866"/>
                </a:cubicBezTo>
                <a:cubicBezTo>
                  <a:pt x="4242285" y="29875"/>
                  <a:pt x="4248769" y="14041"/>
                  <a:pt x="4241800" y="8466"/>
                </a:cubicBezTo>
                <a:cubicBezTo>
                  <a:pt x="4232714" y="1197"/>
                  <a:pt x="4219223" y="2822"/>
                  <a:pt x="4207934" y="0"/>
                </a:cubicBezTo>
                <a:cubicBezTo>
                  <a:pt x="4199467" y="2822"/>
                  <a:pt x="4189674" y="3111"/>
                  <a:pt x="4182534" y="8466"/>
                </a:cubicBezTo>
                <a:cubicBezTo>
                  <a:pt x="4166569" y="20440"/>
                  <a:pt x="4159132" y="44490"/>
                  <a:pt x="4140200" y="50800"/>
                </a:cubicBezTo>
                <a:lnTo>
                  <a:pt x="4114800" y="59266"/>
                </a:lnTo>
                <a:cubicBezTo>
                  <a:pt x="4103511" y="56444"/>
                  <a:pt x="4091342" y="56004"/>
                  <a:pt x="4080934" y="50800"/>
                </a:cubicBezTo>
                <a:cubicBezTo>
                  <a:pt x="4073794" y="47230"/>
                  <a:pt x="4070234" y="38853"/>
                  <a:pt x="4064000" y="33866"/>
                </a:cubicBezTo>
                <a:cubicBezTo>
                  <a:pt x="4040554" y="15109"/>
                  <a:pt x="4040027" y="17409"/>
                  <a:pt x="4013200" y="8466"/>
                </a:cubicBezTo>
                <a:cubicBezTo>
                  <a:pt x="3968997" y="37936"/>
                  <a:pt x="4007437" y="16965"/>
                  <a:pt x="3945467" y="33866"/>
                </a:cubicBezTo>
                <a:cubicBezTo>
                  <a:pt x="3827306" y="66092"/>
                  <a:pt x="3955471" y="38640"/>
                  <a:pt x="3852334" y="59266"/>
                </a:cubicBezTo>
                <a:cubicBezTo>
                  <a:pt x="3841045" y="56444"/>
                  <a:pt x="3828875" y="56004"/>
                  <a:pt x="3818467" y="50800"/>
                </a:cubicBezTo>
                <a:cubicBezTo>
                  <a:pt x="3811327" y="47230"/>
                  <a:pt x="3808674" y="37436"/>
                  <a:pt x="3801534" y="33866"/>
                </a:cubicBezTo>
                <a:cubicBezTo>
                  <a:pt x="3785569" y="25883"/>
                  <a:pt x="3767667" y="22577"/>
                  <a:pt x="3750734" y="16933"/>
                </a:cubicBezTo>
                <a:lnTo>
                  <a:pt x="3725334" y="8466"/>
                </a:lnTo>
                <a:cubicBezTo>
                  <a:pt x="3711223" y="11288"/>
                  <a:pt x="3696475" y="11880"/>
                  <a:pt x="3683000" y="16933"/>
                </a:cubicBezTo>
                <a:cubicBezTo>
                  <a:pt x="3658470" y="26132"/>
                  <a:pt x="3658902" y="36211"/>
                  <a:pt x="3640667" y="50800"/>
                </a:cubicBezTo>
                <a:cubicBezTo>
                  <a:pt x="3632721" y="57157"/>
                  <a:pt x="3623734" y="62089"/>
                  <a:pt x="3615267" y="67733"/>
                </a:cubicBezTo>
                <a:cubicBezTo>
                  <a:pt x="3595511" y="62089"/>
                  <a:pt x="3574775" y="59145"/>
                  <a:pt x="3556000" y="50800"/>
                </a:cubicBezTo>
                <a:cubicBezTo>
                  <a:pt x="3548705" y="47558"/>
                  <a:pt x="3545912" y="37973"/>
                  <a:pt x="3539067" y="33866"/>
                </a:cubicBezTo>
                <a:cubicBezTo>
                  <a:pt x="3531414" y="29274"/>
                  <a:pt x="3522134" y="28222"/>
                  <a:pt x="3513667" y="25400"/>
                </a:cubicBezTo>
                <a:cubicBezTo>
                  <a:pt x="3493911" y="28222"/>
                  <a:pt x="3473515" y="28132"/>
                  <a:pt x="3454400" y="33866"/>
                </a:cubicBezTo>
                <a:cubicBezTo>
                  <a:pt x="3444653" y="36790"/>
                  <a:pt x="3439156" y="50165"/>
                  <a:pt x="3429000" y="50800"/>
                </a:cubicBezTo>
                <a:cubicBezTo>
                  <a:pt x="3392275" y="53095"/>
                  <a:pt x="3355623" y="45155"/>
                  <a:pt x="3318934" y="42333"/>
                </a:cubicBezTo>
                <a:cubicBezTo>
                  <a:pt x="3310467" y="36689"/>
                  <a:pt x="3301480" y="31757"/>
                  <a:pt x="3293534" y="25400"/>
                </a:cubicBezTo>
                <a:cubicBezTo>
                  <a:pt x="3287300" y="20413"/>
                  <a:pt x="3284474" y="9778"/>
                  <a:pt x="3276600" y="8466"/>
                </a:cubicBezTo>
                <a:cubicBezTo>
                  <a:pt x="3269513" y="7285"/>
                  <a:pt x="3226593" y="22313"/>
                  <a:pt x="3217334" y="25400"/>
                </a:cubicBezTo>
                <a:cubicBezTo>
                  <a:pt x="3214512" y="33867"/>
                  <a:pt x="3208867" y="41875"/>
                  <a:pt x="3208867" y="50800"/>
                </a:cubicBezTo>
                <a:cubicBezTo>
                  <a:pt x="3208867" y="59725"/>
                  <a:pt x="3223645" y="69889"/>
                  <a:pt x="3217334" y="76200"/>
                </a:cubicBezTo>
                <a:cubicBezTo>
                  <a:pt x="3204713" y="88821"/>
                  <a:pt x="3166534" y="93133"/>
                  <a:pt x="3166534" y="93133"/>
                </a:cubicBezTo>
                <a:cubicBezTo>
                  <a:pt x="3135489" y="90311"/>
                  <a:pt x="3103194" y="93834"/>
                  <a:pt x="3073400" y="84666"/>
                </a:cubicBezTo>
                <a:cubicBezTo>
                  <a:pt x="3063674" y="81673"/>
                  <a:pt x="3064413" y="65623"/>
                  <a:pt x="3056467" y="59266"/>
                </a:cubicBezTo>
                <a:cubicBezTo>
                  <a:pt x="3049498" y="53691"/>
                  <a:pt x="3039648" y="53252"/>
                  <a:pt x="3031067" y="50800"/>
                </a:cubicBezTo>
                <a:cubicBezTo>
                  <a:pt x="3003163" y="42828"/>
                  <a:pt x="2983971" y="39687"/>
                  <a:pt x="2954867" y="33866"/>
                </a:cubicBezTo>
                <a:cubicBezTo>
                  <a:pt x="2946400" y="28222"/>
                  <a:pt x="2939564" y="18195"/>
                  <a:pt x="2929467" y="16933"/>
                </a:cubicBezTo>
                <a:cubicBezTo>
                  <a:pt x="2875854" y="10232"/>
                  <a:pt x="2883966" y="34904"/>
                  <a:pt x="2870200" y="76200"/>
                </a:cubicBezTo>
                <a:lnTo>
                  <a:pt x="2870200" y="76200"/>
                </a:lnTo>
                <a:lnTo>
                  <a:pt x="2844800" y="84666"/>
                </a:lnTo>
                <a:cubicBezTo>
                  <a:pt x="2725404" y="74717"/>
                  <a:pt x="2775444" y="86947"/>
                  <a:pt x="2692400" y="59266"/>
                </a:cubicBezTo>
                <a:lnTo>
                  <a:pt x="2667000" y="50800"/>
                </a:lnTo>
                <a:lnTo>
                  <a:pt x="2641600" y="42333"/>
                </a:lnTo>
                <a:cubicBezTo>
                  <a:pt x="2630311" y="45155"/>
                  <a:pt x="2618142" y="45596"/>
                  <a:pt x="2607734" y="50800"/>
                </a:cubicBezTo>
                <a:cubicBezTo>
                  <a:pt x="2600594" y="54370"/>
                  <a:pt x="2598750" y="67010"/>
                  <a:pt x="2590800" y="67733"/>
                </a:cubicBezTo>
                <a:cubicBezTo>
                  <a:pt x="2565349" y="70047"/>
                  <a:pt x="2540000" y="62088"/>
                  <a:pt x="2514600" y="59266"/>
                </a:cubicBezTo>
                <a:cubicBezTo>
                  <a:pt x="2454118" y="18946"/>
                  <a:pt x="2483544" y="30336"/>
                  <a:pt x="2429934" y="16933"/>
                </a:cubicBezTo>
                <a:cubicBezTo>
                  <a:pt x="2346175" y="72773"/>
                  <a:pt x="2399434" y="52250"/>
                  <a:pt x="2260600" y="42333"/>
                </a:cubicBezTo>
                <a:cubicBezTo>
                  <a:pt x="2164645" y="45155"/>
                  <a:pt x="2068399" y="42828"/>
                  <a:pt x="1972734" y="50800"/>
                </a:cubicBezTo>
                <a:cubicBezTo>
                  <a:pt x="1964779" y="51463"/>
                  <a:pt x="1959907" y="60888"/>
                  <a:pt x="1955800" y="67733"/>
                </a:cubicBezTo>
                <a:cubicBezTo>
                  <a:pt x="1951208" y="75386"/>
                  <a:pt x="1950156" y="84666"/>
                  <a:pt x="1947334" y="93133"/>
                </a:cubicBezTo>
                <a:cubicBezTo>
                  <a:pt x="1930401" y="87489"/>
                  <a:pt x="1909155" y="88821"/>
                  <a:pt x="1896534" y="76200"/>
                </a:cubicBezTo>
                <a:cubicBezTo>
                  <a:pt x="1873289" y="52955"/>
                  <a:pt x="1887173" y="61790"/>
                  <a:pt x="1854200" y="50800"/>
                </a:cubicBezTo>
                <a:cubicBezTo>
                  <a:pt x="1841356" y="42237"/>
                  <a:pt x="1820929" y="25400"/>
                  <a:pt x="1803400" y="25400"/>
                </a:cubicBezTo>
                <a:cubicBezTo>
                  <a:pt x="1789010" y="25400"/>
                  <a:pt x="1775178" y="31044"/>
                  <a:pt x="1761067" y="33866"/>
                </a:cubicBezTo>
                <a:cubicBezTo>
                  <a:pt x="1755423" y="39511"/>
                  <a:pt x="1748241" y="43955"/>
                  <a:pt x="1744134" y="50800"/>
                </a:cubicBezTo>
                <a:cubicBezTo>
                  <a:pt x="1739542" y="58453"/>
                  <a:pt x="1744248" y="73748"/>
                  <a:pt x="1735667" y="76200"/>
                </a:cubicBezTo>
                <a:cubicBezTo>
                  <a:pt x="1719161" y="80916"/>
                  <a:pt x="1701521" y="71897"/>
                  <a:pt x="1684867" y="67733"/>
                </a:cubicBezTo>
                <a:cubicBezTo>
                  <a:pt x="1667551" y="63404"/>
                  <a:pt x="1634067" y="50800"/>
                  <a:pt x="1634067" y="50800"/>
                </a:cubicBezTo>
                <a:cubicBezTo>
                  <a:pt x="1625600" y="45155"/>
                  <a:pt x="1617966" y="37999"/>
                  <a:pt x="1608667" y="33866"/>
                </a:cubicBezTo>
                <a:cubicBezTo>
                  <a:pt x="1592356" y="26617"/>
                  <a:pt x="1557867" y="16933"/>
                  <a:pt x="1557867" y="16933"/>
                </a:cubicBezTo>
                <a:cubicBezTo>
                  <a:pt x="1504245" y="19755"/>
                  <a:pt x="1449830" y="15794"/>
                  <a:pt x="1397000" y="25400"/>
                </a:cubicBezTo>
                <a:cubicBezTo>
                  <a:pt x="1385219" y="27542"/>
                  <a:pt x="1381563" y="44158"/>
                  <a:pt x="1371600" y="50800"/>
                </a:cubicBezTo>
                <a:cubicBezTo>
                  <a:pt x="1364174" y="55750"/>
                  <a:pt x="1354667" y="56444"/>
                  <a:pt x="1346200" y="59266"/>
                </a:cubicBezTo>
                <a:cubicBezTo>
                  <a:pt x="1340556" y="64911"/>
                  <a:pt x="1337217" y="75477"/>
                  <a:pt x="1329267" y="76200"/>
                </a:cubicBezTo>
                <a:cubicBezTo>
                  <a:pt x="1319646" y="77075"/>
                  <a:pt x="1250964" y="72208"/>
                  <a:pt x="1227667" y="59266"/>
                </a:cubicBezTo>
                <a:cubicBezTo>
                  <a:pt x="1209877" y="49383"/>
                  <a:pt x="1196174" y="31836"/>
                  <a:pt x="1176867" y="25400"/>
                </a:cubicBezTo>
                <a:lnTo>
                  <a:pt x="1126067" y="8466"/>
                </a:lnTo>
                <a:cubicBezTo>
                  <a:pt x="1058334" y="31045"/>
                  <a:pt x="1137356" y="-2823"/>
                  <a:pt x="1092200" y="42333"/>
                </a:cubicBezTo>
                <a:cubicBezTo>
                  <a:pt x="1085889" y="48644"/>
                  <a:pt x="1074782" y="46809"/>
                  <a:pt x="1066800" y="50800"/>
                </a:cubicBezTo>
                <a:cubicBezTo>
                  <a:pt x="1001148" y="83626"/>
                  <a:pt x="1079844" y="54918"/>
                  <a:pt x="1016000" y="76200"/>
                </a:cubicBezTo>
                <a:cubicBezTo>
                  <a:pt x="1004711" y="73378"/>
                  <a:pt x="993029" y="71819"/>
                  <a:pt x="982134" y="67733"/>
                </a:cubicBezTo>
                <a:cubicBezTo>
                  <a:pt x="970316" y="63301"/>
                  <a:pt x="959868" y="55772"/>
                  <a:pt x="948267" y="50800"/>
                </a:cubicBezTo>
                <a:cubicBezTo>
                  <a:pt x="940064" y="47284"/>
                  <a:pt x="931334" y="45155"/>
                  <a:pt x="922867" y="42333"/>
                </a:cubicBezTo>
                <a:cubicBezTo>
                  <a:pt x="903751" y="43698"/>
                  <a:pt x="801844" y="45985"/>
                  <a:pt x="762000" y="59266"/>
                </a:cubicBezTo>
                <a:cubicBezTo>
                  <a:pt x="750026" y="63257"/>
                  <a:pt x="739735" y="71228"/>
                  <a:pt x="728134" y="76200"/>
                </a:cubicBezTo>
                <a:cubicBezTo>
                  <a:pt x="719931" y="79716"/>
                  <a:pt x="711201" y="81844"/>
                  <a:pt x="702734" y="84666"/>
                </a:cubicBezTo>
                <a:cubicBezTo>
                  <a:pt x="689320" y="98080"/>
                  <a:pt x="682383" y="110066"/>
                  <a:pt x="660400" y="110066"/>
                </a:cubicBezTo>
                <a:cubicBezTo>
                  <a:pt x="651475" y="110066"/>
                  <a:pt x="643467" y="104422"/>
                  <a:pt x="635000" y="101600"/>
                </a:cubicBezTo>
                <a:cubicBezTo>
                  <a:pt x="576774" y="62782"/>
                  <a:pt x="603507" y="74169"/>
                  <a:pt x="558800" y="59266"/>
                </a:cubicBezTo>
                <a:cubicBezTo>
                  <a:pt x="522111" y="62088"/>
                  <a:pt x="484816" y="60517"/>
                  <a:pt x="448734" y="67733"/>
                </a:cubicBezTo>
                <a:cubicBezTo>
                  <a:pt x="440906" y="69299"/>
                  <a:pt x="438645" y="80559"/>
                  <a:pt x="431800" y="84666"/>
                </a:cubicBezTo>
                <a:cubicBezTo>
                  <a:pt x="424147" y="89258"/>
                  <a:pt x="414867" y="90311"/>
                  <a:pt x="406400" y="93133"/>
                </a:cubicBezTo>
                <a:cubicBezTo>
                  <a:pt x="380931" y="82946"/>
                  <a:pt x="350350" y="67733"/>
                  <a:pt x="321734" y="67733"/>
                </a:cubicBezTo>
                <a:cubicBezTo>
                  <a:pt x="281042" y="67733"/>
                  <a:pt x="228090" y="77696"/>
                  <a:pt x="186267" y="84666"/>
                </a:cubicBezTo>
                <a:cubicBezTo>
                  <a:pt x="166511" y="81844"/>
                  <a:pt x="146569" y="80114"/>
                  <a:pt x="127000" y="76200"/>
                </a:cubicBezTo>
                <a:cubicBezTo>
                  <a:pt x="118249" y="74450"/>
                  <a:pt x="108569" y="73308"/>
                  <a:pt x="101600" y="67733"/>
                </a:cubicBezTo>
                <a:cubicBezTo>
                  <a:pt x="46891" y="23965"/>
                  <a:pt x="123111" y="55148"/>
                  <a:pt x="59267" y="33866"/>
                </a:cubicBezTo>
                <a:cubicBezTo>
                  <a:pt x="5683" y="42797"/>
                  <a:pt x="8467" y="25166"/>
                  <a:pt x="8467" y="50800"/>
                </a:cubicBezTo>
                <a:cubicBezTo>
                  <a:pt x="5645" y="290689"/>
                  <a:pt x="2822" y="530577"/>
                  <a:pt x="0" y="762000"/>
                </a:cubicBezTo>
                <a:close/>
              </a:path>
            </a:pathLst>
          </a:custGeom>
          <a:solidFill>
            <a:srgbClr val="C0C0C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de-DE" sz="3200" dirty="0">
              <a:solidFill>
                <a:schemeClr val="tx1"/>
              </a:solidFill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6429278" y="1178156"/>
            <a:ext cx="634280" cy="906860"/>
            <a:chOff x="5564713" y="1572106"/>
            <a:chExt cx="634280" cy="906860"/>
          </a:xfrm>
          <a:solidFill>
            <a:schemeClr val="accent2"/>
          </a:solidFill>
        </p:grpSpPr>
        <p:sp>
          <p:nvSpPr>
            <p:cNvPr id="45" name="Akkord 44"/>
            <p:cNvSpPr/>
            <p:nvPr/>
          </p:nvSpPr>
          <p:spPr>
            <a:xfrm rot="16606623">
              <a:off x="5564713" y="1902966"/>
              <a:ext cx="576000" cy="576000"/>
            </a:xfrm>
            <a:prstGeom prst="chord">
              <a:avLst>
                <a:gd name="adj1" fmla="val 3342413"/>
                <a:gd name="adj2" fmla="val 18402431"/>
              </a:avLst>
            </a:prstGeom>
            <a:grpFill/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  <p:sp>
          <p:nvSpPr>
            <p:cNvPr id="47" name="Akkord 46"/>
            <p:cNvSpPr/>
            <p:nvPr/>
          </p:nvSpPr>
          <p:spPr>
            <a:xfrm rot="16759500" flipH="1">
              <a:off x="5622993" y="1572106"/>
              <a:ext cx="576000" cy="576000"/>
            </a:xfrm>
            <a:prstGeom prst="chord">
              <a:avLst>
                <a:gd name="adj1" fmla="val 3342413"/>
                <a:gd name="adj2" fmla="val 18402431"/>
              </a:avLst>
            </a:prstGeom>
            <a:grpFill/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868577" y="1322427"/>
            <a:ext cx="460798" cy="585169"/>
            <a:chOff x="6435924" y="1124076"/>
            <a:chExt cx="460798" cy="585169"/>
          </a:xfrm>
          <a:solidFill>
            <a:schemeClr val="accent1"/>
          </a:solidFill>
        </p:grpSpPr>
        <p:sp>
          <p:nvSpPr>
            <p:cNvPr id="46" name="Akkord 45"/>
            <p:cNvSpPr/>
            <p:nvPr/>
          </p:nvSpPr>
          <p:spPr>
            <a:xfrm rot="9403740">
              <a:off x="6536682" y="1124076"/>
              <a:ext cx="360040" cy="360000"/>
            </a:xfrm>
            <a:prstGeom prst="chord">
              <a:avLst>
                <a:gd name="adj1" fmla="val 165797"/>
                <a:gd name="adj2" fmla="val 16200000"/>
              </a:avLst>
            </a:prstGeom>
            <a:grpFill/>
            <a:ln w="222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  <p:sp>
          <p:nvSpPr>
            <p:cNvPr id="48" name="Akkord 47"/>
            <p:cNvSpPr/>
            <p:nvPr/>
          </p:nvSpPr>
          <p:spPr>
            <a:xfrm rot="20203740">
              <a:off x="6435924" y="1349245"/>
              <a:ext cx="360040" cy="360000"/>
            </a:xfrm>
            <a:prstGeom prst="chord">
              <a:avLst>
                <a:gd name="adj1" fmla="val 165797"/>
                <a:gd name="adj2" fmla="val 16200000"/>
              </a:avLst>
            </a:prstGeom>
            <a:grpFill/>
            <a:ln w="222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</p:grpSp>
      <p:sp>
        <p:nvSpPr>
          <p:cNvPr id="52" name="Gebogener Pfeil 51"/>
          <p:cNvSpPr/>
          <p:nvPr/>
        </p:nvSpPr>
        <p:spPr>
          <a:xfrm rot="4609396" flipV="1">
            <a:off x="1792683" y="1094761"/>
            <a:ext cx="2952040" cy="3212021"/>
          </a:xfrm>
          <a:prstGeom prst="circularArrow">
            <a:avLst>
              <a:gd name="adj1" fmla="val 13001"/>
              <a:gd name="adj2" fmla="val 1275762"/>
              <a:gd name="adj3" fmla="val 20194173"/>
              <a:gd name="adj4" fmla="val 15158027"/>
              <a:gd name="adj5" fmla="val 12500"/>
            </a:avLst>
          </a:prstGeom>
          <a:solidFill>
            <a:srgbClr val="FFFF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de-DE" sz="3200" dirty="0">
              <a:solidFill>
                <a:schemeClr val="tx1"/>
              </a:solidFill>
            </a:endParaRPr>
          </a:p>
        </p:txBody>
      </p:sp>
      <p:sp>
        <p:nvSpPr>
          <p:cNvPr id="53" name="Gebogener Pfeil 52"/>
          <p:cNvSpPr/>
          <p:nvPr/>
        </p:nvSpPr>
        <p:spPr>
          <a:xfrm rot="21212397" flipV="1">
            <a:off x="4581816" y="1094760"/>
            <a:ext cx="2952040" cy="3212021"/>
          </a:xfrm>
          <a:prstGeom prst="circularArrow">
            <a:avLst>
              <a:gd name="adj1" fmla="val 13001"/>
              <a:gd name="adj2" fmla="val 1275762"/>
              <a:gd name="adj3" fmla="val 20194173"/>
              <a:gd name="adj4" fmla="val 15158027"/>
              <a:gd name="adj5" fmla="val 12500"/>
            </a:avLst>
          </a:prstGeom>
          <a:solidFill>
            <a:srgbClr val="FFFF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>
              <a:solidFill>
                <a:schemeClr val="tx1"/>
              </a:solidFill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3716360" y="3302803"/>
            <a:ext cx="1776553" cy="1329831"/>
            <a:chOff x="3572344" y="3032956"/>
            <a:chExt cx="1776553" cy="1329831"/>
          </a:xfrm>
        </p:grpSpPr>
        <p:grpSp>
          <p:nvGrpSpPr>
            <p:cNvPr id="36" name="Gruppieren 35"/>
            <p:cNvGrpSpPr/>
            <p:nvPr/>
          </p:nvGrpSpPr>
          <p:grpSpPr>
            <a:xfrm>
              <a:off x="4016821" y="3032956"/>
              <a:ext cx="1332076" cy="576000"/>
              <a:chOff x="3779944" y="3068960"/>
              <a:chExt cx="1332076" cy="576000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3779944" y="3068960"/>
                <a:ext cx="576000" cy="576000"/>
              </a:xfrm>
              <a:prstGeom prst="ellipse">
                <a:avLst/>
              </a:prstGeom>
              <a:solidFill>
                <a:srgbClr val="FF0000"/>
              </a:solidFill>
              <a:ln w="2222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4752020" y="3176960"/>
                <a:ext cx="360000" cy="360000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cxnSp>
            <p:nvCxnSpPr>
              <p:cNvPr id="29" name="Gerade Verbindung 28"/>
              <p:cNvCxnSpPr/>
              <p:nvPr/>
            </p:nvCxnSpPr>
            <p:spPr>
              <a:xfrm>
                <a:off x="4334820" y="3246760"/>
                <a:ext cx="4404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 Verbindung 32"/>
              <p:cNvCxnSpPr/>
              <p:nvPr/>
            </p:nvCxnSpPr>
            <p:spPr>
              <a:xfrm>
                <a:off x="4334819" y="3429000"/>
                <a:ext cx="4404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ieren 36"/>
            <p:cNvGrpSpPr/>
            <p:nvPr/>
          </p:nvGrpSpPr>
          <p:grpSpPr>
            <a:xfrm>
              <a:off x="3572344" y="3786787"/>
              <a:ext cx="1332076" cy="576000"/>
              <a:chOff x="3779944" y="3068960"/>
              <a:chExt cx="1332076" cy="576000"/>
            </a:xfrm>
          </p:grpSpPr>
          <p:sp>
            <p:nvSpPr>
              <p:cNvPr id="38" name="Ellipse 37"/>
              <p:cNvSpPr/>
              <p:nvPr/>
            </p:nvSpPr>
            <p:spPr>
              <a:xfrm>
                <a:off x="3779944" y="3068960"/>
                <a:ext cx="576000" cy="576000"/>
              </a:xfrm>
              <a:prstGeom prst="ellipse">
                <a:avLst/>
              </a:prstGeom>
              <a:solidFill>
                <a:srgbClr val="FF0000"/>
              </a:solidFill>
              <a:ln w="2222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sp>
            <p:nvSpPr>
              <p:cNvPr id="39" name="Ellipse 38"/>
              <p:cNvSpPr/>
              <p:nvPr/>
            </p:nvSpPr>
            <p:spPr>
              <a:xfrm>
                <a:off x="4752020" y="3176960"/>
                <a:ext cx="360000" cy="360000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cxnSp>
            <p:nvCxnSpPr>
              <p:cNvPr id="40" name="Gerade Verbindung 39"/>
              <p:cNvCxnSpPr/>
              <p:nvPr/>
            </p:nvCxnSpPr>
            <p:spPr>
              <a:xfrm>
                <a:off x="4334820" y="3246760"/>
                <a:ext cx="4404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 Verbindung 40"/>
              <p:cNvCxnSpPr/>
              <p:nvPr/>
            </p:nvCxnSpPr>
            <p:spPr>
              <a:xfrm>
                <a:off x="4334819" y="3429000"/>
                <a:ext cx="4404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Gerade Verbindung 33"/>
            <p:cNvCxnSpPr/>
            <p:nvPr/>
          </p:nvCxnSpPr>
          <p:spPr>
            <a:xfrm flipH="1">
              <a:off x="3855822" y="3320956"/>
              <a:ext cx="448999" cy="686143"/>
            </a:xfrm>
            <a:prstGeom prst="line">
              <a:avLst/>
            </a:prstGeom>
            <a:ln w="222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 flipH="1">
              <a:off x="4737401" y="3320958"/>
              <a:ext cx="431498" cy="686141"/>
            </a:xfrm>
            <a:prstGeom prst="line">
              <a:avLst/>
            </a:prstGeom>
            <a:ln w="222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feld 55"/>
          <p:cNvSpPr txBox="1"/>
          <p:nvPr/>
        </p:nvSpPr>
        <p:spPr>
          <a:xfrm>
            <a:off x="1702700" y="1992264"/>
            <a:ext cx="1023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2 NO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6429278" y="2115996"/>
            <a:ext cx="2042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O</a:t>
            </a:r>
            <a:r>
              <a:rPr lang="de-DE" sz="3200" baseline="-25000" dirty="0"/>
              <a:t>2</a:t>
            </a:r>
            <a:r>
              <a:rPr lang="de-DE" sz="3200" dirty="0"/>
              <a:t>     +    N</a:t>
            </a:r>
            <a:r>
              <a:rPr lang="de-DE" sz="3200" baseline="-25000" dirty="0"/>
              <a:t>2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2437429" y="4120943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Adsorption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5181998" y="4113801"/>
            <a:ext cx="1344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Desorption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256884" y="3078571"/>
            <a:ext cx="1682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Diffusion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7272284" y="3078571"/>
            <a:ext cx="1682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Diffusion</a:t>
            </a:r>
          </a:p>
        </p:txBody>
      </p:sp>
      <p:sp>
        <p:nvSpPr>
          <p:cNvPr id="63" name="Eingekerbter Pfeil nach rechts 62"/>
          <p:cNvSpPr/>
          <p:nvPr/>
        </p:nvSpPr>
        <p:spPr>
          <a:xfrm rot="5400000">
            <a:off x="3836935" y="1541395"/>
            <a:ext cx="1419396" cy="1654956"/>
          </a:xfrm>
          <a:custGeom>
            <a:avLst/>
            <a:gdLst>
              <a:gd name="connsiteX0" fmla="*/ 0 w 1419396"/>
              <a:gd name="connsiteY0" fmla="*/ 413739 h 1654956"/>
              <a:gd name="connsiteX1" fmla="*/ 709698 w 1419396"/>
              <a:gd name="connsiteY1" fmla="*/ 413739 h 1654956"/>
              <a:gd name="connsiteX2" fmla="*/ 709698 w 1419396"/>
              <a:gd name="connsiteY2" fmla="*/ 0 h 1654956"/>
              <a:gd name="connsiteX3" fmla="*/ 1419396 w 1419396"/>
              <a:gd name="connsiteY3" fmla="*/ 827478 h 1654956"/>
              <a:gd name="connsiteX4" fmla="*/ 709698 w 1419396"/>
              <a:gd name="connsiteY4" fmla="*/ 1654956 h 1654956"/>
              <a:gd name="connsiteX5" fmla="*/ 709698 w 1419396"/>
              <a:gd name="connsiteY5" fmla="*/ 1241217 h 1654956"/>
              <a:gd name="connsiteX6" fmla="*/ 0 w 1419396"/>
              <a:gd name="connsiteY6" fmla="*/ 1241217 h 1654956"/>
              <a:gd name="connsiteX7" fmla="*/ 354849 w 1419396"/>
              <a:gd name="connsiteY7" fmla="*/ 827478 h 1654956"/>
              <a:gd name="connsiteX8" fmla="*/ 0 w 1419396"/>
              <a:gd name="connsiteY8" fmla="*/ 413739 h 1654956"/>
              <a:gd name="connsiteX0" fmla="*/ 0 w 1419396"/>
              <a:gd name="connsiteY0" fmla="*/ 413739 h 1654956"/>
              <a:gd name="connsiteX1" fmla="*/ 709698 w 1419396"/>
              <a:gd name="connsiteY1" fmla="*/ 413739 h 1654956"/>
              <a:gd name="connsiteX2" fmla="*/ 709698 w 1419396"/>
              <a:gd name="connsiteY2" fmla="*/ 0 h 1654956"/>
              <a:gd name="connsiteX3" fmla="*/ 1419396 w 1419396"/>
              <a:gd name="connsiteY3" fmla="*/ 827478 h 1654956"/>
              <a:gd name="connsiteX4" fmla="*/ 709698 w 1419396"/>
              <a:gd name="connsiteY4" fmla="*/ 1654956 h 1654956"/>
              <a:gd name="connsiteX5" fmla="*/ 709698 w 1419396"/>
              <a:gd name="connsiteY5" fmla="*/ 1241217 h 1654956"/>
              <a:gd name="connsiteX6" fmla="*/ 0 w 1419396"/>
              <a:gd name="connsiteY6" fmla="*/ 1241217 h 1654956"/>
              <a:gd name="connsiteX7" fmla="*/ 121386 w 1419396"/>
              <a:gd name="connsiteY7" fmla="*/ 827478 h 1654956"/>
              <a:gd name="connsiteX8" fmla="*/ 0 w 1419396"/>
              <a:gd name="connsiteY8" fmla="*/ 413739 h 1654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9396" h="1654956">
                <a:moveTo>
                  <a:pt x="0" y="413739"/>
                </a:moveTo>
                <a:lnTo>
                  <a:pt x="709698" y="413739"/>
                </a:lnTo>
                <a:lnTo>
                  <a:pt x="709698" y="0"/>
                </a:lnTo>
                <a:lnTo>
                  <a:pt x="1419396" y="827478"/>
                </a:lnTo>
                <a:lnTo>
                  <a:pt x="709698" y="1654956"/>
                </a:lnTo>
                <a:lnTo>
                  <a:pt x="709698" y="1241217"/>
                </a:lnTo>
                <a:lnTo>
                  <a:pt x="0" y="1241217"/>
                </a:lnTo>
                <a:lnTo>
                  <a:pt x="121386" y="827478"/>
                </a:lnTo>
                <a:lnTo>
                  <a:pt x="0" y="413739"/>
                </a:ln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de-DE" sz="3200" dirty="0">
              <a:solidFill>
                <a:schemeClr val="tx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721536" y="1046811"/>
            <a:ext cx="1650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Reaktion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05641" y="5226415"/>
            <a:ext cx="4124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Katalysator-Oberfläche</a:t>
            </a:r>
          </a:p>
        </p:txBody>
      </p:sp>
    </p:spTree>
    <p:extLst>
      <p:ext uri="{BB962C8B-B14F-4D97-AF65-F5344CB8AC3E}">
        <p14:creationId xmlns:p14="http://schemas.microsoft.com/office/powerpoint/2010/main" val="37421066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Schönberner, Regina Maria</cp:lastModifiedBy>
  <cp:revision>9</cp:revision>
  <dcterms:created xsi:type="dcterms:W3CDTF">2014-02-05T19:46:03Z</dcterms:created>
  <dcterms:modified xsi:type="dcterms:W3CDTF">2020-10-28T11:27:25Z</dcterms:modified>
</cp:coreProperties>
</file>