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16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007F0B-B9A6-4A1E-B163-ED456B1645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C1E41CD-BE2D-4771-9B66-0425BFFF0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55B2AF-D02F-43E7-AF5C-0B08E66E2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669930-4C5F-4F06-AC34-AFACA61F4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Dominik Göldner Webpräsentation Chromatographie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C53BC8-B444-4347-98C9-6CA078690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Webpräsentation Chromatographie</a:t>
            </a:r>
          </a:p>
        </p:txBody>
      </p:sp>
    </p:spTree>
    <p:extLst>
      <p:ext uri="{BB962C8B-B14F-4D97-AF65-F5344CB8AC3E}">
        <p14:creationId xmlns:p14="http://schemas.microsoft.com/office/powerpoint/2010/main" val="52479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C4CE2F-6CF2-495F-B644-6F62FFFC2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E9C64EE-DA16-4458-AE2F-27B993F661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33C4A5-C78C-4F8E-A90E-8618E363C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F74EE28-C576-43FC-B61E-B6C194D4C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Dominik Göldner Webpräsentation Chromatographie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B71F13-4F75-41E9-8C05-AD30F0609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Webpräsentation Chromatographie</a:t>
            </a:r>
          </a:p>
        </p:txBody>
      </p:sp>
    </p:spTree>
    <p:extLst>
      <p:ext uri="{BB962C8B-B14F-4D97-AF65-F5344CB8AC3E}">
        <p14:creationId xmlns:p14="http://schemas.microsoft.com/office/powerpoint/2010/main" val="3417068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EF0D33C-037C-41F1-AFBC-5125387D6A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6D0500E-0224-4B73-81FA-D752103117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5AC0FE-5B02-4B62-99F6-1E157E98A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9C7567-F5C9-405F-B5C3-BFD3F3855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Dominik Göldner Webpräsentation Chromatographie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49AE75-103D-46B1-B708-415850983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Webpräsentation Chromatographie</a:t>
            </a:r>
          </a:p>
        </p:txBody>
      </p:sp>
    </p:spTree>
    <p:extLst>
      <p:ext uri="{BB962C8B-B14F-4D97-AF65-F5344CB8AC3E}">
        <p14:creationId xmlns:p14="http://schemas.microsoft.com/office/powerpoint/2010/main" val="36084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AB77A2-B9F6-4636-BB96-8730A6A72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D491512-19DE-45D3-9CBA-709BD6E48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9A71C0-C6AE-455E-9A61-2A023BBB8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8EB9AA-B263-4F55-B3B0-ABE0F31DE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Dominik Göldner Webpräsentation Chromatographie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AC0776A-44E6-4E07-99F8-EA7F02B1C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Webpräsentation Chromatographie</a:t>
            </a:r>
          </a:p>
        </p:txBody>
      </p:sp>
    </p:spTree>
    <p:extLst>
      <p:ext uri="{BB962C8B-B14F-4D97-AF65-F5344CB8AC3E}">
        <p14:creationId xmlns:p14="http://schemas.microsoft.com/office/powerpoint/2010/main" val="1446293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07FD25-A30D-41AD-AA53-6DE3F0898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BACD0F2-0B30-483F-ACBD-ABE33E368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EEDB672-F1C8-43B1-8FDB-388B65E0E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910620-9C4E-4A8F-9621-F63D4ABE4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Dominik Göldner Webpräsentation Chromatographie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675845-B3D1-42F5-8976-CE0D47810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Webpräsentation Chromatographie</a:t>
            </a:r>
          </a:p>
        </p:txBody>
      </p:sp>
    </p:spTree>
    <p:extLst>
      <p:ext uri="{BB962C8B-B14F-4D97-AF65-F5344CB8AC3E}">
        <p14:creationId xmlns:p14="http://schemas.microsoft.com/office/powerpoint/2010/main" val="2412627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6C1A2D-86F0-48B0-98C6-9842EFB23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93C610-0DFB-41DD-B2C0-560D3DA426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89BD078-AC00-44EA-A852-61715907A9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142C874-3006-4BE3-9A4C-C2E45CA6B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395F042-4044-44C6-988C-36873F8CC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Dominik Göldner Webpräsentation Chromatographie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4996881-FBE6-4398-AFFE-86E47A3AA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Webpräsentation Chromatographie</a:t>
            </a:r>
          </a:p>
        </p:txBody>
      </p:sp>
    </p:spTree>
    <p:extLst>
      <p:ext uri="{BB962C8B-B14F-4D97-AF65-F5344CB8AC3E}">
        <p14:creationId xmlns:p14="http://schemas.microsoft.com/office/powerpoint/2010/main" val="2756514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64A8E2-764E-4FD1-8B28-F45052AED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3405196-DB29-4CB9-B4F8-89A59796F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57F3B63-0B66-4767-8740-4BE860531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3B78C53-43FC-43F8-A423-4DA1A586AD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7135C60-044C-40A9-9C7C-46FEABB5DB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8951CF0-F5D3-4ABB-9371-B98DBC67A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68B9DCD-8AE9-4571-B25E-C7B6AB486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Dominik Göldner Webpräsentation Chromatographie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342E77-4A66-43EE-B0CA-58323BE17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Webpräsentation Chromatographie</a:t>
            </a:r>
          </a:p>
        </p:txBody>
      </p:sp>
    </p:spTree>
    <p:extLst>
      <p:ext uri="{BB962C8B-B14F-4D97-AF65-F5344CB8AC3E}">
        <p14:creationId xmlns:p14="http://schemas.microsoft.com/office/powerpoint/2010/main" val="2086016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A71A96-861F-479C-B97B-A1F6F688D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43B7A1C-2557-4CF1-8CEB-25D70DCD8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2158957-7511-474F-A3C3-1041E02B6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Dominik Göldner Webpräsentation Chromatographie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61E4D05-931C-456E-B487-1BB15BD1B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Webpräsentation Chromatographie</a:t>
            </a:r>
          </a:p>
        </p:txBody>
      </p:sp>
    </p:spTree>
    <p:extLst>
      <p:ext uri="{BB962C8B-B14F-4D97-AF65-F5344CB8AC3E}">
        <p14:creationId xmlns:p14="http://schemas.microsoft.com/office/powerpoint/2010/main" val="1623334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CACDBCB-FFBE-4BC6-B33D-B4FBCDF3E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13A87EC-7893-4BE5-B0E5-27B07B368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Dominik Göldner Webpräsentation Chromatographie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9BE555D-87FF-472C-9336-6BAAC5357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Webpräsentation Chromatographie</a:t>
            </a:r>
          </a:p>
        </p:txBody>
      </p:sp>
    </p:spTree>
    <p:extLst>
      <p:ext uri="{BB962C8B-B14F-4D97-AF65-F5344CB8AC3E}">
        <p14:creationId xmlns:p14="http://schemas.microsoft.com/office/powerpoint/2010/main" val="385849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B3A37B-B1D8-47F4-B028-D9E12D690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9BBC77-3BF7-4B7B-B4A8-514DA6F66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D3ECE55-D076-45E8-889E-3734477400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5D3AF70-B3D3-4899-8552-4DFD4CC6E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D6675C9-2271-4EF4-A37D-B3780E022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Dominik Göldner Webpräsentation Chromatographie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A39E0C2-3187-4537-BFC8-99AB135B9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Webpräsentation Chromatographie</a:t>
            </a:r>
          </a:p>
        </p:txBody>
      </p:sp>
    </p:spTree>
    <p:extLst>
      <p:ext uri="{BB962C8B-B14F-4D97-AF65-F5344CB8AC3E}">
        <p14:creationId xmlns:p14="http://schemas.microsoft.com/office/powerpoint/2010/main" val="26918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A82F52-DB80-4E9A-9D92-B3F231121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2641F2-7014-4CE0-8626-815518500C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7B2584D-4925-43B2-8374-F8C5B915BB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AC520A6-BC7E-4BC8-8AA2-FE2A7138C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8732DF0-F6D7-4972-B0FB-3F6E48C0E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Dominik Göldner Webpräsentation Chromatographie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5BAEEE9-C87D-4CF1-8105-14B49D19F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Webpräsentation Chromatographie</a:t>
            </a:r>
          </a:p>
        </p:txBody>
      </p:sp>
    </p:spTree>
    <p:extLst>
      <p:ext uri="{BB962C8B-B14F-4D97-AF65-F5344CB8AC3E}">
        <p14:creationId xmlns:p14="http://schemas.microsoft.com/office/powerpoint/2010/main" val="1471546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67DDE69-A495-4B3A-A2AD-AA0699C709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7FB35EF-A667-43EF-8F24-AB1BE69824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550ADB7-FC7E-4F1B-8B0E-83BE9914487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108669C-601B-462F-A7D2-18806C4A8E9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de-DE" altLang="de-DE"/>
              <a:t>Dominik Göldner Webpräsentation Chromatographie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38135A0-911F-4E33-8E83-D340176424C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de-DE" altLang="de-DE"/>
              <a:t>Webpräsentation Chromatographie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ußzeilenplatzhalter 4">
            <a:extLst>
              <a:ext uri="{FF2B5EF4-FFF2-40B4-BE49-F238E27FC236}">
                <a16:creationId xmlns:a16="http://schemas.microsoft.com/office/drawing/2014/main" id="{F585EA6A-014E-489A-923D-A364F8625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Dominik Göldner Webpräsentation Chromatographie</a:t>
            </a:r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E3941DC9-248C-45BD-AE7E-C28CB3FB5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620713"/>
            <a:ext cx="2160588" cy="5400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0E73FAD-B458-4D48-BB3E-EAEA75CDA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620713"/>
            <a:ext cx="1727200" cy="54006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6" name="Oval 4">
            <a:extLst>
              <a:ext uri="{FF2B5EF4-FFF2-40B4-BE49-F238E27FC236}">
                <a16:creationId xmlns:a16="http://schemas.microsoft.com/office/drawing/2014/main" id="{55F35F2C-D2E5-47D3-9C65-030DDA584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5229225"/>
            <a:ext cx="360362" cy="360363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7" name="Oval 5">
            <a:extLst>
              <a:ext uri="{FF2B5EF4-FFF2-40B4-BE49-F238E27FC236}">
                <a16:creationId xmlns:a16="http://schemas.microsoft.com/office/drawing/2014/main" id="{79FD2541-C9B8-4078-B461-1949FC021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5229225"/>
            <a:ext cx="360362" cy="360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8" name="Oval 6">
            <a:extLst>
              <a:ext uri="{FF2B5EF4-FFF2-40B4-BE49-F238E27FC236}">
                <a16:creationId xmlns:a16="http://schemas.microsoft.com/office/drawing/2014/main" id="{26A9B4C4-6F7B-42FE-8B20-D92962356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5229225"/>
            <a:ext cx="360363" cy="360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9" name="Oval 7">
            <a:extLst>
              <a:ext uri="{FF2B5EF4-FFF2-40B4-BE49-F238E27FC236}">
                <a16:creationId xmlns:a16="http://schemas.microsoft.com/office/drawing/2014/main" id="{A4141AAD-3DE5-4AE9-83FD-2DE51079E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5229225"/>
            <a:ext cx="360363" cy="360363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80" name="Line 8">
            <a:extLst>
              <a:ext uri="{FF2B5EF4-FFF2-40B4-BE49-F238E27FC236}">
                <a16:creationId xmlns:a16="http://schemas.microsoft.com/office/drawing/2014/main" id="{3663D5EC-49A0-4A95-8171-E400307E35A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775" y="5445125"/>
            <a:ext cx="3960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1" name="Text Box 9">
            <a:extLst>
              <a:ext uri="{FF2B5EF4-FFF2-40B4-BE49-F238E27FC236}">
                <a16:creationId xmlns:a16="http://schemas.microsoft.com/office/drawing/2014/main" id="{C31B2AD7-BE49-42BF-A4A6-D976627F0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7050" y="5516563"/>
            <a:ext cx="2016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/>
              <a:t>Startlinie</a:t>
            </a:r>
          </a:p>
        </p:txBody>
      </p:sp>
      <p:sp>
        <p:nvSpPr>
          <p:cNvPr id="3082" name="Text Box 10">
            <a:extLst>
              <a:ext uri="{FF2B5EF4-FFF2-40B4-BE49-F238E27FC236}">
                <a16:creationId xmlns:a16="http://schemas.microsoft.com/office/drawing/2014/main" id="{1C078834-35D6-4FFD-B1AD-D79FD9ECB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836613"/>
            <a:ext cx="1873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/>
              <a:t>Phase 1</a:t>
            </a:r>
          </a:p>
        </p:txBody>
      </p:sp>
      <p:sp>
        <p:nvSpPr>
          <p:cNvPr id="3083" name="Text Box 11">
            <a:extLst>
              <a:ext uri="{FF2B5EF4-FFF2-40B4-BE49-F238E27FC236}">
                <a16:creationId xmlns:a16="http://schemas.microsoft.com/office/drawing/2014/main" id="{4E242A34-D09B-4CDF-AF87-D224BAEDE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765175"/>
            <a:ext cx="1584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/>
              <a:t>Phase 2</a:t>
            </a:r>
          </a:p>
        </p:txBody>
      </p:sp>
      <p:sp>
        <p:nvSpPr>
          <p:cNvPr id="3084" name="Text Box 12">
            <a:extLst>
              <a:ext uri="{FF2B5EF4-FFF2-40B4-BE49-F238E27FC236}">
                <a16:creationId xmlns:a16="http://schemas.microsoft.com/office/drawing/2014/main" id="{1BC1BFA2-153A-4941-85B1-EAD3D4B9B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0"/>
            <a:ext cx="84248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/>
              <a:t>Schema einer Verteilungschromatographie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7407E-6 L -5.55556E-7 -0.49352 " pathEditMode="relative" ptsTypes="AA">
                                      <p:cBhvr>
                                        <p:cTn id="6" dur="3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59259E-6 L -0.00399 -0.49861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2493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7407E-6 L 0.13385 -0.38842 " pathEditMode="fixed" ptsTypes="AA">
                                      <p:cBhvr>
                                        <p:cTn id="10" dur="3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07407E-6 L 0.15746 -0.35694 " pathEditMode="relative" ptsTypes="AA">
                                      <p:cBhvr>
                                        <p:cTn id="12" dur="3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Bildschirmpräsentation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Standarddesign</vt:lpstr>
      <vt:lpstr>PowerPoint-Präsentation</vt:lpstr>
    </vt:vector>
  </TitlesOfParts>
  <Company>Universität Bayreuth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Chemie</dc:creator>
  <cp:lastModifiedBy>Wagner, Walter</cp:lastModifiedBy>
  <cp:revision>2</cp:revision>
  <dcterms:created xsi:type="dcterms:W3CDTF">2006-07-24T12:18:09Z</dcterms:created>
  <dcterms:modified xsi:type="dcterms:W3CDTF">2020-04-20T08:14:07Z</dcterms:modified>
</cp:coreProperties>
</file>