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166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8B687AB-1D61-498F-B61C-733C7A144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D12FF-03DD-432D-8F22-A05A40057842}" type="datetimeFigureOut">
              <a:rPr lang="de-DE"/>
              <a:pPr>
                <a:defRPr/>
              </a:pPr>
              <a:t>20.04.2020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B04D67A-E4C5-497A-BA56-436C51CF5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79780D2-4C6D-42B5-9A65-6D4983B69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AE1C14-CA2F-494D-A122-1E7E579335F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23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282373C-3BA1-4A18-A00F-5F8FC4923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C6E70-CC69-46E0-BC25-C41CF60DE88B}" type="datetimeFigureOut">
              <a:rPr lang="de-DE"/>
              <a:pPr>
                <a:defRPr/>
              </a:pPr>
              <a:t>20.04.2020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DC6FC5B-36AA-45CC-8F3D-1E5E79CE2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00B2EC2-BDC0-4168-A592-F7FDF1375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B541E-20DE-4852-9FB8-76138E7CE6E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43154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11570C6-7300-491A-B569-32292A288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3C1A1-FE63-412F-BF38-A14034CFE39D}" type="datetimeFigureOut">
              <a:rPr lang="de-DE"/>
              <a:pPr>
                <a:defRPr/>
              </a:pPr>
              <a:t>20.04.2020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8331FC1-8FBD-4F4F-9246-36D228459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94587BD-6EFD-4EC8-BE94-E821599AB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A2A65C-5C60-483E-81D0-FAA60418FA79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04197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C1EC5C-34A6-4C0F-80D9-19F4D27AF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046BE-A300-418E-923F-ADC5B61CD99E}" type="datetimeFigureOut">
              <a:rPr lang="de-DE"/>
              <a:pPr>
                <a:defRPr/>
              </a:pPr>
              <a:t>20.04.2020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E4E75B7-4D6F-4967-90D3-9BBBCC40D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B83E1C4-9F09-492C-82A8-51466D520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0C906F-679D-4FD4-A62D-3F31BADC321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74184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FE82C93-4DCE-4F8C-8277-B675C1C8A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4B843-8525-48D8-9796-7CCE69A5EF88}" type="datetimeFigureOut">
              <a:rPr lang="de-DE"/>
              <a:pPr>
                <a:defRPr/>
              </a:pPr>
              <a:t>20.04.2020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1AAF814-3545-42F7-A9E8-31C81EC80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D3CD93F-3F9F-46EE-935B-4531261A6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02E8DD-5647-4BF8-802F-537E7124FD2F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05177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2F584FBA-36D9-4A6A-8C2F-BF3D666AE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CB4BC-60D0-4885-A622-778425A503C8}" type="datetimeFigureOut">
              <a:rPr lang="de-DE"/>
              <a:pPr>
                <a:defRPr/>
              </a:pPr>
              <a:t>20.04.2020</a:t>
            </a:fld>
            <a:endParaRPr 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853F2DB3-AA32-4988-A04F-97E009AF6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0E3DD112-BA75-4327-9F20-29C00B9B5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6E1E12-4FAE-47C8-A570-9231FB040A8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71553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44F0488B-6A3A-4D92-8B2D-9F23A4359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66518-E88C-44F7-8F59-08F5E3E8F731}" type="datetimeFigureOut">
              <a:rPr lang="de-DE"/>
              <a:pPr>
                <a:defRPr/>
              </a:pPr>
              <a:t>20.04.2020</a:t>
            </a:fld>
            <a:endParaRPr 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5A9AF7FD-3887-4252-8D84-973DBAFAA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F4275D98-8BD6-4933-9679-5D22B0237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497EEE-0017-4682-BAC0-4002ED49F191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24989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798136D9-DF40-4A5C-ACAC-2E429D3D6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D52468-49D6-4C14-8B5F-E354A0B16A94}" type="datetimeFigureOut">
              <a:rPr lang="de-DE"/>
              <a:pPr>
                <a:defRPr/>
              </a:pPr>
              <a:t>20.04.2020</a:t>
            </a:fld>
            <a:endParaRPr 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7E129DA8-0751-4BA7-8465-22E519C40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11752CA1-1899-4426-BFBA-FC9D9BAC7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E957D-BBF6-48FD-A92B-B094B66DCAC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27805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41D25F95-667F-4C04-8A9D-1A18D3BE0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87A2D-A0D7-446C-A830-79F5DC7A7905}" type="datetimeFigureOut">
              <a:rPr lang="de-DE"/>
              <a:pPr>
                <a:defRPr/>
              </a:pPr>
              <a:t>20.04.2020</a:t>
            </a:fld>
            <a:endParaRPr 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C3F1BF9C-9263-433D-ACE8-46BFCD656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716ABD16-0042-4B56-A563-E1C4C312A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3DEA73-4212-4CC6-BB8C-65FFB7FC33C1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95757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FB180BD-49C8-46C4-A188-33F0E3997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0FA2B-8AD6-4CA8-B839-7EAD612FB82C}" type="datetimeFigureOut">
              <a:rPr lang="de-DE"/>
              <a:pPr>
                <a:defRPr/>
              </a:pPr>
              <a:t>20.04.2020</a:t>
            </a:fld>
            <a:endParaRPr 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51CAA3F-8144-44C1-BE16-B7A446395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74D81ACB-DA72-42B2-8FAE-A0FF700CE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0432EC-C8D7-4293-8827-FE17589012C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1347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119DFC24-48AD-4702-BA20-7E02EE5DE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84DD9-A0C0-4A74-8BF5-F2679F2DF3EC}" type="datetimeFigureOut">
              <a:rPr lang="de-DE"/>
              <a:pPr>
                <a:defRPr/>
              </a:pPr>
              <a:t>20.04.2020</a:t>
            </a:fld>
            <a:endParaRPr 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C28C940F-E207-4461-9382-34C38473A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1C3679E7-5C8C-422F-B4A0-B778C7D70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8A2C3F-C51E-4498-BD22-155FB505AC8C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21438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>
            <a:extLst>
              <a:ext uri="{FF2B5EF4-FFF2-40B4-BE49-F238E27FC236}">
                <a16:creationId xmlns:a16="http://schemas.microsoft.com/office/drawing/2014/main" id="{4EEE74B2-DB28-4671-A0CF-D68EB157004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27" name="Textplatzhalter 2">
            <a:extLst>
              <a:ext uri="{FF2B5EF4-FFF2-40B4-BE49-F238E27FC236}">
                <a16:creationId xmlns:a16="http://schemas.microsoft.com/office/drawing/2014/main" id="{31691D0D-F70C-4754-BF53-EE454509721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FDC724B-D31D-4BE7-8146-3E654CA123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8E4911E-7AB8-4DD3-A5C5-11C50EFA6C78}" type="datetimeFigureOut">
              <a:rPr lang="de-DE"/>
              <a:pPr>
                <a:defRPr/>
              </a:pPr>
              <a:t>20.04.2020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B1CCEBA-8622-4F9E-A470-1F01DC162E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6A7D427-6C28-4CB1-B6F1-8FE0DDC4CB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8F2BF8FA-A488-4033-A1D3-D8D6C81AD00A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ataust">
            <a:extLst>
              <a:ext uri="{FF2B5EF4-FFF2-40B4-BE49-F238E27FC236}">
                <a16:creationId xmlns:a16="http://schemas.microsoft.com/office/drawing/2014/main" id="{FB6EC8F9-E822-45E2-9FCD-1F813EEF78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33375"/>
            <a:ext cx="2066925" cy="601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kataust">
            <a:extLst>
              <a:ext uri="{FF2B5EF4-FFF2-40B4-BE49-F238E27FC236}">
                <a16:creationId xmlns:a16="http://schemas.microsoft.com/office/drawing/2014/main" id="{CFB1682F-CCE9-4B0D-A8E8-BB9AF00ED478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404813"/>
            <a:ext cx="2066925" cy="601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Line 4">
            <a:extLst>
              <a:ext uri="{FF2B5EF4-FFF2-40B4-BE49-F238E27FC236}">
                <a16:creationId xmlns:a16="http://schemas.microsoft.com/office/drawing/2014/main" id="{B9878A73-1872-4E89-BB3B-BFB495FF0559}"/>
              </a:ext>
            </a:extLst>
          </p:cNvPr>
          <p:cNvSpPr>
            <a:spLocks noChangeShapeType="1"/>
          </p:cNvSpPr>
          <p:nvPr/>
        </p:nvSpPr>
        <p:spPr bwMode="auto">
          <a:xfrm>
            <a:off x="2411413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53" name="Line 5">
            <a:extLst>
              <a:ext uri="{FF2B5EF4-FFF2-40B4-BE49-F238E27FC236}">
                <a16:creationId xmlns:a16="http://schemas.microsoft.com/office/drawing/2014/main" id="{A18321EF-416C-4650-9D4E-A06E83925B12}"/>
              </a:ext>
            </a:extLst>
          </p:cNvPr>
          <p:cNvSpPr>
            <a:spLocks noChangeShapeType="1"/>
          </p:cNvSpPr>
          <p:nvPr/>
        </p:nvSpPr>
        <p:spPr bwMode="auto">
          <a:xfrm>
            <a:off x="6732588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BE55997E-5DD9-43A9-A002-F6F46D02FC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588" y="0"/>
            <a:ext cx="2411412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17415" name="Oval 7">
            <a:extLst>
              <a:ext uri="{FF2B5EF4-FFF2-40B4-BE49-F238E27FC236}">
                <a16:creationId xmlns:a16="http://schemas.microsoft.com/office/drawing/2014/main" id="{70C4D3EF-7D7D-4F98-B7FF-07CD759D70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2133600"/>
            <a:ext cx="576262" cy="576263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17416" name="Oval 8">
            <a:extLst>
              <a:ext uri="{FF2B5EF4-FFF2-40B4-BE49-F238E27FC236}">
                <a16:creationId xmlns:a16="http://schemas.microsoft.com/office/drawing/2014/main" id="{385D9B3C-24D9-49A1-B552-58AB4641D0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6550" y="5805488"/>
            <a:ext cx="576263" cy="576262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17417" name="Oval 9">
            <a:extLst>
              <a:ext uri="{FF2B5EF4-FFF2-40B4-BE49-F238E27FC236}">
                <a16:creationId xmlns:a16="http://schemas.microsoft.com/office/drawing/2014/main" id="{DD773CEC-24E9-40A0-A4EF-90B4D3B7E6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5876925"/>
            <a:ext cx="433387" cy="433388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17418" name="Oval 10">
            <a:extLst>
              <a:ext uri="{FF2B5EF4-FFF2-40B4-BE49-F238E27FC236}">
                <a16:creationId xmlns:a16="http://schemas.microsoft.com/office/drawing/2014/main" id="{C12ADDCA-8835-48A8-8C5B-7860254CAB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6550" y="2205038"/>
            <a:ext cx="576263" cy="576262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17419" name="Oval 11">
            <a:extLst>
              <a:ext uri="{FF2B5EF4-FFF2-40B4-BE49-F238E27FC236}">
                <a16:creationId xmlns:a16="http://schemas.microsoft.com/office/drawing/2014/main" id="{B4E810E3-89E0-44E2-A9E8-FC339AB193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4005263"/>
            <a:ext cx="576262" cy="576262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17420" name="Oval 12">
            <a:extLst>
              <a:ext uri="{FF2B5EF4-FFF2-40B4-BE49-F238E27FC236}">
                <a16:creationId xmlns:a16="http://schemas.microsoft.com/office/drawing/2014/main" id="{5471C0A6-4E64-48E7-B343-42B6E74E95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2088" y="4221163"/>
            <a:ext cx="431800" cy="4318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17421" name="Oval 13">
            <a:extLst>
              <a:ext uri="{FF2B5EF4-FFF2-40B4-BE49-F238E27FC236}">
                <a16:creationId xmlns:a16="http://schemas.microsoft.com/office/drawing/2014/main" id="{5A563AA8-0C03-4C11-A7CD-76078AD193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6325" y="188913"/>
            <a:ext cx="431800" cy="431800"/>
          </a:xfrm>
          <a:prstGeom prst="ellipse">
            <a:avLst/>
          </a:prstGeom>
          <a:solidFill>
            <a:srgbClr val="3399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17422" name="Oval 14">
            <a:extLst>
              <a:ext uri="{FF2B5EF4-FFF2-40B4-BE49-F238E27FC236}">
                <a16:creationId xmlns:a16="http://schemas.microsoft.com/office/drawing/2014/main" id="{1EACAF27-B73F-4BDF-832F-EED7C98EA1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3438" y="260350"/>
            <a:ext cx="433387" cy="431800"/>
          </a:xfrm>
          <a:prstGeom prst="ellipse">
            <a:avLst/>
          </a:prstGeom>
          <a:solidFill>
            <a:srgbClr val="3399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17423" name="Oval 15">
            <a:extLst>
              <a:ext uri="{FF2B5EF4-FFF2-40B4-BE49-F238E27FC236}">
                <a16:creationId xmlns:a16="http://schemas.microsoft.com/office/drawing/2014/main" id="{FFD48F23-18DD-409A-8CF5-6B3C109CC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775" y="188913"/>
            <a:ext cx="431800" cy="431800"/>
          </a:xfrm>
          <a:prstGeom prst="ellipse">
            <a:avLst/>
          </a:prstGeom>
          <a:solidFill>
            <a:srgbClr val="3399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17424" name="Oval 16">
            <a:extLst>
              <a:ext uri="{FF2B5EF4-FFF2-40B4-BE49-F238E27FC236}">
                <a16:creationId xmlns:a16="http://schemas.microsoft.com/office/drawing/2014/main" id="{188AC48C-9A68-477B-A1DA-2C8325A7F7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175" y="981075"/>
            <a:ext cx="433388" cy="431800"/>
          </a:xfrm>
          <a:prstGeom prst="ellipse">
            <a:avLst/>
          </a:prstGeom>
          <a:solidFill>
            <a:srgbClr val="3399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17425" name="Text Box 17">
            <a:extLst>
              <a:ext uri="{FF2B5EF4-FFF2-40B4-BE49-F238E27FC236}">
                <a16:creationId xmlns:a16="http://schemas.microsoft.com/office/drawing/2014/main" id="{2291A3A9-572C-4B6A-93FC-66E3F8B118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3" y="2276475"/>
            <a:ext cx="647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baseline="30000">
                <a:solidFill>
                  <a:schemeClr val="bg1"/>
                </a:solidFill>
              </a:rPr>
              <a:t>+</a:t>
            </a:r>
            <a:endParaRPr lang="de-DE" altLang="de-DE">
              <a:solidFill>
                <a:schemeClr val="bg1"/>
              </a:solidFill>
            </a:endParaRPr>
          </a:p>
        </p:txBody>
      </p:sp>
      <p:sp>
        <p:nvSpPr>
          <p:cNvPr id="17426" name="Text Box 18">
            <a:extLst>
              <a:ext uri="{FF2B5EF4-FFF2-40B4-BE49-F238E27FC236}">
                <a16:creationId xmlns:a16="http://schemas.microsoft.com/office/drawing/2014/main" id="{9C0CB08D-3995-485A-A476-F4ED54EBBE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3" y="4149725"/>
            <a:ext cx="647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baseline="30000">
                <a:solidFill>
                  <a:schemeClr val="bg1"/>
                </a:solidFill>
              </a:rPr>
              <a:t>+</a:t>
            </a:r>
            <a:endParaRPr lang="de-DE" altLang="de-DE">
              <a:solidFill>
                <a:schemeClr val="bg1"/>
              </a:solidFill>
            </a:endParaRPr>
          </a:p>
        </p:txBody>
      </p:sp>
      <p:sp>
        <p:nvSpPr>
          <p:cNvPr id="17427" name="Text Box 19">
            <a:extLst>
              <a:ext uri="{FF2B5EF4-FFF2-40B4-BE49-F238E27FC236}">
                <a16:creationId xmlns:a16="http://schemas.microsoft.com/office/drawing/2014/main" id="{43A30C4B-9825-44D3-8D22-1848499918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3" y="5949950"/>
            <a:ext cx="647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baseline="30000">
                <a:solidFill>
                  <a:schemeClr val="bg1"/>
                </a:solidFill>
              </a:rPr>
              <a:t>+</a:t>
            </a:r>
            <a:endParaRPr lang="de-DE" altLang="de-DE">
              <a:solidFill>
                <a:schemeClr val="bg1"/>
              </a:solidFill>
            </a:endParaRPr>
          </a:p>
        </p:txBody>
      </p:sp>
      <p:sp>
        <p:nvSpPr>
          <p:cNvPr id="17428" name="Text Box 20">
            <a:extLst>
              <a:ext uri="{FF2B5EF4-FFF2-40B4-BE49-F238E27FC236}">
                <a16:creationId xmlns:a16="http://schemas.microsoft.com/office/drawing/2014/main" id="{4AEA509C-0357-4686-8BE9-07A4F211AF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27988" y="2349500"/>
            <a:ext cx="647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baseline="30000">
                <a:solidFill>
                  <a:schemeClr val="bg1"/>
                </a:solidFill>
              </a:rPr>
              <a:t>+</a:t>
            </a:r>
            <a:endParaRPr lang="de-DE" altLang="de-DE">
              <a:solidFill>
                <a:schemeClr val="bg1"/>
              </a:solidFill>
            </a:endParaRPr>
          </a:p>
        </p:txBody>
      </p:sp>
      <p:sp>
        <p:nvSpPr>
          <p:cNvPr id="17429" name="Text Box 21">
            <a:extLst>
              <a:ext uri="{FF2B5EF4-FFF2-40B4-BE49-F238E27FC236}">
                <a16:creationId xmlns:a16="http://schemas.microsoft.com/office/drawing/2014/main" id="{F7260750-4609-473D-BCE1-E539E28378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5113" y="4292600"/>
            <a:ext cx="647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baseline="30000">
                <a:solidFill>
                  <a:schemeClr val="bg1"/>
                </a:solidFill>
              </a:rPr>
              <a:t>+</a:t>
            </a:r>
            <a:endParaRPr lang="de-DE" altLang="de-DE">
              <a:solidFill>
                <a:schemeClr val="bg1"/>
              </a:solidFill>
            </a:endParaRPr>
          </a:p>
        </p:txBody>
      </p:sp>
      <p:sp>
        <p:nvSpPr>
          <p:cNvPr id="17430" name="Text Box 22">
            <a:extLst>
              <a:ext uri="{FF2B5EF4-FFF2-40B4-BE49-F238E27FC236}">
                <a16:creationId xmlns:a16="http://schemas.microsoft.com/office/drawing/2014/main" id="{C1ABF357-2BD0-4111-A94A-5D6632B393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27988" y="5949950"/>
            <a:ext cx="647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baseline="30000">
                <a:solidFill>
                  <a:schemeClr val="bg1"/>
                </a:solidFill>
              </a:rPr>
              <a:t>+</a:t>
            </a:r>
            <a:endParaRPr lang="de-DE" altLang="de-DE">
              <a:solidFill>
                <a:schemeClr val="bg1"/>
              </a:solidFill>
            </a:endParaRPr>
          </a:p>
        </p:txBody>
      </p:sp>
      <p:sp>
        <p:nvSpPr>
          <p:cNvPr id="17431" name="Text Box 23">
            <a:extLst>
              <a:ext uri="{FF2B5EF4-FFF2-40B4-BE49-F238E27FC236}">
                <a16:creationId xmlns:a16="http://schemas.microsoft.com/office/drawing/2014/main" id="{0FFB2959-F346-4BFD-9DA7-3058B5363D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7313" y="188913"/>
            <a:ext cx="720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/>
              <a:t>   </a:t>
            </a:r>
            <a:r>
              <a:rPr lang="de-DE" altLang="de-DE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17432" name="Text Box 24">
            <a:extLst>
              <a:ext uri="{FF2B5EF4-FFF2-40B4-BE49-F238E27FC236}">
                <a16:creationId xmlns:a16="http://schemas.microsoft.com/office/drawing/2014/main" id="{2A8ECEC2-3C61-4D03-8AB6-3BFAB7A1E8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981075"/>
            <a:ext cx="720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/>
              <a:t>   </a:t>
            </a:r>
            <a:r>
              <a:rPr lang="de-DE" altLang="de-DE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17433" name="Text Box 25">
            <a:extLst>
              <a:ext uri="{FF2B5EF4-FFF2-40B4-BE49-F238E27FC236}">
                <a16:creationId xmlns:a16="http://schemas.microsoft.com/office/drawing/2014/main" id="{C0C10994-94F0-41B3-858A-028057E3ED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0563" y="260350"/>
            <a:ext cx="720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/>
              <a:t>   </a:t>
            </a:r>
            <a:r>
              <a:rPr lang="de-DE" altLang="de-DE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17434" name="Text Box 26">
            <a:extLst>
              <a:ext uri="{FF2B5EF4-FFF2-40B4-BE49-F238E27FC236}">
                <a16:creationId xmlns:a16="http://schemas.microsoft.com/office/drawing/2014/main" id="{FABEDFDD-9016-4621-9CB7-49D877001E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260350"/>
            <a:ext cx="720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/>
              <a:t>   </a:t>
            </a:r>
            <a:r>
              <a:rPr lang="de-DE" altLang="de-DE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17435" name="Oval 27">
            <a:extLst>
              <a:ext uri="{FF2B5EF4-FFF2-40B4-BE49-F238E27FC236}">
                <a16:creationId xmlns:a16="http://schemas.microsoft.com/office/drawing/2014/main" id="{EEB6DC71-FCB7-4D5F-A969-68ADF07EE9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3938" y="188913"/>
            <a:ext cx="431800" cy="431800"/>
          </a:xfrm>
          <a:prstGeom prst="ellipse">
            <a:avLst/>
          </a:prstGeom>
          <a:solidFill>
            <a:srgbClr val="3399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17436" name="Text Box 28">
            <a:extLst>
              <a:ext uri="{FF2B5EF4-FFF2-40B4-BE49-F238E27FC236}">
                <a16:creationId xmlns:a16="http://schemas.microsoft.com/office/drawing/2014/main" id="{891C2DC2-A56A-4666-A6AA-2404E446DB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475" y="188913"/>
            <a:ext cx="720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/>
              <a:t>   </a:t>
            </a:r>
            <a:r>
              <a:rPr lang="de-DE" altLang="de-DE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17437" name="Oval 29">
            <a:extLst>
              <a:ext uri="{FF2B5EF4-FFF2-40B4-BE49-F238E27FC236}">
                <a16:creationId xmlns:a16="http://schemas.microsoft.com/office/drawing/2014/main" id="{205F66E5-094D-4966-AB73-02C7ACA10C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4163" y="765175"/>
            <a:ext cx="431800" cy="431800"/>
          </a:xfrm>
          <a:prstGeom prst="ellipse">
            <a:avLst/>
          </a:prstGeom>
          <a:solidFill>
            <a:srgbClr val="3399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17438" name="Text Box 30">
            <a:extLst>
              <a:ext uri="{FF2B5EF4-FFF2-40B4-BE49-F238E27FC236}">
                <a16:creationId xmlns:a16="http://schemas.microsoft.com/office/drawing/2014/main" id="{57340CAE-E52D-48CD-B308-A883DF2041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765175"/>
            <a:ext cx="720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/>
              <a:t>   </a:t>
            </a:r>
            <a:r>
              <a:rPr lang="de-DE" altLang="de-DE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2079" name="Text Box 31">
            <a:extLst>
              <a:ext uri="{FF2B5EF4-FFF2-40B4-BE49-F238E27FC236}">
                <a16:creationId xmlns:a16="http://schemas.microsoft.com/office/drawing/2014/main" id="{B4C8A337-4E24-456F-8ADF-7A91000503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24114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2000" b="1"/>
              <a:t>Stationäre Phase</a:t>
            </a:r>
          </a:p>
        </p:txBody>
      </p:sp>
      <p:sp>
        <p:nvSpPr>
          <p:cNvPr id="2080" name="Text Box 32">
            <a:extLst>
              <a:ext uri="{FF2B5EF4-FFF2-40B4-BE49-F238E27FC236}">
                <a16:creationId xmlns:a16="http://schemas.microsoft.com/office/drawing/2014/main" id="{F4902DB5-EFE2-4E8A-ACC2-78C5B6C6D1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2963" y="0"/>
            <a:ext cx="23764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2000" b="1"/>
              <a:t>Mobile Phase</a:t>
            </a:r>
          </a:p>
        </p:txBody>
      </p:sp>
      <p:sp>
        <p:nvSpPr>
          <p:cNvPr id="2081" name="Text Box 33">
            <a:extLst>
              <a:ext uri="{FF2B5EF4-FFF2-40B4-BE49-F238E27FC236}">
                <a16:creationId xmlns:a16="http://schemas.microsoft.com/office/drawing/2014/main" id="{4DE596D6-E2ED-4DDF-8BEA-5D4DB76B62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2588" y="0"/>
            <a:ext cx="2411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2000" b="1"/>
              <a:t>Stationäre Phase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-0.00052 0.01896 -0.00104 0.03815 -0.00156 0.05711 C -0.00295 0.11306 0.01094 0.12486 -0.02049 0.12902 C -0.02569 0.13133 -0.02604 0.12994 -0.02847 0.13734 C -0.02899 0.13896 -0.03056 0.15283 -0.0349 0.15422 C -0.04323 0.15653 -0.05174 0.15723 -0.06024 0.15861 C -0.07083 0.17989 -0.0566 0.15237 -0.06667 0.16879 C -0.07014 0.17457 -0.07066 0.18081 -0.07448 0.18613 C -0.0776 0.19861 -0.07326 0.18728 -0.08403 0.19445 C -0.08611 0.19584 -0.08698 0.19931 -0.08889 0.20093 C -0.09028 0.20208 -0.09201 0.20231 -0.09358 0.20301 C -0.10451 0.21757 -0.09931 0.21249 -0.10781 0.21989 C -0.11181 0.22728 -0.11424 0.22752 -0.12049 0.23052 C -0.13229 0.24532 -0.10816 0.21295 -0.12535 0.2622 C -0.12674 0.26613 -0.1349 0.26636 -0.1349 0.26636 C -0.13993 0.28647 -0.15174 0.28116 -0.16667 0.28116 " pathEditMode="relative" ptsTypes="fffffffffffffffA">
                                      <p:cBhvr>
                                        <p:cTn id="6" dur="20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-0.00052 0.01896 -0.00104 0.03815 -0.00156 0.05711 C -0.00295 0.11306 0.01094 0.12486 -0.02049 0.12902 C -0.02569 0.13133 -0.02604 0.12994 -0.02847 0.13734 C -0.02899 0.13896 -0.03056 0.15283 -0.0349 0.15422 C -0.04323 0.15653 -0.05174 0.15723 -0.06024 0.15861 C -0.07083 0.17989 -0.0566 0.15237 -0.06667 0.16879 C -0.07014 0.17457 -0.07066 0.18081 -0.07448 0.18613 C -0.0776 0.19861 -0.07326 0.18728 -0.08403 0.19445 C -0.08611 0.19584 -0.08698 0.19931 -0.08889 0.20093 C -0.09028 0.20208 -0.09201 0.20231 -0.09358 0.20301 C -0.10451 0.21757 -0.09931 0.21249 -0.10781 0.21989 C -0.11181 0.22728 -0.11424 0.22752 -0.12049 0.23052 C -0.13229 0.24532 -0.10816 0.21295 -0.12535 0.2622 C -0.12674 0.26613 -0.1349 0.26636 -0.1349 0.26636 C -0.13993 0.28647 -0.15174 0.28116 -0.16667 0.28116 " pathEditMode="relative" ptsTypes="fffffffffffffffA">
                                      <p:cBhvr>
                                        <p:cTn id="8" dur="2000" fill="hold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608 -0.01202 0.00069 -0.00462 0.00486 0.00208 C 0.0059 0.0037 0.00799 0.00347 0.00955 0.00416 C 0.01007 0.00625 0.01007 0.00879 0.01111 0.01064 C 0.01233 0.01272 0.01528 0.01249 0.01597 0.0148 C 0.01771 0.02081 0.01493 0.02844 0.01753 0.03376 C 0.02031 0.03954 0.02778 0.03769 0.03177 0.04231 C 0.03455 0.04555 0.03976 0.05295 0.03976 0.05295 C 0.04479 0.07283 0.07656 0.06289 0.0842 0.06335 C 0.10278 0.06613 0.12396 0.07237 0.14132 0.08255 C 0.14983 0.0874 0.15746 0.09896 0.16667 0.10151 C 0.17187 0.10289 0.17726 0.10266 0.18264 0.10359 C 0.19236 0.1052 0.20156 0.10937 0.21111 0.11214 C 0.21215 0.11422 0.21371 0.11607 0.21424 0.11838 C 0.21528 0.12255 0.21302 0.12925 0.21597 0.1311 C 0.22205 0.13526 0.22969 0.13226 0.23646 0.13318 C 0.2566 0.13549 0.27674 0.13804 0.29687 0.14174 C 0.3066 0.14821 0.31701 0.15075 0.32708 0.15653 C 0.33142 0.15908 0.33542 0.16231 0.33976 0.16486 C 0.34236 0.16648 0.34496 0.16763 0.34757 0.16902 C 0.36059 0.18636 0.34844 0.17203 0.39201 0.17549 C 0.40573 0.17665 0.41944 0.17966 0.43333 0.17966 " pathEditMode="relative" ptsTypes="fffffffffffffffffffffA">
                                      <p:cBhvr>
                                        <p:cTn id="10" dur="20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608 -0.01202 0.00069 -0.00462 0.00486 0.00208 C 0.0059 0.0037 0.00799 0.00347 0.00955 0.00416 C 0.01007 0.00625 0.01007 0.00879 0.01111 0.01064 C 0.01233 0.01272 0.01528 0.01249 0.01597 0.0148 C 0.01771 0.02081 0.01493 0.02844 0.01753 0.03376 C 0.02031 0.03954 0.02778 0.03769 0.03177 0.04231 C 0.03455 0.04555 0.03976 0.05295 0.03976 0.05295 C 0.04479 0.07283 0.07656 0.06289 0.0842 0.06335 C 0.10278 0.06613 0.12396 0.07237 0.14132 0.08255 C 0.14983 0.0874 0.15746 0.09896 0.16667 0.10151 C 0.17187 0.10289 0.17726 0.10266 0.18264 0.10359 C 0.19236 0.1052 0.20156 0.10937 0.21111 0.11214 C 0.21215 0.11422 0.21371 0.11607 0.21424 0.11838 C 0.21528 0.12255 0.21302 0.12925 0.21597 0.1311 C 0.22205 0.13526 0.22969 0.13226 0.23646 0.13318 C 0.2566 0.13549 0.27674 0.13804 0.29687 0.14174 C 0.3066 0.14821 0.31701 0.15075 0.32708 0.15653 C 0.33142 0.15908 0.33542 0.16231 0.33976 0.16486 C 0.34236 0.16648 0.34496 0.16763 0.34757 0.16902 C 0.36059 0.18636 0.34844 0.17203 0.39201 0.17549 C 0.40573 0.17665 0.41944 0.17966 0.43333 0.17966 " pathEditMode="relative" ptsTypes="fffffffffffffffffffffA">
                                      <p:cBhvr>
                                        <p:cTn id="12" dur="2000" fill="hold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-0.00139 0.01665 -0.0026 0.03607 -0.00938 0.05087 C -0.01389 0.06081 -0.0217 0.06891 -0.02691 0.07839 C -0.02865 0.08555 -0.03073 0.09018 -0.0349 0.09526 C -0.04132 0.12093 -0.0349 0.09295 -0.03802 0.1607 C -0.03872 0.17573 -0.04115 0.20047 -0.04271 0.21781 C -0.04427 0.21365 -0.04601 0.20948 -0.04757 0.20509 C -0.05208 0.19191 -0.05104 0.19145 -0.04913 0.20093 C -0.04531 0.21943 -0.04965 0.20093 -0.04601 0.21573 C -0.04896 0.22798 -0.04844 0.24232 -0.05226 0.25388 C -0.05573 0.26451 -0.06632 0.27075 -0.07292 0.277 C -0.08073 0.2844 -0.08924 0.29411 -0.0967 0.30243 C -0.1033 0.30983 -0.10712 0.31931 -0.11424 0.32555 C -0.12066 0.33734 -0.12726 0.35029 -0.13802 0.35515 C -0.13906 0.35654 -0.14063 0.35769 -0.14115 0.35954 C -0.14271 0.36486 -0.1408 0.37318 -0.14444 0.37642 C -0.15712 0.38775 -0.15747 0.38682 -0.17465 0.38914 C -0.1776 0.39191 -0.18281 0.3926 -0.18403 0.39746 C -0.18767 0.41295 -0.1875 0.41943 -0.19826 0.42914 C -0.19983 0.4326 -0.20087 0.437 -0.20313 0.43977 C -0.21094 0.44925 -0.22847 0.46521 -0.22847 0.46521 C -0.23576 0.48116 -0.24653 0.49156 -0.25556 0.50544 C -0.25747 0.50844 -0.2599 0.51075 -0.26181 0.51376 C -0.26424 0.51769 -0.26823 0.52648 -0.26823 0.52648 C -0.26997 0.53341 -0.26997 0.53966 -0.27604 0.5244 C -0.28003 0.51422 -0.28003 0.50128 -0.28559 0.49272 C -0.29201 0.48301 -0.3033 0.47792 -0.31267 0.47353 C -0.32257 0.47723 -0.32205 0.47908 -0.32535 0.49272 C -0.32899 0.50729 -0.34705 0.52486 -0.35069 0.53919 C -0.3533 0.54983 -0.35417 0.56278 -0.36024 0.57087 " pathEditMode="relative" ptsTypes="fffffffffffffffffffffffffffffA">
                                      <p:cBhvr>
                                        <p:cTn id="14" dur="20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-0.00139 0.01665 -0.0026 0.03607 -0.00938 0.05087 C -0.01389 0.06081 -0.0217 0.06891 -0.02691 0.07839 C -0.02865 0.08555 -0.03073 0.09018 -0.0349 0.09526 C -0.04132 0.12093 -0.0349 0.09295 -0.03802 0.1607 C -0.03872 0.17573 -0.04115 0.20047 -0.04271 0.21781 C -0.04427 0.21365 -0.04601 0.20948 -0.04757 0.20509 C -0.05208 0.19191 -0.05104 0.19145 -0.04913 0.20093 C -0.04531 0.21943 -0.04965 0.20093 -0.04601 0.21573 C -0.04896 0.22798 -0.04844 0.24232 -0.05226 0.25388 C -0.05573 0.26451 -0.06632 0.27075 -0.07292 0.277 C -0.08073 0.2844 -0.08924 0.29411 -0.0967 0.30243 C -0.1033 0.30983 -0.10712 0.31931 -0.11424 0.32555 C -0.12066 0.33734 -0.12726 0.35029 -0.13802 0.35515 C -0.13906 0.35654 -0.14063 0.35769 -0.14115 0.35954 C -0.14271 0.36486 -0.1408 0.37318 -0.14444 0.37642 C -0.15712 0.38775 -0.15747 0.38682 -0.17465 0.38914 C -0.1776 0.39191 -0.18281 0.3926 -0.18403 0.39746 C -0.18767 0.41295 -0.1875 0.41943 -0.19826 0.42914 C -0.19983 0.4326 -0.20087 0.437 -0.20313 0.43977 C -0.21094 0.44925 -0.22847 0.46521 -0.22847 0.46521 C -0.23576 0.48116 -0.24653 0.49156 -0.25556 0.50544 C -0.25747 0.50844 -0.2599 0.51075 -0.26181 0.51376 C -0.26424 0.51769 -0.26823 0.52648 -0.26823 0.52648 C -0.26997 0.53341 -0.26997 0.53966 -0.27604 0.5244 C -0.28003 0.51422 -0.28003 0.50128 -0.28559 0.49272 C -0.29201 0.48301 -0.3033 0.47792 -0.31267 0.47353 C -0.32257 0.47723 -0.32205 0.47908 -0.32535 0.49272 C -0.32899 0.50729 -0.34705 0.52486 -0.35069 0.53919 C -0.3533 0.54983 -0.35417 0.56278 -0.36024 0.57087 " pathEditMode="relative" ptsTypes="fffffffffffffffffffffffffffffA">
                                      <p:cBhvr>
                                        <p:cTn id="16" dur="2000" fill="hold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-0.00486 0.04139 -0.00972 0.07723 -0.02396 0.11422 C -0.02448 0.11977 -0.025 0.12532 -0.02552 0.13087 C -0.02656 0.14451 -0.02691 0.15815 -0.02864 0.1711 C -0.03177 0.19538 -0.04583 0.2074 -0.06041 0.21989 C -0.0684 0.23584 -0.06284 0.25596 -0.0684 0.27283 C -0.07118 0.28116 -0.08264 0.29387 -0.08264 0.29387 C -0.08906 0.33295 -0.08281 0.29064 -0.08732 0.33827 C -0.08819 0.34682 -0.08941 0.35491 -0.09062 0.36347 C -0.09114 0.36717 -0.09218 0.37387 -0.09218 0.37387 C -0.0901 0.38266 -0.08923 0.39098 -0.08732 0.39954 C -0.0842 0.41434 -0.0783 0.42752 -0.07465 0.44185 C -0.07066 0.47445 -0.07448 0.44046 -0.07153 0.50728 C -0.07083 0.52231 -0.06823 0.53688 -0.06666 0.55168 C -0.06614 0.57387 -0.07257 0.6259 -0.05555 0.64902 C -0.05104 0.6548 -0.04583 0.66012 -0.04132 0.66567 C -0.03767 0.67792 -0.03472 0.68139 -0.02708 0.68925 C -0.01284 0.72671 -0.02812 0.68925 -0.01441 0.71676 C -0.00764 0.72994 -0.00399 0.74312 0.00469 0.75468 C 0.01163 0.77387 0.02118 0.78659 0.0349 0.797 C 0.03698 0.79861 0.03924 0.79954 0.04115 0.80093 C 0.04236 0.80231 0.04288 0.80509 0.04445 0.80555 C 0.04966 0.80717 0.05504 0.80671 0.06025 0.80763 C 0.07084 0.80948 0.08125 0.81226 0.09202 0.81387 C 0.10261 0.81734 0.1132 0.82081 0.12379 0.82451 C 0.12813 0.8259 0.13195 0.82937 0.13646 0.83075 C 0.15972 0.83653 0.18438 0.83515 0.20782 0.83515 " pathEditMode="relative" ptsTypes="ffffffffffffffffffffffffffA">
                                      <p:cBhvr>
                                        <p:cTn id="18" dur="20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-0.00486 0.04139 -0.00972 0.07723 -0.02396 0.11422 C -0.02448 0.11977 -0.025 0.12532 -0.02552 0.13087 C -0.02656 0.14451 -0.02691 0.15815 -0.02864 0.1711 C -0.03177 0.19538 -0.04583 0.2074 -0.06041 0.21989 C -0.0684 0.23584 -0.06284 0.25596 -0.0684 0.27283 C -0.07118 0.28116 -0.08264 0.29387 -0.08264 0.29387 C -0.08906 0.33295 -0.08281 0.29064 -0.08732 0.33827 C -0.08819 0.34682 -0.08941 0.35491 -0.09062 0.36347 C -0.09114 0.36717 -0.09218 0.37387 -0.09218 0.37387 C -0.0901 0.38266 -0.08923 0.39098 -0.08732 0.39954 C -0.0842 0.41434 -0.0783 0.42752 -0.07465 0.44185 C -0.07066 0.47445 -0.07448 0.44046 -0.07153 0.50728 C -0.07083 0.52231 -0.06823 0.53688 -0.06666 0.55168 C -0.06614 0.57387 -0.07257 0.6259 -0.05555 0.64902 C -0.05104 0.6548 -0.04583 0.66012 -0.04132 0.66567 C -0.03767 0.67792 -0.03472 0.68139 -0.02708 0.68925 C -0.01284 0.72671 -0.02812 0.68925 -0.01441 0.71676 C -0.00764 0.72994 -0.00399 0.74312 0.00469 0.75468 C 0.01163 0.77387 0.02118 0.78659 0.0349 0.797 C 0.03698 0.79861 0.03924 0.79954 0.04115 0.80093 C 0.04236 0.80231 0.04288 0.80509 0.04445 0.80555 C 0.04966 0.80717 0.05504 0.80671 0.06025 0.80763 C 0.07084 0.80948 0.08125 0.81226 0.09202 0.81387 C 0.10261 0.81734 0.1132 0.82081 0.12379 0.82451 C 0.12813 0.8259 0.13195 0.82937 0.13646 0.83075 C 0.15972 0.83653 0.18438 0.83515 0.20782 0.83515 " pathEditMode="relative" ptsTypes="ffffffffffffffffffffffffffA">
                                      <p:cBhvr>
                                        <p:cTn id="20" dur="2000" fill="hold"/>
                                        <p:tgtEl>
                                          <p:spTgt spid="174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816 0.00902 0.01684 0.01665 0.02535 0.0252 C 0.02795 0.03515 0.03177 0.03445 0.03819 0.04 C 0.03941 0.04486 0.03924 0.05041 0.04132 0.0548 C 0.04496 0.0622 0.06302 0.06659 0.06823 0.06752 C 0.07639 0.07838 0.06476 0.06451 0.0809 0.07399 C 0.08299 0.07515 0.08385 0.07862 0.08576 0.08023 C 0.08906 0.08324 0.0934 0.08393 0.09687 0.08671 C 0.10312 0.09156 0.10729 0.09804 0.11424 0.10151 C 0.12187 0.11122 0.12187 0.11954 0.12865 0.1311 C 0.13108 0.13549 0.1349 0.13827 0.13819 0.14151 C 0.14184 0.1452 0.14566 0.14867 0.1493 0.15214 C 0.15087 0.15353 0.15399 0.1563 0.15399 0.1563 C 0.15451 0.16694 0.15365 0.17781 0.15555 0.18798 C 0.1559 0.19029 0.15885 0.18914 0.16042 0.19029 C 0.17049 0.19769 0.17795 0.20925 0.18733 0.21757 C 0.1901 0.2252 0.19253 0.23075 0.19687 0.23677 C 0.19965 0.2481 0.19653 0.23838 0.20312 0.24948 C 0.2059 0.25434 0.21111 0.26428 0.21111 0.26428 C 0.21354 0.28393 0.21458 0.30058 0.21597 0.32116 C 0.21684 0.33457 0.21354 0.35006 0.2191 0.36139 C 0.22639 0.37665 0.23472 0.39075 0.24444 0.4037 C 0.24687 0.41341 0.24757 0.42359 0.2493 0.4333 C 0.25052 0.44023 0.25243 0.45434 0.25243 0.45434 C 0.25417 0.47723 0.25434 0.50035 0.26042 0.52208 C 0.25174 0.55862 0.25451 0.54428 0.25087 0.5644 C 0.25208 0.61018 0.24774 0.6659 0.25868 0.71029 C 0.26024 0.72555 0.26198 0.73711 0.26198 0.7526 " pathEditMode="relative" ptsTypes="fffffffffffffffffffffffffffA">
                                      <p:cBhvr>
                                        <p:cTn id="23" dur="30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1216 0.00069 0.02431 0.00069 0.03646 0.00231 C 0.04618 0.0037 0.05539 0.01387 0.06511 0.01479 C 0.07362 0.01549 0.08195 0.01641 0.09046 0.01711 C 0.09809 0.02104 0.10487 0.02843 0.11268 0.0319 C 0.12309 0.03653 0.14445 0.04439 0.14445 0.04439 C 0.17101 0.0682 0.13993 0.04277 0.16181 0.05502 C 0.1632 0.05572 0.16389 0.05803 0.16511 0.05919 C 0.1665 0.06034 0.16823 0.0608 0.1698 0.0615 C 0.17726 0.06936 0.18664 0.07375 0.19358 0.08254 C 0.19827 0.08855 0.20955 0.09896 0.2158 0.1015 C 0.21945 0.10289 0.22327 0.10289 0.22691 0.10358 C 0.24289 0.11653 0.26042 0.12185 0.27778 0.13109 C 0.29653 0.14104 0.31198 0.15861 0.33021 0.16924 C 0.34358 0.19306 0.33646 0.21965 0.33178 0.24531 C 0.33282 0.26011 0.33386 0.27491 0.3349 0.28971 C 0.33525 0.29526 0.3349 0.30127 0.33646 0.30659 C 0.33907 0.3156 0.34705 0.32231 0.35243 0.32786 C 0.3625 0.33826 0.37431 0.34659 0.38247 0.35953 C 0.38507 0.3637 0.38733 0.36855 0.39046 0.37225 C 0.40209 0.38635 0.41771 0.39121 0.42848 0.40601 C 0.43264 0.42104 0.43542 0.43537 0.44289 0.44832 C 0.44462 0.45734 0.44237 0.46797 0.44601 0.47583 C 0.44775 0.47953 0.45556 0.48 0.45556 0.48 " pathEditMode="relative" ptsTypes="fffffffffffffffffffffffA">
                                      <p:cBhvr>
                                        <p:cTn id="25" dur="30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-0.04462 0.01086 -0.09098 0.00277 -0.13646 0.00647 C -0.14584 0.01063 -0.15348 0.01664 -0.16337 0.01919 C -0.17622 0.03052 -0.18421 0.02982 -0.2 0.0319 C -0.20816 0.04277 -0.21893 0.05225 -0.23004 0.05711 C -0.23369 0.06196 -0.23976 0.0652 -0.24115 0.0719 C -0.24219 0.07745 -0.24445 0.08878 -0.24445 0.08878 C -0.24497 0.11352 -0.24428 0.13826 -0.24601 0.16277 C -0.24671 0.17341 -0.25139 0.17526 -0.25556 0.18196 C -0.26198 0.19214 -0.27066 0.20647 -0.27935 0.21364 C -0.31164 0.24 -0.26928 0.19306 -0.30782 0.2326 C -0.31198 0.23676 -0.31494 0.243 -0.31893 0.2474 C -0.33125 0.26081 -0.35487 0.2837 -0.3698 0.29826 C -0.37622 0.30451 -0.38212 0.32347 -0.38733 0.33202 C -0.38837 0.33549 -0.38872 0.33965 -0.39046 0.34266 C -0.39462 0.35006 -0.40209 0.35167 -0.40625 0.35953 C -0.41198 0.37063 -0.41372 0.38196 -0.42066 0.39121 C -0.42379 0.40347 -0.425 0.4037 -0.4349 0.40809 C -0.44254 0.42335 -0.45174 0.43815 -0.46025 0.45248 C -0.46389 0.4719 -0.46094 0.46451 -0.46667 0.47584 C -0.47032 0.4904 -0.47327 0.50497 -0.47622 0.52023 C -0.4757 0.53549 -0.47553 0.55098 -0.47448 0.5667 C -0.47344 0.58358 -0.46389 0.59907 -0.46025 0.61526 C -0.45782 0.62636 -0.45608 0.63769 -0.454 0.64901 C -0.45278 0.65526 -0.43664 0.68046 -0.43178 0.68508 C -0.42362 0.70543 -0.41129 0.72901 -0.39358 0.73364 C -0.39254 0.73572 -0.39115 0.73757 -0.39046 0.73988 C -0.38959 0.74266 -0.38994 0.74589 -0.38889 0.74844 C -0.37987 0.77017 -0.38473 0.74913 -0.37935 0.7674 C -0.37813 0.77156 -0.37622 0.78011 -0.37622 0.78011 " pathEditMode="relative" ptsTypes="fffffffffffffffffffffffffffffA">
                                      <p:cBhvr>
                                        <p:cTn id="27" dur="30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-0.06355 0.00138 -0.09046 -0.00208 -0.14289 0.01479 C -0.15556 0.02312 -0.16355 0.03699 -0.17448 0.04855 C -0.18803 0.06289 -0.20608 0.07329 -0.2158 0.09295 C -0.21719 0.10289 -0.21858 0.1089 -0.22379 0.1163 C -0.22622 0.12624 -0.2316 0.13734 -0.23803 0.14358 C -0.23994 0.14543 -0.24254 0.14589 -0.24445 0.14797 C -0.2599 0.16462 -0.27136 0.18358 -0.29202 0.18797 C -0.29462 0.18936 -0.29792 0.18959 -0.3 0.19237 C -0.30382 0.19745 -0.30487 0.20532 -0.30782 0.21133 C -0.31077 0.22589 -0.31372 0.22959 -0.32223 0.24092 C -0.32362 0.24277 -0.32691 0.24508 -0.32691 0.24508 " pathEditMode="relative" ptsTypes="fffffffffffA">
                                      <p:cBhvr>
                                        <p:cTn id="29" dur="3000" fill="hold"/>
                                        <p:tgtEl>
                                          <p:spTgt spid="174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1216 0.00069 0.02431 0.00069 0.03646 0.00231 C 0.04618 0.0037 0.05539 0.01387 0.06511 0.01479 C 0.07362 0.01549 0.08195 0.01641 0.09046 0.01711 C 0.09809 0.02104 0.10487 0.02843 0.11268 0.0319 C 0.12309 0.03653 0.14445 0.04439 0.14445 0.04439 C 0.17101 0.0682 0.13993 0.04277 0.16181 0.05502 C 0.1632 0.05572 0.16389 0.05803 0.16511 0.05919 C 0.1665 0.06034 0.16823 0.0608 0.1698 0.0615 C 0.17726 0.06936 0.18664 0.07375 0.19358 0.08254 C 0.19827 0.08855 0.20955 0.09896 0.2158 0.1015 C 0.21945 0.10289 0.22327 0.10289 0.22691 0.10358 C 0.24289 0.11653 0.26042 0.12185 0.27778 0.13109 C 0.29653 0.14104 0.31198 0.15861 0.33021 0.16924 C 0.34358 0.19306 0.33646 0.21965 0.33178 0.24531 C 0.33282 0.26011 0.33386 0.27491 0.3349 0.28971 C 0.33525 0.29526 0.3349 0.30127 0.33646 0.30659 C 0.33907 0.3156 0.34705 0.32231 0.35243 0.32786 C 0.3625 0.33826 0.37431 0.34659 0.38247 0.35953 C 0.38507 0.3637 0.38733 0.36855 0.39046 0.37225 C 0.40209 0.38635 0.41771 0.39121 0.42848 0.40601 C 0.43264 0.42104 0.43542 0.43537 0.44289 0.44832 C 0.44462 0.45734 0.44237 0.46797 0.44601 0.47583 C 0.44775 0.47953 0.45556 0.48 0.45556 0.48 " pathEditMode="relative" ptsTypes="fffffffffffffffffffffffA">
                                      <p:cBhvr>
                                        <p:cTn id="31" dur="30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816 0.00902 0.01684 0.01665 0.02535 0.0252 C 0.02795 0.03515 0.03177 0.03445 0.03819 0.04 C 0.03941 0.04486 0.03924 0.05041 0.04132 0.0548 C 0.04496 0.0622 0.06302 0.06659 0.06823 0.06752 C 0.07639 0.07838 0.06476 0.06451 0.0809 0.07399 C 0.08299 0.07515 0.08385 0.07862 0.08576 0.08023 C 0.08906 0.08324 0.0934 0.08393 0.09687 0.08671 C 0.10312 0.09156 0.10729 0.09804 0.11424 0.10151 C 0.12187 0.11122 0.12187 0.11954 0.12865 0.1311 C 0.13108 0.13549 0.1349 0.13827 0.13819 0.14151 C 0.14184 0.1452 0.14566 0.14867 0.1493 0.15214 C 0.15087 0.15353 0.15399 0.1563 0.15399 0.1563 C 0.15451 0.16694 0.15365 0.17781 0.15555 0.18798 C 0.1559 0.19029 0.15885 0.18914 0.16042 0.19029 C 0.17049 0.19769 0.17795 0.20925 0.18733 0.21757 C 0.1901 0.2252 0.19253 0.23075 0.19687 0.23677 C 0.19965 0.2481 0.19653 0.23838 0.20312 0.24948 C 0.2059 0.25434 0.21111 0.26428 0.21111 0.26428 C 0.21354 0.28393 0.21458 0.30058 0.21597 0.32116 C 0.21684 0.33457 0.21354 0.35006 0.2191 0.36139 C 0.22639 0.37665 0.23472 0.39075 0.24444 0.4037 C 0.24687 0.41341 0.24757 0.42359 0.2493 0.4333 C 0.25052 0.44023 0.25243 0.45434 0.25243 0.45434 C 0.25417 0.47723 0.25434 0.50035 0.26042 0.52208 C 0.25174 0.55862 0.25451 0.54428 0.25087 0.5644 C 0.25208 0.61018 0.24774 0.6659 0.25868 0.71029 C 0.26024 0.72555 0.26198 0.73711 0.26198 0.7526 " pathEditMode="relative" ptsTypes="fffffffffffffffffffffffffffA">
                                      <p:cBhvr>
                                        <p:cTn id="33" dur="3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-0.04462 0.01086 -0.09098 0.00277 -0.13646 0.00647 C -0.14584 0.01063 -0.15348 0.01664 -0.16337 0.01919 C -0.17622 0.03052 -0.18421 0.02982 -0.2 0.0319 C -0.20816 0.04277 -0.21893 0.05225 -0.23004 0.05711 C -0.23369 0.06196 -0.23976 0.0652 -0.24115 0.0719 C -0.24219 0.07745 -0.24445 0.08878 -0.24445 0.08878 C -0.24497 0.11352 -0.24428 0.13826 -0.24601 0.16277 C -0.24671 0.17341 -0.25139 0.17526 -0.25556 0.18196 C -0.26198 0.19214 -0.27066 0.20647 -0.27935 0.21364 C -0.31164 0.24 -0.26928 0.19306 -0.30782 0.2326 C -0.31198 0.23676 -0.31494 0.243 -0.31893 0.2474 C -0.33125 0.26081 -0.35487 0.2837 -0.3698 0.29826 C -0.37622 0.30451 -0.38212 0.32347 -0.38733 0.33202 C -0.38837 0.33549 -0.38872 0.33965 -0.39046 0.34266 C -0.39462 0.35006 -0.40209 0.35167 -0.40625 0.35953 C -0.41198 0.37063 -0.41372 0.38196 -0.42066 0.39121 C -0.42379 0.40347 -0.425 0.4037 -0.4349 0.40809 C -0.44254 0.42335 -0.45174 0.43815 -0.46025 0.45248 C -0.46389 0.4719 -0.46094 0.46451 -0.46667 0.47584 C -0.47032 0.4904 -0.47327 0.50497 -0.47622 0.52023 C -0.4757 0.53549 -0.47553 0.55098 -0.47448 0.5667 C -0.47344 0.58358 -0.46389 0.59907 -0.46025 0.61526 C -0.45782 0.62636 -0.45608 0.63769 -0.454 0.64901 C -0.45278 0.65526 -0.43664 0.68046 -0.43178 0.68508 C -0.42362 0.70543 -0.41129 0.72901 -0.39358 0.73364 C -0.39254 0.73572 -0.39115 0.73757 -0.39046 0.73988 C -0.38959 0.74266 -0.38994 0.74589 -0.38889 0.74844 C -0.37987 0.77017 -0.38473 0.74913 -0.37935 0.7674 C -0.37813 0.77156 -0.37622 0.78011 -0.37622 0.78011 " pathEditMode="relative" ptsTypes="fffffffffffffffffffffffffffffA">
                                      <p:cBhvr>
                                        <p:cTn id="35" dur="3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-0.06355 0.00138 -0.09046 -0.00208 -0.14289 0.01479 C -0.15556 0.02312 -0.16355 0.03699 -0.17448 0.04855 C -0.18803 0.06289 -0.20608 0.07329 -0.2158 0.09295 C -0.21719 0.10289 -0.21858 0.1089 -0.22379 0.1163 C -0.22622 0.12624 -0.2316 0.13734 -0.23803 0.14358 C -0.23994 0.14543 -0.24254 0.14589 -0.24445 0.14797 C -0.2599 0.16462 -0.27136 0.18358 -0.29202 0.18797 C -0.29462 0.18936 -0.29792 0.18959 -0.3 0.19237 C -0.30382 0.19745 -0.30487 0.20532 -0.30782 0.21133 C -0.31077 0.22589 -0.31372 0.22959 -0.32223 0.24092 C -0.32362 0.24277 -0.32691 0.24508 -0.32691 0.24508 " pathEditMode="relative" ptsTypes="fffffffffffA">
                                      <p:cBhvr>
                                        <p:cTn id="37" dur="3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7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7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7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7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017 0.01087 0.00851 0.07514 -0.00313 0.09942 C -0.00886 0.12671 -0.00382 0.15607 -0.00156 0.18381 C -0.00208 0.20925 -0.00104 0.23468 -0.00313 0.25988 C -0.0033 0.2622 -0.00677 0.26058 -0.00799 0.2622 C -0.0092 0.26381 -0.00903 0.26636 -0.00955 0.26844 C -0.00642 0.30197 -0.01458 0.36277 0.0158 0.37618 C 0.01736 0.3741 0.0184 0.36994 0.02066 0.36994 C 0.02743 0.36994 0.02691 0.39306 0.02691 0.39306 C 0.02917 0.40254 0.03611 0.41179 0.04132 0.4185 C 0.04375 0.42844 0.04219 0.43144 0.04913 0.43746 C 0.05052 0.44301 0.04948 0.45017 0.05243 0.45457 C 0.05555 0.45942 0.06875 0.46173 0.07292 0.46289 C 0.08177 0.4615 0.10243 0.4585 0.10955 0.45873 C 0.11701 0.45919 0.13177 0.46289 0.13177 0.46289 C 0.14514 0.4689 0.12292 0.45942 0.14913 0.46705 C 0.15712 0.46936 0.16476 0.47353 0.17292 0.47561 C 0.18055 0.48254 0.18715 0.4904 0.19514 0.49665 C 0.2 0.50613 0.20903 0.51422 0.21736 0.51792 C 0.22587 0.52879 0.23958 0.5341 0.25069 0.53896 C 0.26267 0.54983 0.27986 0.54936 0.29358 0.55168 C 0.3 0.55283 0.31267 0.55584 0.31267 0.55584 C 0.31423 0.55653 0.3158 0.55746 0.31736 0.55815 C 0.32153 0.55977 0.32604 0.56023 0.33021 0.56231 C 0.33194 0.56324 0.33316 0.56532 0.33489 0.56647 C 0.33628 0.5674 0.33802 0.56786 0.33958 0.56855 C 0.34583 0.57688 0.36441 0.59399 0.36979 0.59607 C 0.37344 0.59746 0.37726 0.59838 0.3809 0.60023 C 0.39149 0.60578 0.3875 0.60694 0.39687 0.60879 C 0.40729 0.61087 0.41667 0.61156 0.42691 0.61503 C 0.43906 0.62613 0.45469 0.62173 0.46823 0.61503 C 0.47031 0.60647 0.47309 0.60324 0.47934 0.60023 C 0.48489 0.59283 0.48298 0.59653 0.48576 0.58983 " pathEditMode="relative" ptsTypes="ffffffffffffffffffffffffffffffffA">
                                      <p:cBhvr>
                                        <p:cTn id="56" dur="2000" fill="hold"/>
                                        <p:tgtEl>
                                          <p:spTgt spid="174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017 0.01087 0.00851 0.07514 -0.00313 0.09942 C -0.00886 0.12671 -0.00382 0.15607 -0.00156 0.18381 C -0.00208 0.20925 -0.00104 0.23468 -0.00313 0.25988 C -0.0033 0.2622 -0.00677 0.26058 -0.00799 0.2622 C -0.0092 0.26381 -0.00903 0.26636 -0.00955 0.26844 C -0.00642 0.30197 -0.01458 0.36277 0.0158 0.37618 C 0.01736 0.3741 0.0184 0.36994 0.02066 0.36994 C 0.02743 0.36994 0.02691 0.39306 0.02691 0.39306 C 0.02917 0.40254 0.03611 0.41179 0.04132 0.4185 C 0.04375 0.42844 0.04219 0.43144 0.04913 0.43746 C 0.05052 0.44301 0.04948 0.45017 0.05243 0.45457 C 0.05555 0.45942 0.06875 0.46173 0.07292 0.46289 C 0.08177 0.4615 0.10243 0.4585 0.10955 0.45873 C 0.11701 0.45919 0.13177 0.46289 0.13177 0.46289 C 0.14514 0.4689 0.12292 0.45942 0.14913 0.46705 C 0.15712 0.46936 0.16476 0.47353 0.17292 0.47561 C 0.18055 0.48254 0.18715 0.4904 0.19514 0.49665 C 0.2 0.50613 0.20903 0.51422 0.21736 0.51792 C 0.22587 0.52879 0.23958 0.5341 0.25069 0.53896 C 0.26267 0.54983 0.27986 0.54936 0.29358 0.55168 C 0.3 0.55283 0.31267 0.55584 0.31267 0.55584 C 0.31423 0.55653 0.3158 0.55746 0.31736 0.55815 C 0.32153 0.55977 0.32604 0.56023 0.33021 0.56231 C 0.33194 0.56324 0.33316 0.56532 0.33489 0.56647 C 0.33628 0.5674 0.33802 0.56786 0.33958 0.56855 C 0.34583 0.57688 0.36441 0.59399 0.36979 0.59607 C 0.37344 0.59746 0.37726 0.59838 0.3809 0.60023 C 0.39149 0.60578 0.3875 0.60694 0.39687 0.60879 C 0.40729 0.61087 0.41667 0.61156 0.42691 0.61503 C 0.43906 0.62613 0.45469 0.62173 0.46823 0.61503 C 0.47031 0.60647 0.47309 0.60324 0.47934 0.60023 C 0.48489 0.59283 0.48298 0.59653 0.48576 0.58983 " pathEditMode="relative" ptsTypes="ffffffffffffffffffffffffffffffffA">
                                      <p:cBhvr>
                                        <p:cTn id="58" dur="2000" fill="hold"/>
                                        <p:tgtEl>
                                          <p:spTgt spid="174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-0.00104 0.07237 -0.00382 0.13989 -0.00799 0.21133 C -0.00851 0.27954 -0.00851 0.34798 -0.00955 0.41642 C -0.00972 0.4296 -0.0184 0.44324 -0.02708 0.44602 C -0.02969 0.45133 -0.03386 0.45526 -0.03646 0.46081 C -0.03767 0.46336 -0.03733 0.46659 -0.0382 0.46914 C -0.04045 0.47584 -0.04254 0.48255 -0.04601 0.48833 C -0.04879 0.49295 -0.05313 0.49573 -0.05556 0.50058 C -0.06129 0.51261 -0.06302 0.52232 -0.07153 0.53018 C -0.07708 0.54174 -0.08038 0.55284 -0.08577 0.5644 C -0.0875 0.57411 -0.08993 0.58474 -0.09531 0.59168 C -0.09757 0.6037 -0.10261 0.6111 -0.11111 0.6148 C -0.12708 0.6363 -0.15486 0.64185 -0.17622 0.6444 C -0.19514 0.65041 -0.21215 0.65526 -0.23177 0.65711 C -0.23889 0.65966 -0.24358 0.66359 -0.25087 0.6659 C -0.25903 0.67307 -0.26667 0.67538 -0.27622 0.67839 C -0.28403 0.68578 -0.29583 0.68763 -0.30486 0.6911 C -0.31233 0.69943 -0.32413 0.70428 -0.32708 0.7163 C -0.32813 0.7207 -0.33021 0.72902 -0.33021 0.72902 C -0.33559 0.80116 -0.32656 0.75029 -0.44757 0.75029 " pathEditMode="relative" ptsTypes="fffffffffffffffffffA">
                                      <p:cBhvr>
                                        <p:cTn id="60" dur="2000" fill="hold"/>
                                        <p:tgtEl>
                                          <p:spTgt spid="174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-0.00104 0.07237 -0.00382 0.13989 -0.00799 0.21133 C -0.00851 0.27954 -0.00851 0.34798 -0.00955 0.41642 C -0.00972 0.4296 -0.0184 0.44324 -0.02708 0.44602 C -0.02969 0.45133 -0.03386 0.45526 -0.03646 0.46081 C -0.03767 0.46336 -0.03733 0.46659 -0.0382 0.46914 C -0.04045 0.47584 -0.04254 0.48255 -0.04601 0.48833 C -0.04879 0.49295 -0.05313 0.49573 -0.05556 0.50058 C -0.06129 0.51261 -0.06302 0.52232 -0.07153 0.53018 C -0.07708 0.54174 -0.08038 0.55284 -0.08577 0.5644 C -0.0875 0.57411 -0.08993 0.58474 -0.09531 0.59168 C -0.09757 0.6037 -0.10261 0.6111 -0.11111 0.6148 C -0.12708 0.6363 -0.15486 0.64185 -0.17622 0.6444 C -0.19514 0.65041 -0.21215 0.65526 -0.23177 0.65711 C -0.23889 0.65966 -0.24358 0.66359 -0.25087 0.6659 C -0.25903 0.67307 -0.26667 0.67538 -0.27622 0.67839 C -0.28403 0.68578 -0.29583 0.68763 -0.30486 0.6911 C -0.31233 0.69943 -0.32413 0.70428 -0.32708 0.7163 C -0.32813 0.7207 -0.33021 0.72902 -0.33021 0.72902 C -0.33559 0.80116 -0.32656 0.75029 -0.44757 0.75029 " pathEditMode="relative" ptsTypes="fffffffffffffffffffA">
                                      <p:cBhvr>
                                        <p:cTn id="62" dur="2000" fill="hold"/>
                                        <p:tgtEl>
                                          <p:spTgt spid="174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1788 0.00209 0.03559 0.00486 0.0533 0.00903 C 0.0566 0.01134 0.0599 0.01412 0.06337 0.01574 C 0.06597 0.0169 0.0691 0.01644 0.0717 0.01783 C 0.0875 0.02685 0.10313 0.03658 0.1184 0.04676 C 0.12413 0.0507 0.12899 0.05718 0.13507 0.06019 C 0.15503 0.06991 0.18368 0.07778 0.20503 0.08241 C 0.20955 0.08542 0.21372 0.08866 0.2184 0.09121 C 0.22222 0.09329 0.22656 0.09283 0.23003 0.0956 C 0.23333 0.09838 0.24149 0.11505 0.2434 0.12014 C 0.24392 0.12315 0.24531 0.12593 0.24497 0.12894 C 0.24462 0.13218 0.23351 0.15486 0.23333 0.15556 C 0.22934 0.17107 0.22535 0.18658 0.2217 0.20232 C 0.21944 0.22315 0.22014 0.24445 0.21493 0.26459 C 0.21441 0.26968 0.21354 0.27477 0.21337 0.28009 C 0.21198 0.31482 0.21198 0.34977 0.21007 0.38449 C 0.20972 0.39121 0.20625 0.40903 0.2033 0.40903 " pathEditMode="relative" ptsTypes="ffffffffffffffffA">
                                      <p:cBhvr>
                                        <p:cTn id="65" dur="20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-0.0151 0.00347 -0.0276 0.0125 -0.04166 0.01551 C -0.05347 0.02083 -0.06441 0.02477 -0.07673 0.02662 C -0.08819 0.03195 -0.09062 0.03542 -0.10347 0.03773 C -0.11093 0.04121 -0.11562 0.0507 -0.12343 0.05347 C -0.12725 0.05486 -0.13125 0.05486 -0.13507 0.05556 C -0.14635 0.05972 -0.15538 0.06829 -0.16666 0.07107 C -0.17743 0.07847 -0.1868 0.0838 -0.1967 0.09329 C -0.2033 0.10741 -0.20937 0.12222 -0.21666 0.13565 C -0.21857 0.14815 -0.22066 0.15093 -0.22847 0.15787 C -0.23246 0.16574 -0.23472 0.17246 -0.24166 0.1757 C -0.24652 0.18472 -0.25364 0.18912 -0.25833 0.19792 C -0.25972 0.2007 -0.26024 0.20417 -0.2618 0.20671 C -0.26736 0.21597 -0.27534 0.22708 -0.28177 0.23565 C -0.28298 0.24283 -0.28958 0.26389 -0.2934 0.26898 C -0.29826 0.27546 -0.30451 0.2794 -0.31007 0.28449 C -0.31441 0.28843 -0.31892 0.2919 -0.32343 0.2956 C -0.32517 0.29699 -0.32847 0.3 -0.32847 0.3 C -0.33819 0.31806 -0.34687 0.33102 -0.35 0.35347 C -0.35416 0.43704 -0.35173 0.37708 -0.35173 0.53333 " pathEditMode="relative" ptsTypes="fffffffffffffffffffA">
                                      <p:cBhvr>
                                        <p:cTn id="67" dur="20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-0.0151 0.00347 -0.0276 0.0125 -0.04166 0.01551 C -0.05347 0.02083 -0.06441 0.02477 -0.07673 0.02662 C -0.08819 0.03195 -0.09062 0.03542 -0.10347 0.03773 C -0.11093 0.04121 -0.11562 0.0507 -0.12343 0.05347 C -0.12725 0.05486 -0.13125 0.05486 -0.13507 0.05556 C -0.14635 0.05972 -0.15538 0.06829 -0.16666 0.07107 C -0.17743 0.07847 -0.1868 0.0838 -0.1967 0.09329 C -0.2033 0.10741 -0.20937 0.12222 -0.21666 0.13565 C -0.21857 0.14815 -0.22066 0.15093 -0.22847 0.15787 C -0.23246 0.16574 -0.23472 0.17246 -0.24166 0.1757 C -0.24652 0.18472 -0.25364 0.18912 -0.25833 0.19792 C -0.25972 0.2007 -0.26024 0.20417 -0.2618 0.20671 C -0.26736 0.21597 -0.27534 0.22708 -0.28177 0.23565 C -0.28298 0.24283 -0.28958 0.26389 -0.2934 0.26898 C -0.29826 0.27546 -0.30451 0.2794 -0.31007 0.28449 C -0.31441 0.28843 -0.31892 0.2919 -0.32343 0.2956 C -0.32517 0.29699 -0.32847 0.3 -0.32847 0.3 C -0.33819 0.31806 -0.34687 0.33102 -0.35 0.35347 C -0.35416 0.43704 -0.35173 0.37708 -0.35173 0.53333 " pathEditMode="relative" ptsTypes="fffffffffffffffffffA">
                                      <p:cBhvr>
                                        <p:cTn id="69" dur="20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1788 0.00209 0.03559 0.00486 0.0533 0.00903 C 0.0566 0.01134 0.0599 0.01412 0.06337 0.01574 C 0.06597 0.0169 0.0691 0.01644 0.0717 0.01783 C 0.0875 0.02685 0.10313 0.03658 0.1184 0.04676 C 0.12413 0.0507 0.12899 0.05718 0.13507 0.06019 C 0.15503 0.06991 0.18368 0.07778 0.20503 0.08241 C 0.20955 0.08542 0.21372 0.08866 0.2184 0.09121 C 0.22222 0.09329 0.22656 0.09283 0.23003 0.0956 C 0.23333 0.09838 0.24149 0.11505 0.2434 0.12014 C 0.24392 0.12315 0.24531 0.12593 0.24497 0.12894 C 0.24462 0.13218 0.23351 0.15486 0.23333 0.15556 C 0.22934 0.17107 0.22535 0.18658 0.2217 0.20232 C 0.21944 0.22315 0.22014 0.24445 0.21493 0.26459 C 0.21441 0.26968 0.21354 0.27477 0.21337 0.28009 C 0.21198 0.31482 0.21198 0.34977 0.21007 0.38449 C 0.20972 0.39121 0.20625 0.40903 0.2033 0.40903 " pathEditMode="relative" ptsTypes="ffffffffffffffffA">
                                      <p:cBhvr>
                                        <p:cTn id="71" dur="2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0" grpId="0" animBg="1"/>
      <p:bldP spid="17423" grpId="0" animBg="1"/>
      <p:bldP spid="17435" grpId="0" animBg="1"/>
    </p:bld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Microsoft Office PowerPoint</Application>
  <PresentationFormat>Bildschirmpräsentation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Calibri</vt:lpstr>
      <vt:lpstr>Arial</vt:lpstr>
      <vt:lpstr>Larissa-Design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Timo Meidenbauer</dc:creator>
  <cp:lastModifiedBy>Wagner, Walter</cp:lastModifiedBy>
  <cp:revision>3</cp:revision>
  <dcterms:created xsi:type="dcterms:W3CDTF">2008-07-12T11:22:51Z</dcterms:created>
  <dcterms:modified xsi:type="dcterms:W3CDTF">2020-04-20T08:20:58Z</dcterms:modified>
</cp:coreProperties>
</file>