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6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5CFE72-ED7F-4638-9011-EA68A4EC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2738E-D191-49D3-9DDE-35B73A3EB0A9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D21071-24F5-42D5-89D5-5A54DA0D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3B1A9C-0017-4A9D-ACA9-3224FA35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0613-F137-4CE4-A890-FFBBEFFF1F4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48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01FECF-1BAC-4663-AB24-5331C9B8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1B18B-B784-48C3-ACCC-8CEFD542AEB8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47B889-DABF-4101-87F4-4A57A758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A6E1AD-CB55-4CBB-83B5-C8E2F39F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14992-9DEF-4B6B-B2EA-C76B764F88E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59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9C1CDD-7CB8-4EB7-972B-D8E3D62B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FFB4-5FB4-4E88-B27F-AAB69A4EB727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C3B4A7-1330-4777-A4D2-03E66B22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015ED0-ADFB-4F04-8B76-F362809B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EB6FB-9042-4AEE-9509-C2E74C3E698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928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F9DFB6-2744-49A6-98C2-026DFC43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885D-39B4-4504-AB36-C76246AB888F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5B77A4-6BB0-44B3-8F24-0DE08E5D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CED54-8B82-4541-93D9-8AF6ADB8E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DDC05-BB1E-445B-BA76-F7E8FFCE93C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470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18C53E-DD56-46F3-B5EF-A58FC7CB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76B74-56BA-4C25-863B-9AD187B01D03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B3B45E-4FCC-4382-8F67-5CF72455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20D44E-C6BB-445D-86A2-B2DD59B6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C5D56-572A-4531-A87E-76EF49E3D57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437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D8058D3-5429-4277-B123-25E2F38A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E9D5D-27BF-4F6D-9278-F3AA7EA1201E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AD92CC7-2F1E-4EAD-9DC2-81EF68E49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D0A0681-0B53-4F14-93DF-670C81CA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C7105-CB65-4C2D-AFAE-917F47A519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775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48B426E-64B3-4CBE-A4F8-3568DCE4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5EB2-0F6E-4F15-97B1-6F0E60DFE18F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A4EBB2-55E2-4FB4-B0AD-6EE9F9C5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48D38F2-010F-469C-8DC0-20723ED1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F2C39-87C7-43F3-BB25-EC877F2879A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710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FF1B564-BE62-43FC-B48D-76019585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4ED5-F987-4D2E-8239-EC6839DC5498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06CD6F9-99F8-4756-82CC-CAE1FB1A8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6EE367B-E2E9-4E8A-890A-279DB943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62D8D-8619-4265-8E1B-4D083D8A8F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898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B5E178E-F32D-410A-9E67-D82AD3AC4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A4709-3FA8-4849-8977-D42CE0D563A7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FEC29A4-832D-41A5-898F-DE426B18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38A769F-4E82-4309-B4B0-D0A465A1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12F4F-97CF-4313-8A8F-DA37B54119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57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1775693-7FE9-4EE5-BA71-0773A69A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7FA0-898D-469C-A758-A2753CF52A10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3E57C73-0B94-463E-9DA5-4922F0C6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DC55051-1104-4B09-A95C-5134885A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01C84-D4B3-4B14-855B-B984745588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59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6660165-8E15-4DED-8A1E-BA88D2DF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A505-47D9-43AD-A816-FC3AA5F57855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A40293E-69D2-487D-8A6B-6D8E9FB4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A45F948-B8A4-49D1-9FA6-D3909101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3AB6-B1BA-4136-9E47-6F000EE557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99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200E5AA3-A596-48B3-8A1A-B846272488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7880AEDC-A346-40BB-B450-E9CE9EC70D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03D6B2-D995-4726-968A-E871E7204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265580-5E74-4416-9641-1D7196F25E8F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E351DF-34ED-4A7B-9DF9-8E59FC7AC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7755D6-80E3-44E5-A379-2E1ECC5D6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6220A30-9EAE-4F9D-8268-8209EF2F560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ataust">
            <a:extLst>
              <a:ext uri="{FF2B5EF4-FFF2-40B4-BE49-F238E27FC236}">
                <a16:creationId xmlns:a16="http://schemas.microsoft.com/office/drawing/2014/main" id="{4F09B264-D6EB-4358-B334-A8416DFB5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73238"/>
            <a:ext cx="2066925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kataust">
            <a:extLst>
              <a:ext uri="{FF2B5EF4-FFF2-40B4-BE49-F238E27FC236}">
                <a16:creationId xmlns:a16="http://schemas.microsoft.com/office/drawing/2014/main" id="{33434AA6-2D84-4ACC-BBEF-58872615C61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700213"/>
            <a:ext cx="2066925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4">
            <a:extLst>
              <a:ext uri="{FF2B5EF4-FFF2-40B4-BE49-F238E27FC236}">
                <a16:creationId xmlns:a16="http://schemas.microsoft.com/office/drawing/2014/main" id="{1AC42B1E-D17A-404D-B4FF-AFB898DEC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9177CB09-DEE9-4CC1-BD6D-6400590A4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9066616-6D0E-45BA-B37E-5DE79A927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0"/>
            <a:ext cx="2411412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1" name="Oval 7">
            <a:extLst>
              <a:ext uri="{FF2B5EF4-FFF2-40B4-BE49-F238E27FC236}">
                <a16:creationId xmlns:a16="http://schemas.microsoft.com/office/drawing/2014/main" id="{F4CBD6F6-F9B3-4677-86C1-C30B44D49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88913"/>
            <a:ext cx="576263" cy="576262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2" name="Oval 8">
            <a:extLst>
              <a:ext uri="{FF2B5EF4-FFF2-40B4-BE49-F238E27FC236}">
                <a16:creationId xmlns:a16="http://schemas.microsoft.com/office/drawing/2014/main" id="{2C988FC8-ABAB-46DE-9885-61E8C8565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88913"/>
            <a:ext cx="576262" cy="576262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3" name="Oval 9">
            <a:extLst>
              <a:ext uri="{FF2B5EF4-FFF2-40B4-BE49-F238E27FC236}">
                <a16:creationId xmlns:a16="http://schemas.microsoft.com/office/drawing/2014/main" id="{CF9E4C4D-F655-4593-99BF-572CF0A74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196975"/>
            <a:ext cx="576262" cy="576263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4" name="Oval 10">
            <a:extLst>
              <a:ext uri="{FF2B5EF4-FFF2-40B4-BE49-F238E27FC236}">
                <a16:creationId xmlns:a16="http://schemas.microsoft.com/office/drawing/2014/main" id="{7C893585-9222-427B-AEA8-88215535A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88913"/>
            <a:ext cx="576262" cy="576262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5" name="Oval 11">
            <a:extLst>
              <a:ext uri="{FF2B5EF4-FFF2-40B4-BE49-F238E27FC236}">
                <a16:creationId xmlns:a16="http://schemas.microsoft.com/office/drawing/2014/main" id="{25D68CA4-7CFA-41F5-8B37-27B918F92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981075"/>
            <a:ext cx="576263" cy="576263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6" name="Oval 12">
            <a:extLst>
              <a:ext uri="{FF2B5EF4-FFF2-40B4-BE49-F238E27FC236}">
                <a16:creationId xmlns:a16="http://schemas.microsoft.com/office/drawing/2014/main" id="{C31B094E-5479-4B1D-8BF5-82DA27EA1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765175"/>
            <a:ext cx="576263" cy="576263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6E479292-2740-47A0-822B-8BC98CE06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594995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>
                <a:solidFill>
                  <a:schemeClr val="bg1"/>
                </a:solidFill>
              </a:rPr>
              <a:t>H</a:t>
            </a:r>
            <a:r>
              <a:rPr lang="de-DE" altLang="de-DE" baseline="30000">
                <a:solidFill>
                  <a:schemeClr val="bg1"/>
                </a:solidFill>
              </a:rPr>
              <a:t>+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6398" name="Oval 14">
            <a:extLst>
              <a:ext uri="{FF2B5EF4-FFF2-40B4-BE49-F238E27FC236}">
                <a16:creationId xmlns:a16="http://schemas.microsoft.com/office/drawing/2014/main" id="{5787A40F-8BD3-45D3-8B80-A86927061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908050"/>
            <a:ext cx="576263" cy="5762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9" name="Oval 15">
            <a:extLst>
              <a:ext uri="{FF2B5EF4-FFF2-40B4-BE49-F238E27FC236}">
                <a16:creationId xmlns:a16="http://schemas.microsoft.com/office/drawing/2014/main" id="{0508C934-9D9F-4D0F-A96A-7C3FDDC53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908050"/>
            <a:ext cx="576263" cy="5762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400" name="Oval 16">
            <a:extLst>
              <a:ext uri="{FF2B5EF4-FFF2-40B4-BE49-F238E27FC236}">
                <a16:creationId xmlns:a16="http://schemas.microsoft.com/office/drawing/2014/main" id="{BF5F4BF2-7985-473C-9409-029C2B127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908050"/>
            <a:ext cx="576262" cy="5762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401" name="Oval 17">
            <a:extLst>
              <a:ext uri="{FF2B5EF4-FFF2-40B4-BE49-F238E27FC236}">
                <a16:creationId xmlns:a16="http://schemas.microsoft.com/office/drawing/2014/main" id="{469B0BAF-A861-4B0B-B39A-CDF4D710D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88913"/>
            <a:ext cx="576263" cy="5762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402" name="Oval 18">
            <a:extLst>
              <a:ext uri="{FF2B5EF4-FFF2-40B4-BE49-F238E27FC236}">
                <a16:creationId xmlns:a16="http://schemas.microsoft.com/office/drawing/2014/main" id="{29D4CA88-534C-4766-B3D1-09DE23D09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33375"/>
            <a:ext cx="576263" cy="5762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F9BFEC14-2EDF-4AAE-BBC8-D6522492C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603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2B32A239-C3CE-467D-9D7C-734EFA78C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603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F3A3C1D8-6CE0-4F04-AF26-A53F80941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2603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26BDDF56-F915-4702-9ABC-AB95272A7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0525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CAF4AC50-C5BC-487F-888C-DA1BE0EC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2684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CCDF9CCE-BE15-48B9-9A0B-8A75B8E30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8366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C6A00D11-579D-4114-880B-045637675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8891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3200" b="1">
                <a:solidFill>
                  <a:schemeClr val="bg1"/>
                </a:solidFill>
              </a:rPr>
              <a:t>  </a:t>
            </a:r>
            <a:r>
              <a:rPr lang="en-US" altLang="de-DE" sz="3200" b="1">
                <a:solidFill>
                  <a:schemeClr val="bg1"/>
                </a:solidFill>
                <a:cs typeface="Arial" panose="020B0604020202020204" pitchFamily="34" charset="0"/>
              </a:rPr>
              <a:t>­</a:t>
            </a: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9E71E6EF-CC57-42EA-8CD5-C34B4B28F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90805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3200" b="1">
                <a:solidFill>
                  <a:schemeClr val="bg1"/>
                </a:solidFill>
              </a:rPr>
              <a:t>  </a:t>
            </a:r>
            <a:r>
              <a:rPr lang="en-US" altLang="de-DE" sz="3200" b="1">
                <a:solidFill>
                  <a:schemeClr val="bg1"/>
                </a:solidFill>
                <a:cs typeface="Arial" panose="020B0604020202020204" pitchFamily="34" charset="0"/>
              </a:rPr>
              <a:t>­</a:t>
            </a:r>
          </a:p>
        </p:txBody>
      </p:sp>
      <p:sp>
        <p:nvSpPr>
          <p:cNvPr id="2075" name="Text Box 27">
            <a:extLst>
              <a:ext uri="{FF2B5EF4-FFF2-40B4-BE49-F238E27FC236}">
                <a16:creationId xmlns:a16="http://schemas.microsoft.com/office/drawing/2014/main" id="{C58E1B02-B5A8-472B-9BA3-5643BE71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2411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000" b="1"/>
              <a:t>Stationäre Phase</a:t>
            </a:r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147308D3-4A9B-43EC-AE37-73497D0E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188913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000" b="1"/>
              <a:t>Stationäre Phase</a:t>
            </a:r>
          </a:p>
        </p:txBody>
      </p:sp>
      <p:sp>
        <p:nvSpPr>
          <p:cNvPr id="2077" name="Text Box 29">
            <a:extLst>
              <a:ext uri="{FF2B5EF4-FFF2-40B4-BE49-F238E27FC236}">
                <a16:creationId xmlns:a16="http://schemas.microsoft.com/office/drawing/2014/main" id="{3BA21C30-0373-4923-A37D-ADA9F97E4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0"/>
            <a:ext cx="2376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/>
              <a:t>Mobile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676E-6 C 0.00086 0.06382 0.0026 0.09179 -0.00157 0.14382 C -0.00087 0.16439 -0.00052 0.19353 0.00312 0.21549 C 0.00451 0.22382 0.00937 0.22821 0.01267 0.23468 C 0.01823 0.24601 0.02257 0.25873 0.0302 0.26844 C 0.03246 0.31584 0.0335 0.33642 0.03489 0.39306 C 0.03541 0.41341 0.03246 0.43353 0.04132 0.45017 C 0.03576 0.58567 0.04184 0.48948 0.03489 0.55584 C 0.03402 0.56393 0.03472 0.58104 0.02847 0.58775 C 0.0243 0.59214 0.01614 0.59168 0.01111 0.59399 C 0.00955 0.59815 0.00659 0.60208 0.00625 0.60671 C 0.00468 0.62682 0.00937 0.65457 0.01423 0.67422 C 0.02361 0.75052 0.02378 0.82752 0.02378 0.90474 " pathEditMode="relative" ptsTypes="ffffffffffffA">
                                      <p:cBhvr>
                                        <p:cTn id="6" dur="3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E-6 4.56647E-6 C 0.00157 0.05364 0.00053 0.10497 -0.00329 0.15838 C -0.0052 0.18474 -0.00711 0.1963 -0.02708 0.20069 C -0.05798 0.24324 -0.0302 0.37827 -0.0302 0.37827 C -0.03072 0.46012 -0.03072 0.54173 -0.03177 0.62335 C -0.03211 0.65665 -0.03923 0.69133 -0.04132 0.72509 C -0.04322 0.87792 -0.04288 0.80532 -0.04288 0.94266 " pathEditMode="relative" ptsTypes="ffffffA">
                                      <p:cBhvr>
                                        <p:cTn id="8" dur="3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9.42197E-6 C 0.0099 0.01896 0.00799 0.04162 0.01111 0.06336 C 0.01441 0.16925 0.02309 0.13434 0.01268 0.17342 C 0.00295 0.25133 0.01181 0.3355 0.01754 0.41434 C 0.01598 0.46683 0.01285 0.51862 0.00799 0.57064 C 0.01025 0.65665 0.01077 0.74266 0.01268 0.82868 C 0.01007 0.88787 0.01111 0.94659 0.01111 1.00625 " pathEditMode="relative" ptsTypes="ffffffA">
                                      <p:cBhvr>
                                        <p:cTn id="10" dur="3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56 0.0007 -0.00365 0.00047 -0.00469 0.00232 C -0.0066 0.00602 -0.00781 0.0148 -0.00781 0.0148 C -0.00955 0.04208 -0.00642 0.03561 -0.0158 0.04879 C -0.01979 0.06521 -0.01892 0.06497 -0.02691 0.0763 C -0.03681 0.11561 -0.02761 0.07677 -0.03004 0.18613 C -0.03073 0.21573 -0.03177 0.24532 -0.03333 0.27492 C -0.03455 0.29804 -0.04236 0.3207 -0.04757 0.34266 C -0.04861 0.34706 -0.05469 0.35052 -0.05712 0.35307 C -0.075 0.37226 -0.07761 0.37919 -0.10156 0.38266 C -0.10261 0.38729 -0.1059 0.41457 -0.11111 0.41665 C -0.11511 0.41827 -0.11962 0.41804 -0.12379 0.41873 C -0.13177 0.43492 -0.12604 0.4296 -0.13646 0.43353 C -0.13802 0.43422 -0.13976 0.43445 -0.14115 0.43561 C -0.15052 0.44255 -0.15191 0.44833 -0.16181 0.44833 " pathEditMode="relative" ptsTypes="ffffffffffffffA">
                                      <p:cBhvr>
                                        <p:cTn id="12" dur="3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56 0.0007 -0.00365 0.00047 -0.00469 0.00232 C -0.0066 0.00602 -0.00781 0.0148 -0.00781 0.0148 C -0.00955 0.04208 -0.00642 0.03561 -0.0158 0.04879 C -0.01979 0.06521 -0.01892 0.06497 -0.02691 0.0763 C -0.03681 0.11561 -0.02761 0.07677 -0.03004 0.18613 C -0.03073 0.21573 -0.03177 0.24532 -0.03333 0.27492 C -0.03455 0.29804 -0.04236 0.3207 -0.04757 0.34266 C -0.04861 0.34706 -0.05469 0.35052 -0.05712 0.35307 C -0.075 0.37226 -0.07761 0.37919 -0.10156 0.38266 C -0.10261 0.38729 -0.1059 0.41457 -0.11111 0.41665 C -0.11511 0.41827 -0.11962 0.41804 -0.12379 0.41873 C -0.13177 0.43492 -0.12604 0.4296 -0.13646 0.43353 C -0.13802 0.43422 -0.13976 0.43445 -0.14115 0.43561 C -0.15052 0.44255 -0.15191 0.44833 -0.16181 0.44833 " pathEditMode="relative" ptsTypes="ffffffffffffffA">
                                      <p:cBhvr>
                                        <p:cTn id="14" dur="3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52 0.00925 0.00104 0.01896 -0.00156 0.02751 C -0.00295 0.03214 -0.00851 0.03214 -0.01111 0.03583 C -0.0165 0.04323 -0.01997 0.05156 -0.02535 0.05919 C -0.029 0.07399 -0.02743 0.06774 -0.03004 0.07815 C -0.03056 0.08023 -0.0316 0.08439 -0.0316 0.08439 C -0.03281 0.20925 -0.03386 0.33595 -0.03959 0.46081 C -0.0415 0.50104 -0.03924 0.54774 -0.04913 0.58751 C -0.05156 0.59699 -0.05313 0.61202 -0.05868 0.61942 C -0.0625 0.62451 -0.06979 0.62659 -0.07448 0.62982 C -0.07934 0.64254 -0.08143 0.65618 -0.08403 0.67005 C -0.0849 0.67491 -0.09393 0.69294 -0.09514 0.69549 C -0.09618 0.69757 -0.09844 0.69826 -0.1 0.69965 C -0.11198 0.71075 -0.10834 0.70659 -0.1158 0.71653 C -0.12084 0.73063 -0.12379 0.73526 -0.1349 0.73988 C -0.13646 0.74127 -0.13785 0.74312 -0.13959 0.74404 C -0.14167 0.7452 -0.14427 0.74451 -0.14601 0.74612 C -0.15556 0.75491 -0.15834 0.76578 -0.16979 0.76948 C -0.17379 0.77294 -0.17969 0.77271 -0.18247 0.7778 C -0.18594 0.78381 -0.18646 0.79214 -0.18889 0.79907 C -0.19219 0.80855 -0.19341 0.80925 -0.19827 0.81595 C -0.20313 0.83167 -0.20538 0.82751 -0.21268 0.83907 C -0.21806 0.84763 -0.2191 0.86081 -0.22222 0.87098 C -0.23316 0.86566 -0.25712 0.86659 -0.25712 0.86659 " pathEditMode="relative" ptsTypes="fffffffffffffffffffffffA">
                                      <p:cBhvr>
                                        <p:cTn id="16" dur="3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52 0.00925 0.00104 0.01896 -0.00156 0.02751 C -0.00295 0.03214 -0.00851 0.03214 -0.01111 0.03583 C -0.0165 0.04323 -0.01997 0.05156 -0.02535 0.05919 C -0.029 0.07399 -0.02743 0.06774 -0.03004 0.07815 C -0.03056 0.08023 -0.0316 0.08439 -0.0316 0.08439 C -0.03281 0.20925 -0.03386 0.33595 -0.03959 0.46081 C -0.0415 0.50104 -0.03924 0.54774 -0.04913 0.58751 C -0.05156 0.59699 -0.05313 0.61202 -0.05868 0.61942 C -0.0625 0.62451 -0.06979 0.62659 -0.07448 0.62982 C -0.07934 0.64254 -0.08143 0.65618 -0.08403 0.67005 C -0.0849 0.67491 -0.09393 0.69294 -0.09514 0.69549 C -0.09618 0.69757 -0.09844 0.69826 -0.1 0.69965 C -0.11198 0.71075 -0.10834 0.70659 -0.1158 0.71653 C -0.12084 0.73063 -0.12379 0.73526 -0.1349 0.73988 C -0.13646 0.74127 -0.13785 0.74312 -0.13959 0.74404 C -0.14167 0.7452 -0.14427 0.74451 -0.14601 0.74612 C -0.15556 0.75491 -0.15834 0.76578 -0.16979 0.76948 C -0.17379 0.77294 -0.17969 0.77271 -0.18247 0.7778 C -0.18594 0.78381 -0.18646 0.79214 -0.18889 0.79907 C -0.19219 0.80855 -0.19341 0.80925 -0.19827 0.81595 C -0.20313 0.83167 -0.20538 0.82751 -0.21268 0.83907 C -0.21806 0.84763 -0.2191 0.86081 -0.22222 0.87098 C -0.23316 0.86566 -0.25712 0.86659 -0.25712 0.86659 " pathEditMode="relative" ptsTypes="fffffffffffffffffffffffA">
                                      <p:cBhvr>
                                        <p:cTn id="18" dur="3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22 0.01595 -0.00018 0.02196 -0.00643 0.03376 C -0.00868 0.043 -0.0125 0.05179 -0.01424 0.06127 C -0.01476 0.06404 -0.01476 0.06705 -0.0158 0.06959 C -0.01737 0.07376 -0.02032 0.07653 -0.02223 0.08023 C -0.02483 0.09087 -0.02622 0.10127 -0.02865 0.11191 C -0.02969 0.11607 -0.03178 0.12462 -0.03178 0.12462 C -0.03351 0.13896 -0.03386 0.14428 -0.04289 0.15214 C -0.04341 0.15422 -0.04358 0.15653 -0.04445 0.15838 C -0.04514 0.16023 -0.04757 0.16069 -0.04757 0.16277 C -0.04862 0.19006 -0.04323 0.21318 -0.03803 0.23884 C -0.03941 0.28647 -0.0382 0.28601 -0.04132 0.31907 C -0.04254 0.33179 -0.04393 0.34474 -0.04601 0.35722 C -0.04653 0.36 -0.04566 0.36416 -0.04757 0.36555 C -0.05191 0.36832 -0.05712 0.36717 -0.06198 0.36786 C -0.06928 0.38243 -0.07952 0.38613 -0.09202 0.3889 C -0.10087 0.39352 -0.10973 0.3926 -0.11754 0.39954 C -0.12362 0.41988 -0.1224 0.40717 -0.13334 0.42266 C -0.13924 0.43075 -0.14375 0.43977 -0.15087 0.44601 C -0.15903 0.46219 -0.16337 0.46104 -0.17934 0.46289 C -0.19046 0.46774 -0.20278 0.46774 -0.21424 0.46913 C -0.2191 0.47329 -0.22553 0.47537 -0.22865 0.48185 C -0.23073 0.48601 -0.23178 0.49179 -0.2349 0.49456 C -0.23803 0.49734 -0.24445 0.50312 -0.24445 0.50312 C -0.24705 0.51329 -0.2441 0.50636 -0.25087 0.51352 C -0.2698 0.53387 -0.26059 0.52601 -0.29358 0.52832 C -0.29671 0.53433 -0.30018 0.54543 -0.30643 0.54543 " pathEditMode="relative" ptsTypes="ffffffffffffffffffffffffffA">
                                      <p:cBhvr>
                                        <p:cTn id="20" dur="3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22 0.01595 -0.00018 0.02196 -0.00643 0.03376 C -0.00868 0.043 -0.0125 0.05179 -0.01424 0.06127 C -0.01476 0.06404 -0.01476 0.06705 -0.0158 0.06959 C -0.01737 0.07376 -0.02032 0.07653 -0.02223 0.08023 C -0.02483 0.09087 -0.02622 0.10127 -0.02865 0.11191 C -0.02969 0.11607 -0.03178 0.12462 -0.03178 0.12462 C -0.03351 0.13896 -0.03386 0.14428 -0.04289 0.15214 C -0.04341 0.15422 -0.04358 0.15653 -0.04445 0.15838 C -0.04514 0.16023 -0.04757 0.16069 -0.04757 0.16277 C -0.04862 0.19006 -0.04323 0.21318 -0.03803 0.23884 C -0.03941 0.28647 -0.0382 0.28601 -0.04132 0.31907 C -0.04254 0.33179 -0.04393 0.34474 -0.04601 0.35722 C -0.04653 0.36 -0.04566 0.36416 -0.04757 0.36555 C -0.05191 0.36832 -0.05712 0.36717 -0.06198 0.36786 C -0.06928 0.38243 -0.07952 0.38613 -0.09202 0.3889 C -0.10087 0.39352 -0.10973 0.3926 -0.11754 0.39954 C -0.12362 0.41988 -0.1224 0.40717 -0.13334 0.42266 C -0.13924 0.43075 -0.14375 0.43977 -0.15087 0.44601 C -0.15903 0.46219 -0.16337 0.46104 -0.17934 0.46289 C -0.19046 0.46774 -0.20278 0.46774 -0.21424 0.46913 C -0.2191 0.47329 -0.22553 0.47537 -0.22865 0.48185 C -0.23073 0.48601 -0.23178 0.49179 -0.2349 0.49456 C -0.23803 0.49734 -0.24445 0.50312 -0.24445 0.50312 C -0.24705 0.51329 -0.2441 0.50636 -0.25087 0.51352 C -0.2698 0.53387 -0.26059 0.52601 -0.29358 0.52832 C -0.29671 0.53433 -0.30018 0.54543 -0.30643 0.54543 " pathEditMode="relative" ptsTypes="ffffffffffffffffffffffffffA">
                                      <p:cBhvr>
                                        <p:cTn id="22" dur="3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69 0.06127 -0.00382 0.12347 0.00469 0.18382 C 0.00555 0.19052 0.01389 0.20393 0.01736 0.20925 C 0.02031 0.21364 0.02378 0.21781 0.02691 0.22197 C 0.02795 0.22335 0.03021 0.22613 0.03021 0.22613 C 0.03264 0.24648 0.03055 0.25341 0.04288 0.26405 C 0.04531 0.27399 0.04757 0.27122 0.05399 0.27676 C 0.0684 0.30682 0.07951 0.2985 0.10955 0.30012 C 0.11215 0.3015 0.1151 0.30197 0.11736 0.30428 C 0.13038 0.31746 0.11406 0.31006 0.12847 0.31492 C 0.14705 0.33064 0.18906 0.32278 0.2 0.32324 C 0.21215 0.3126 0.21805 0.32301 0.22847 0.32763 C 0.23281 0.33596 0.23646 0.34729 0.23646 0.35723 " pathEditMode="relative" ptsTypes="ffffffffffffA">
                                      <p:cBhvr>
                                        <p:cTn id="24" dur="3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69 0.06127 -0.00382 0.12347 0.00469 0.18382 C 0.00555 0.19052 0.01389 0.20393 0.01736 0.20925 C 0.02031 0.21364 0.02378 0.21781 0.02691 0.22197 C 0.02795 0.22335 0.03021 0.22613 0.03021 0.22613 C 0.03264 0.24648 0.03055 0.25341 0.04288 0.26405 C 0.04531 0.27399 0.04757 0.27122 0.05399 0.27676 C 0.0684 0.30682 0.07951 0.2985 0.10955 0.30012 C 0.11215 0.3015 0.1151 0.30197 0.11736 0.30428 C 0.13038 0.31746 0.11406 0.31006 0.12847 0.31492 C 0.14705 0.33064 0.18906 0.32278 0.2 0.32324 C 0.21215 0.3126 0.21805 0.32301 0.22847 0.32763 C 0.23281 0.33596 0.23646 0.34729 0.23646 0.35723 " pathEditMode="relative" ptsTypes="ffffffffffffA">
                                      <p:cBhvr>
                                        <p:cTn id="26" dur="3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763 0.01017 0.04323 0.0037 0.07152 0.01711 C 0.07343 0.02127 0.07708 0.03098 0.0809 0.03399 C 0.09618 0.04532 0.11666 0.04324 0.13333 0.04671 C 0.14305 0.05087 0.15191 0.05341 0.16198 0.05503 C 0.18628 0.06312 0.21163 0.06243 0.23645 0.06358 C 0.24062 0.06474 0.25052 0.06682 0.25399 0.06983 C 0.25555 0.07121 0.25694 0.07306 0.25868 0.07399 C 0.26284 0.07607 0.27152 0.07838 0.27152 0.07838 C 0.28298 0.08856 0.2993 0.08462 0.31267 0.08462 " pathEditMode="relative" ptsTypes="fffffffffA">
                                      <p:cBhvr>
                                        <p:cTn id="28" dur="3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763 0.01017 0.04323 0.0037 0.07152 0.01711 C 0.07343 0.02127 0.07708 0.03098 0.0809 0.03399 C 0.09618 0.04532 0.11666 0.04324 0.13333 0.04671 C 0.14305 0.05087 0.15191 0.05341 0.16198 0.05503 C 0.18628 0.06312 0.21163 0.06243 0.23645 0.06358 C 0.24062 0.06474 0.25052 0.06682 0.25399 0.06983 C 0.25555 0.07121 0.25694 0.07306 0.25868 0.07399 C 0.26284 0.07607 0.27152 0.07838 0.27152 0.07838 C 0.28298 0.08856 0.2993 0.08462 0.31267 0.08462 " pathEditMode="relative" ptsTypes="fffffffffA">
                                      <p:cBhvr>
                                        <p:cTn id="30" dur="3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34 0.06566 -0.00903 0.24069 0.00625 0.34451 C 0.00729 0.37133 0.01423 0.42289 0.00312 0.44601 C 0.00121 0.45618 -0.00052 0.46497 -0.00486 0.47352 C -0.01823 0.52693 0.01788 0.57341 0.04288 0.6067 C 0.05139 0.61803 0.05798 0.63144 0.06823 0.64046 C 0.07465 0.65318 0.08125 0.65271 0.09201 0.65734 C 0.09705 0.65965 0.09826 0.66242 0.10312 0.66381 C 0.11979 0.66844 0.14027 0.66589 0.15555 0.66589 " pathEditMode="relative" ptsTypes="ffffffffA">
                                      <p:cBhvr>
                                        <p:cTn id="32" dur="3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34 0.06566 -0.00903 0.24069 0.00625 0.34451 C 0.00729 0.37133 0.01423 0.42289 0.00312 0.44601 C 0.00121 0.45618 -0.00052 0.46497 -0.00486 0.47352 C -0.01823 0.52693 0.01788 0.57341 0.04288 0.6067 C 0.05139 0.61803 0.05798 0.63144 0.06823 0.64046 C 0.07465 0.65318 0.08125 0.65271 0.09201 0.65734 C 0.09705 0.65965 0.09826 0.66242 0.10312 0.66381 C 0.11979 0.66844 0.14027 0.66589 0.15555 0.66589 " pathEditMode="relative" ptsTypes="ffffffffA">
                                      <p:cBhvr>
                                        <p:cTn id="34" dur="3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16185E-6 L 0.00018 1.00694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33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62428E-6 L 0.00799 0.99606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4980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52 0.01064 0.00017 0.02127 -0.00156 0.03168 C -0.00208 0.03515 -0.00503 0.03723 -0.00642 0.04023 C -0.00972 0.04763 -0.00885 0.05596 -0.01267 0.06335 C -0.01632 0.11468 -0.01441 0.1644 -0.01267 0.21572 C -0.0125 0.21919 -0.01076 0.26983 -0.00955 0.27908 C -0.00712 0.29919 0.0033 0.317 0.00799 0.33619 C 0.0125 0.39723 0.00313 0.45989 0.0158 0.52 C 0.01632 0.52717 0.01615 0.53434 0.01754 0.54127 C 0.02899 0.59954 0.02222 0.54382 0.02865 0.58567 C 0.02986 0.59399 0.03177 0.61087 0.03177 0.61087 C 0.02969 0.67353 0.02656 0.72948 0.01754 0.79052 C 0.01597 0.83353 0.01267 0.87653 0.01267 0.91954 " pathEditMode="relative" ptsTypes="ffffffffffffA">
                                      <p:cBhvr>
                                        <p:cTn id="40" dur="3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52 0.01064 0.00017 0.02127 -0.00156 0.03168 C -0.00208 0.03515 -0.00503 0.03723 -0.00642 0.04023 C -0.00972 0.04763 -0.00885 0.05596 -0.01267 0.06335 C -0.01632 0.11468 -0.01441 0.1644 -0.01267 0.21572 C -0.0125 0.21919 -0.01076 0.26983 -0.00955 0.27908 C -0.00712 0.29919 0.0033 0.317 0.00799 0.33619 C 0.0125 0.39723 0.00313 0.45989 0.0158 0.52 C 0.01632 0.52717 0.01615 0.53434 0.01754 0.54127 C 0.02899 0.59954 0.02222 0.54382 0.02865 0.58567 C 0.02986 0.59399 0.03177 0.61087 0.03177 0.61087 C 0.02969 0.67353 0.02656 0.72948 0.01754 0.79052 C 0.01597 0.83353 0.01267 0.87653 0.01267 0.91954 " pathEditMode="relative" ptsTypes="ffffffffffffA">
                                      <p:cBhvr>
                                        <p:cTn id="42" dur="3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398" grpId="0" animBg="1"/>
      <p:bldP spid="16399" grpId="0" animBg="1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/>
      <p:bldP spid="16409" grpId="0"/>
      <p:bldP spid="16410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Arial</vt:lpstr>
      <vt:lpstr>Larissa-Design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Timo Meidenbauer</dc:creator>
  <cp:lastModifiedBy>Wagner, Walter</cp:lastModifiedBy>
  <cp:revision>1</cp:revision>
  <dcterms:created xsi:type="dcterms:W3CDTF">2008-07-12T11:18:13Z</dcterms:created>
  <dcterms:modified xsi:type="dcterms:W3CDTF">2020-04-20T08:16:47Z</dcterms:modified>
</cp:coreProperties>
</file>