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166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D7A385-1DC5-4DDA-BA15-270A41D00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C787244-FB79-4A6A-A23A-6B8AA941E7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3600801-0BCA-41BA-A8E3-310B7B13B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26E310A-FE06-4D7C-A5E6-CD6B1641C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Dominik Göldner Webpräsentation Chromatographie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4DEC39B-3DA5-4548-8B7C-B12E4A265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9D7BA-CECE-489F-ABDE-7A369F5AC04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77999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E0D378-60C5-4199-B1B5-0D69F268D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52F2317-5DB8-465A-8520-26BE0F3D66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9DB106-D972-4A2C-9691-147D30940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375FF96-9616-449B-B559-6E1025B91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Dominik Göldner Webpräsentation Chromatographie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7D5E2E7-1110-4C49-9AE4-7B1DFE5E5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ACF399-604F-4FCE-8585-F7365A37FD5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4746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C471586-6623-4F9A-AC4D-596A917FC0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01AFDE2-B937-46E0-A23C-B28813C5A6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1476119-0FC8-42AB-AC66-EF44D02CE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419F507-8DA8-49CF-952D-7D7925B20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Dominik Göldner Webpräsentation Chromatographie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228C53D-BDC1-4108-B7A0-F9DC5420B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27F4BF-55E3-4A97-8854-BF60A7642F7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66664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C16E542F-81BD-41DC-BA2E-5DF5ADD5DC62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A5A8757-C73B-4042-82CE-7E2FB8C0B4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56235FA-A1D7-4CF6-A73B-C7BD43137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de-DE" altLang="de-DE"/>
              <a:t>Dominik Göldner Webpräsentation Chromatographie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7CB2108-5C28-4E5B-AF1C-05B882C94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D6E745D-735C-47EB-9534-FE023510042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27584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12B273-BBC2-4D03-93A6-45AC313ED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64E4B6D-436A-4FB4-AE9B-4BF9682C9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200F76-13DE-4ADA-9A94-51017033E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5F83FA-72FE-42A0-B6E1-4EDC46E82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Dominik Göldner Webpräsentation Chromatographie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CD8FD8-849C-48FE-9714-EF5952A53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27F443-8BCE-4CE9-8F8B-012BCAF3CBB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25351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2BF3DB-D7CD-4E1A-86C1-97E98F3F1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E87A4D4-3EEF-415C-B07B-94D46D3F5A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48E266B-166F-4768-9D40-F96138A3D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3E741DA-927D-4ADD-AF38-D4197205D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Dominik Göldner Webpräsentation Chromatographie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DC44212-5349-4125-B71A-142FE6A11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EAF9D4-A482-4285-AFE6-D4029059559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23367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CAA4B8-C818-41F5-A580-BEE1BBC0E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876DACD-6B78-4CC0-93FE-611EAEF768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96F9BB2-20D3-4B99-860D-1B06E31F68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2982504-A5E9-44BE-90DF-5AC127EE9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71670AD-1DCF-4A32-913E-72907CDE5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Dominik Göldner Webpräsentation Chromatographie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9F2CEEF-2386-4780-8268-BEB659D92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7585A-A5FD-47E9-9E60-5CB9AD7B1BC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39264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4DF9CF-4B7D-48AC-9CF4-1BDF06068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03ACD26-2244-4552-B489-5586CFA8A4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E38AA13-6410-4B05-978E-F612661568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7732A6E-26E1-437E-8586-8F62158FF0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094C6CC-16E4-4F84-B909-EFA2CFCD52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56149E0-5328-4277-9204-AC632970B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80D68DE-F98A-4359-A0FA-1A594C2D4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Dominik Göldner Webpräsentation Chromatographie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1078FB8-4BA9-4A26-859C-8DB00DB8F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FD04E-317B-49D5-A4F4-94CE80A168D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41747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301FF1-D8DA-4E90-A3EB-1DE767E88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DC7C1A2-310C-4F32-BB28-4B0FDA671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ADEF1AF-B6CD-4964-8658-ED8ECB98B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Dominik Göldner Webpräsentation Chromatographie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76DA068-ECD0-4743-966C-02134509E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85F90-31FF-4C7C-BC5D-792F4B37DCF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58702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03792C8-D2E4-4275-90A2-F0B95B201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1343B34-B285-475F-9CD3-C7C667958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Dominik Göldner Webpräsentation Chromatographie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682900D-A10A-441E-9FE1-724ACCC6F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9F19D6-B8C6-4EB9-8F87-EE19C408370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9289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9B728F-7F17-405A-BB02-D12EDE1C2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69BA519-7177-489C-8661-594C7B16C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09F27F5-DB67-4410-B413-11A66DBDF4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D69AB58-53C6-4707-A417-14C12420A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6C37ABB-3BE7-493A-957C-933236662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Dominik Göldner Webpräsentation Chromatographie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7F15518-84CE-4820-BF35-568F0FF9A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28A180-C177-4BC7-A6E4-BB921C0F45B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50991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3B2388-D54F-436C-A663-E7728CABF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D25D070-D954-4B93-A336-51B696BA92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518C00E-90D9-49CC-B223-9AFAF76C14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C52BC53-264C-4B17-8077-A2DD6AD3D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A5B20DB-BD16-44E0-9645-E3CA7F1E9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Dominik Göldner Webpräsentation Chromatographie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88809DB-92E3-453B-B486-A8004BEBD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5BD53-DA84-45DF-A84D-0A3AC38BA1A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13451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7864715-320F-44EA-B30F-D3ACB5B67F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7B1C705-01D7-4795-B780-318BC94C5F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7E5E477-6A9E-4774-957B-6A2DEA01AA5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 alt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FA963EC-1FCF-4E8E-A1D7-973C90EC346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de-DE" altLang="de-DE"/>
              <a:t>Dominik Göldner Webpräsentation Chromatographie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C769B49-C2F9-4D7E-8C05-EC0029DC9AC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555154B-8D79-481E-9562-62A7691CF2ED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ußzeilenplatzhalter 3">
            <a:extLst>
              <a:ext uri="{FF2B5EF4-FFF2-40B4-BE49-F238E27FC236}">
                <a16:creationId xmlns:a16="http://schemas.microsoft.com/office/drawing/2014/main" id="{2AF804CC-1D65-4F5F-92D8-C5348EEB2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Dominik Göldner Webpräsentation Chromatographie</a:t>
            </a:r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9E64C896-474E-4E96-9078-13DA7D28D6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52738"/>
            <a:ext cx="9144000" cy="151288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5B5BB7D-4B3D-4C1A-8E5A-DAF8F16E6F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84313"/>
            <a:ext cx="9144000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76" name="Oval 4">
            <a:extLst>
              <a:ext uri="{FF2B5EF4-FFF2-40B4-BE49-F238E27FC236}">
                <a16:creationId xmlns:a16="http://schemas.microsoft.com/office/drawing/2014/main" id="{F7541A20-11FB-47DA-AA94-C99F3D346A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4076700"/>
            <a:ext cx="287337" cy="2873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altLang="de-DE"/>
          </a:p>
        </p:txBody>
      </p:sp>
      <p:sp>
        <p:nvSpPr>
          <p:cNvPr id="3077" name="Oval 5">
            <a:extLst>
              <a:ext uri="{FF2B5EF4-FFF2-40B4-BE49-F238E27FC236}">
                <a16:creationId xmlns:a16="http://schemas.microsoft.com/office/drawing/2014/main" id="{F9E94EB5-AAB1-4BFB-B92F-7947BB312B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716338"/>
            <a:ext cx="287337" cy="2873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altLang="de-DE"/>
          </a:p>
        </p:txBody>
      </p:sp>
      <p:sp>
        <p:nvSpPr>
          <p:cNvPr id="3078" name="Oval 6">
            <a:extLst>
              <a:ext uri="{FF2B5EF4-FFF2-40B4-BE49-F238E27FC236}">
                <a16:creationId xmlns:a16="http://schemas.microsoft.com/office/drawing/2014/main" id="{7D18BBD2-8C25-438C-9737-FAC411724D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141663"/>
            <a:ext cx="287337" cy="2873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altLang="de-DE"/>
          </a:p>
        </p:txBody>
      </p:sp>
      <p:sp>
        <p:nvSpPr>
          <p:cNvPr id="3079" name="AutoShape 7">
            <a:extLst>
              <a:ext uri="{FF2B5EF4-FFF2-40B4-BE49-F238E27FC236}">
                <a16:creationId xmlns:a16="http://schemas.microsoft.com/office/drawing/2014/main" id="{D8F7C815-4ED7-49AF-B84D-E2694903D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3429000"/>
            <a:ext cx="360363" cy="288925"/>
          </a:xfrm>
          <a:prstGeom prst="hexagon">
            <a:avLst>
              <a:gd name="adj" fmla="val 3118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80" name="AutoShape 8">
            <a:extLst>
              <a:ext uri="{FF2B5EF4-FFF2-40B4-BE49-F238E27FC236}">
                <a16:creationId xmlns:a16="http://schemas.microsoft.com/office/drawing/2014/main" id="{29D57D37-67AD-4324-9AD9-3532C8374C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3933825"/>
            <a:ext cx="360363" cy="288925"/>
          </a:xfrm>
          <a:prstGeom prst="hexagon">
            <a:avLst>
              <a:gd name="adj" fmla="val 3118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81" name="AutoShape 9">
            <a:extLst>
              <a:ext uri="{FF2B5EF4-FFF2-40B4-BE49-F238E27FC236}">
                <a16:creationId xmlns:a16="http://schemas.microsoft.com/office/drawing/2014/main" id="{1E335373-B873-4E07-A1AF-987BE02FB8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2852738"/>
            <a:ext cx="360362" cy="288925"/>
          </a:xfrm>
          <a:prstGeom prst="hexagon">
            <a:avLst>
              <a:gd name="adj" fmla="val 31181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82" name="Text Box 10">
            <a:extLst>
              <a:ext uri="{FF2B5EF4-FFF2-40B4-BE49-F238E27FC236}">
                <a16:creationId xmlns:a16="http://schemas.microsoft.com/office/drawing/2014/main" id="{C91B71C9-7A0F-49B2-A0D4-23FDFA673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4724400"/>
            <a:ext cx="23764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/>
              <a:t>Startlinie</a:t>
            </a:r>
          </a:p>
        </p:txBody>
      </p:sp>
      <p:sp>
        <p:nvSpPr>
          <p:cNvPr id="3083" name="Text Box 11">
            <a:extLst>
              <a:ext uri="{FF2B5EF4-FFF2-40B4-BE49-F238E27FC236}">
                <a16:creationId xmlns:a16="http://schemas.microsoft.com/office/drawing/2014/main" id="{E3C79419-32AB-40D1-9DB2-71EEDECDBD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2588" y="1628775"/>
            <a:ext cx="2232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/>
              <a:t>Mobile Phase</a:t>
            </a:r>
          </a:p>
        </p:txBody>
      </p:sp>
      <p:sp>
        <p:nvSpPr>
          <p:cNvPr id="3084" name="Text Box 12">
            <a:extLst>
              <a:ext uri="{FF2B5EF4-FFF2-40B4-BE49-F238E27FC236}">
                <a16:creationId xmlns:a16="http://schemas.microsoft.com/office/drawing/2014/main" id="{4776451E-EE77-40BE-9C91-C2DCA38BFC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563" y="3068638"/>
            <a:ext cx="2305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/>
              <a:t>Stationäre Phase</a:t>
            </a:r>
          </a:p>
        </p:txBody>
      </p:sp>
      <p:sp>
        <p:nvSpPr>
          <p:cNvPr id="3085" name="Line 13">
            <a:extLst>
              <a:ext uri="{FF2B5EF4-FFF2-40B4-BE49-F238E27FC236}">
                <a16:creationId xmlns:a16="http://schemas.microsoft.com/office/drawing/2014/main" id="{DB7B2E8C-2D43-4907-A833-227C797753A0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313" y="1484313"/>
            <a:ext cx="0" cy="287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6" name="Text Box 14">
            <a:extLst>
              <a:ext uri="{FF2B5EF4-FFF2-40B4-BE49-F238E27FC236}">
                <a16:creationId xmlns:a16="http://schemas.microsoft.com/office/drawing/2014/main" id="{279A9850-59E3-4BBC-A340-1E7273333D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4652963"/>
            <a:ext cx="273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/>
              <a:t>Laufmittelfront</a:t>
            </a:r>
          </a:p>
        </p:txBody>
      </p:sp>
      <p:sp>
        <p:nvSpPr>
          <p:cNvPr id="3087" name="Text Box 15">
            <a:extLst>
              <a:ext uri="{FF2B5EF4-FFF2-40B4-BE49-F238E27FC236}">
                <a16:creationId xmlns:a16="http://schemas.microsoft.com/office/drawing/2014/main" id="{B13CF356-207D-4946-9215-4A2E6A1004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04813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3200"/>
              <a:t>Adsorption während einer Chromatographie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04624E-6 L 0.66145 4.04624E-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073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323 0.00786 C -0.02952 -0.0104 -0.02986 -0.04277 -0.02413 -0.06613 C -0.02222 -0.07376 -0.02188 -0.07769 -0.01771 -0.08324 C -0.01458 -0.09595 -0.01354 -0.09618 -0.00816 -0.10636 C -0.00764 -0.10844 -0.00747 -0.11075 -0.0066 -0.11283 C -0.00486 -0.11722 -0.00035 -0.12532 -0.00035 -0.12508 C 0.00191 -0.13456 0.00677 -0.14081 0.01232 -0.14659 C 0.0158 -0.15006 0.01962 -0.15676 0.02344 -0.1593 C 0.02396 -0.15977 0.03524 -0.16439 0.03785 -0.16555 C 0.04844 -0.17017 0.05868 -0.17549 0.06962 -0.17826 C 0.0717 -0.17757 0.07378 -0.17711 0.07587 -0.17618 C 0.07899 -0.17503 0.08542 -0.17202 0.08542 -0.17179 C 0.09271 -0.16162 0.10868 -0.16 0.11875 -0.15491 C 0.12569 -0.15561 0.13264 -0.15584 0.13941 -0.15722 C 0.14948 -0.1593 0.15851 -0.1674 0.16788 -0.17202 C 0.17378 -0.17087 0.18073 -0.17248 0.18542 -0.16763 C 0.1868 -0.16601 0.18732 -0.16324 0.18854 -0.16139 C 0.19548 -0.15006 0.20469 -0.1378 0.21232 -0.12763 C 0.21319 -0.12647 0.22708 -0.11769 0.2283 -0.11699 C 0.23142 -0.11537 0.23785 -0.11283 0.23785 -0.1126 C 0.24687 -0.11352 0.25573 -0.11376 0.26476 -0.11491 C 0.27552 -0.1163 0.28889 -0.12439 0.29965 -0.12763 C 0.30451 -0.12925 0.3092 -0.13179 0.31406 -0.13387 C 0.31719 -0.13526 0.32344 -0.13803 0.32344 -0.1378 C 0.3309 -0.14474 0.33854 -0.14636 0.34739 -0.14867 C 0.36163 -0.14705 0.37344 -0.1452 0.38698 -0.14011 C 0.39705 -0.13156 0.41042 -0.12832 0.42187 -0.12324 C 0.42673 -0.12115 0.43142 -0.11907 0.43628 -0.11699 C 0.43785 -0.1163 0.44097 -0.11491 0.44097 -0.11468 C 0.45295 -0.10358 0.43854 -0.1163 0.45052 -0.10844 C 0.45573 -0.10497 0.45764 -0.10058 0.46319 -0.09803 C 0.47344 -0.08855 0.48281 -0.07561 0.49496 -0.07052 C 0.49601 -0.06913 0.49687 -0.06728 0.49809 -0.06613 C 0.49965 -0.06451 0.50156 -0.06381 0.50295 -0.06196 C 0.50538 -0.05873 0.50694 -0.05456 0.5092 -0.05133 C 0.51111 -0.04393 0.51389 -0.04254 0.51719 -0.03653 C 0.52726 -0.01826 0.51944 -0.02913 0.52673 -0.01965 C 0.52864 -0.01179 0.53472 0.00347 0.53941 0.00994 C 0.54236 0.02197 0.54479 0.03445 0.54896 0.04578 " pathEditMode="relative" rAng="0" ptsTypes="ffffffffffffffffffffffffffffffffffffffA">
                                      <p:cBhvr>
                                        <p:cTn id="8" dur="5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01" y="-742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743 -0.00046 C -0.01789 -0.00254 -0.01667 -0.00508 -0.00851 -0.00878 C -0.00052 -0.01595 -0.00504 -0.01133 0.00434 -0.02358 C 0.00694 -0.02705 0.01215 -0.03422 0.01215 -0.03399 C 0.01649 -0.05133 0.01041 -0.03052 0.01701 -0.04485 C 0.01788 -0.0467 0.0177 -0.04925 0.01857 -0.0511 C 0.01979 -0.0541 0.0217 -0.05688 0.02326 -0.05965 C 0.02604 -0.07052 0.03281 -0.07815 0.03593 -0.08925 C 0.03888 -0.09965 0.03975 -0.11075 0.04548 -0.11884 C 0.04913 -0.13318 0.06093 -0.14173 0.071 -0.14636 C 0.07413 -0.14774 0.08038 -0.15052 0.08038 -0.15029 C 0.08836 -0.14844 0.09479 -0.14543 0.1026 -0.14196 C 0.10416 -0.14127 0.10746 -0.13988 0.10746 -0.13965 C 0.11701 -0.14058 0.12638 -0.14081 0.13593 -0.14196 C 0.14704 -0.14335 0.1559 -0.15422 0.16614 -0.15884 C 0.17343 -0.16532 0.1835 -0.17202 0.18993 -0.18011 C 0.19583 -0.18751 0.19774 -0.19352 0.2059 -0.19699 C 0.21614 -0.20624 0.21753 -0.20693 0.22968 -0.20971 C 0.24305 -0.20624 0.25347 -0.1963 0.26614 -0.19075 C 0.26944 -0.18612 0.27413 -0.18266 0.27882 -0.18011 C 0.28194 -0.17826 0.28836 -0.17595 0.28836 -0.17572 C 0.32743 -0.1778 0.35399 -0.17965 0.39323 -0.17803 C 0.40017 -0.17503 0.4052 -0.16971 0.41215 -0.1674 C 0.41996 -0.16069 0.41805 -0.1593 0.42812 -0.15676 C 0.42968 -0.15537 0.43107 -0.15352 0.43281 -0.1526 C 0.43593 -0.15075 0.44236 -0.14844 0.44236 -0.14821 C 0.44739 -0.14127 0.45503 -0.13849 0.45989 -0.13156 C 0.47083 -0.1163 0.47882 -0.09757 0.48993 -0.08277 C 0.49583 -0.07491 0.49027 -0.08162 0.49791 -0.07653 C 0.50573 -0.07144 0.49982 -0.07399 0.5059 -0.06797 C 0.50902 -0.06497 0.51545 -0.05965 0.51545 -0.05942 C 0.52257 -0.04508 0.51805 -0.04855 0.52656 -0.04485 C 0.53125 -0.03838 0.53263 -0.03029 0.53767 -0.02358 C 0.54045 -0.01271 0.54704 -0.00578 0.54704 0.00601 " pathEditMode="relative" rAng="0" ptsTypes="fffffffffffffffffffffffffffffffffA">
                                      <p:cBhvr>
                                        <p:cTn id="10" dur="5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15" y="-1015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05556E-6 9.24855E-7 C 0.0092 -0.00416 0.01006 -0.01041 0.01736 -0.01688 C 0.01961 -0.02636 0.02447 -0.03237 0.02847 -0.04023 C 0.0368 -0.05688 0.04305 -0.077 0.05399 -0.09087 C 0.05781 -0.10659 0.05277 -0.08786 0.05867 -0.10359 C 0.06163 -0.11145 0.06284 -0.11954 0.06666 -0.12694 C 0.07048 -0.14197 0.07847 -0.15075 0.08558 -0.16278 C 0.08801 -0.16671 0.09201 -0.17549 0.09201 -0.17549 C 0.09409 -0.18636 0.09826 -0.19122 0.10312 -0.20093 C 0.10503 -0.20463 0.10399 -0.21041 0.10624 -0.21341 C 0.10729 -0.2148 0.1085 -0.21642 0.10954 -0.21781 C 0.11388 -0.23561 0.11944 -0.25272 0.12378 -0.27052 C 0.12604 -0.28 0.12499 -0.28463 0.13003 -0.29179 C 0.13246 -0.30035 0.13801 -0.3059 0.14444 -0.30867 C 0.15572 -0.31862 0.15034 -0.31561 0.16024 -0.31931 C 0.17725 -0.33388 0.19027 -0.30937 0.20312 -0.29804 C 0.20503 -0.29434 0.20781 -0.29133 0.20954 -0.2874 C 0.21249 -0.28093 0.21301 -0.27653 0.21736 -0.27052 C 0.21996 -0.25989 0.2269 -0.25041 0.23176 -0.24093 C 0.23506 -0.23422 0.23472 -0.23515 0.23801 -0.22821 C 0.23888 -0.22636 0.23854 -0.22359 0.23958 -0.22197 C 0.24218 -0.21781 0.25156 -0.21457 0.25399 -0.21341 C 0.25555 -0.21272 0.25867 -0.21133 0.25867 -0.21133 C 0.26336 -0.21573 0.26597 -0.21966 0.27135 -0.22197 C 0.2776 -0.23006 0.28437 -0.23376 0.29201 -0.23885 C 0.2967 -0.24208 0.30034 -0.24763 0.30468 -0.25156 C 0.30815 -0.2585 0.31232 -0.26151 0.31579 -0.26844 C 0.31631 -0.27052 0.31649 -0.27307 0.31736 -0.27492 C 0.31822 -0.27653 0.31996 -0.27723 0.32065 -0.27908 C 0.32708 -0.29573 0.31753 -0.2807 0.32534 -0.29179 C 0.32638 -0.29596 0.3276 -0.30012 0.32847 -0.30451 C 0.32899 -0.30729 0.32933 -0.31006 0.33003 -0.31283 C 0.33107 -0.31723 0.3302 -0.32416 0.33333 -0.32555 C 0.33645 -0.32694 0.33975 -0.32833 0.34288 -0.32971 C 0.34444 -0.33041 0.34756 -0.33179 0.34756 -0.33179 C 0.35347 -0.3311 0.35937 -0.33087 0.3651 -0.32971 C 0.37031 -0.32879 0.3743 -0.32347 0.37933 -0.32139 C 0.38836 -0.3089 0.37586 -0.32509 0.38732 -0.31492 C 0.38975 -0.31283 0.39808 -0.30359 0.39999 -0.30012 C 0.40225 -0.29596 0.40416 -0.29156 0.40624 -0.2874 C 0.40729 -0.28532 0.40954 -0.28116 0.40954 -0.28116 C 0.4118 -0.27214 0.41562 -0.26428 0.41892 -0.25573 C 0.42048 -0.25179 0.42065 -0.24694 0.42222 -0.24301 C 0.42656 -0.2326 0.4269 -0.2326 0.43176 -0.22613 C 0.4342 -0.21665 0.43715 -0.2185 0.44114 -0.21133 C 0.44461 -0.20532 0.44878 -0.19954 0.45069 -0.19237 C 0.45347 -0.18151 0.45451 -0.17711 0.46024 -0.16902 C 0.46388 -0.15445 0.46718 -0.15099 0.47447 -0.13942 C 0.4802 -0.13041 0.48402 -0.12046 0.49045 -0.11214 C 0.49236 -0.10405 0.49652 -0.09989 0.49999 -0.09295 C 0.50225 -0.08416 0.50555 -0.07515 0.50954 -0.06775 C 0.51128 -0.06035 0.51163 -0.05434 0.51579 -0.04856 C 0.51944 -0.03399 0.51649 -0.03885 0.52222 -0.03168 C 0.52725 -0.01179 0.55225 -0.01272 0.5651 -0.01272 " pathEditMode="relative" ptsTypes="fffffffffffffffffffffffffffffffffffffffffffffffffffffA">
                                      <p:cBhvr>
                                        <p:cTn id="12" dur="5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25 -0.01919 C -0.02379 -0.01688 -0.02119 -0.01456 -0.01372 -0.01711 C -0.00886 -0.0215 -0.0066 -0.02636 -0.00261 -0.03191 C 4.72222E-6 -0.04254 0.00434 -0.05341 0.01006 -0.0615 C 0.01458 -0.07977 0.00816 -0.05711 0.01493 -0.07191 C 0.01579 -0.07376 0.01579 -0.0763 0.01649 -0.07838 C 0.01736 -0.08069 0.01857 -0.08254 0.01961 -0.08462 C 0.02326 -0.09919 0.02031 -0.09433 0.02604 -0.1015 C 0.03055 -0.12 0.0401 -0.13433 0.04826 -0.15029 C 0.05138 -0.15653 0.05434 -0.163 0.05763 -0.16925 C 0.05868 -0.17133 0.06093 -0.17549 0.06093 -0.17526 C 0.06475 -0.19098 0.05937 -0.17225 0.06718 -0.18821 C 0.06805 -0.19006 0.06788 -0.19283 0.06875 -0.19468 C 0.07187 -0.20162 0.0776 -0.20717 0.08159 -0.21364 C 0.08663 -0.22196 0.08368 -0.22243 0.0927 -0.23052 C 0.09704 -0.23445 0.09722 -0.23514 0.10208 -0.23699 C 0.10625 -0.23861 0.11493 -0.24115 0.11493 -0.24092 C 0.12066 -0.24069 0.146 -0.24092 0.15763 -0.23699 C 0.16093 -0.23584 0.16406 -0.23399 0.16718 -0.2326 C 0.16875 -0.23191 0.17204 -0.23052 0.17204 -0.23029 C 0.18732 -0.21017 0.21024 -0.20208 0.22604 -0.18196 C 0.22777 -0.17503 0.23055 -0.16994 0.23229 -0.163 C 0.23333 -0.15468 0.23333 -0.14081 0.23715 -0.13341 C 0.23836 -0.13087 0.24045 -0.12925 0.24184 -0.12693 C 0.24305 -0.12509 0.24392 -0.12277 0.24496 -0.12069 C 0.2467 -0.11352 0.24826 -0.10798 0.25138 -0.1015 C 0.25312 -0.09202 0.25677 -0.08832 0.26093 -0.08046 C 0.26302 -0.07237 0.26597 -0.06312 0.27048 -0.05711 C 0.27638 -0.03329 0.26684 -0.07006 0.27517 -0.04462 C 0.28107 -0.02659 0.28472 -0.00624 0.28941 0.01249 C 0.29079 0.0185 0.29201 0.02613 0.29427 0.03168 C 0.296 0.03607 0.30052 0.04416 0.30052 0.04439 C 0.30434 0.06012 0.29826 0.03838 0.31006 0.06127 C 0.321 0.08254 0.32534 0.10567 0.34826 0.10567 " pathEditMode="relative" rAng="0" ptsTypes="fffffffffffffffffffffffffffffffffA">
                                      <p:cBhvr>
                                        <p:cTn id="14" dur="5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76" y="-4855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22222E-6 3.87283E-6 C 0.01423 -0.01341 -0.00435 0.00508 0.00781 -0.01064 C 0.00919 -0.01249 0.0111 -0.01318 0.01267 -0.0148 C 0.0144 -0.01665 0.01579 -0.01919 0.01735 -0.02127 C 0.02169 -0.03838 0.01562 -0.01758 0.02221 -0.03191 C 0.02308 -0.03376 0.02291 -0.0363 0.02378 -0.03815 C 0.0269 -0.04555 0.0309 -0.05272 0.03489 -0.05919 C 0.03836 -0.06497 0.03888 -0.07099 0.0427 -0.0763 C 0.04756 -0.09966 0.04096 -0.07099 0.04756 -0.0911 C 0.05103 -0.10174 0.05069 -0.10613 0.05711 -0.11422 C 0.05937 -0.12324 0.06128 -0.12532 0.06666 -0.1311 C 0.0743 -0.13919 0.06492 -0.13133 0.07291 -0.14174 C 0.07638 -0.14636 0.08159 -0.15029 0.08558 -0.15445 C 0.09096 -0.16 0.08958 -0.16393 0.09669 -0.16717 C 0.10069 -0.17226 0.10416 -0.17526 0.10937 -0.17758 C 0.1118 -0.17711 0.12326 -0.17549 0.1269 -0.17341 C 0.12864 -0.17249 0.12985 -0.17018 0.13159 -0.16925 C 0.13471 -0.1674 0.14114 -0.16509 0.14114 -0.16509 C 0.14635 -0.16047 0.15121 -0.157 0.15711 -0.15445 C 0.15867 -0.15307 0.16006 -0.15145 0.1618 -0.15029 C 0.16336 -0.14937 0.1651 -0.14914 0.16666 -0.14798 C 0.18211 -0.13642 0.17031 -0.1422 0.1809 -0.13758 C 0.18767 -0.1281 0.17968 -0.13781 0.18888 -0.1311 C 0.19583 -0.12601 0.20017 -0.11954 0.20763 -0.1163 C 0.2118 -0.11122 0.2151 -0.10821 0.22048 -0.1059 C 0.22621 -0.09804 0.22256 -0.10266 0.23315 -0.09318 C 0.24062 -0.08671 0.24617 -0.07653 0.25364 -0.06983 C 0.2611 -0.05596 0.27135 -0.04347 0.28246 -0.03607 C 0.29027 -0.03099 0.28437 -0.03353 0.29044 -0.02752 C 0.29774 -0.02035 0.30138 -0.01873 0.30937 -0.0148 C 0.31406 -0.00902 0.32083 -0.00509 0.3269 -0.00232 C 0.33211 3.87283E-6 0.33159 -0.00208 0.33159 0.00208 " pathEditMode="relative" ptsTypes="fffffffffffffffffffffffffffffffA">
                                      <p:cBhvr>
                                        <p:cTn id="16" dur="5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-4.56647E-6 C 0.00763 -0.00694 0.01475 -0.0141 0.01909 -0.02543 C 0.02221 -0.03352 0.02378 -0.04231 0.02864 -0.04879 C 0.02916 -0.05087 0.02951 -0.05318 0.0302 -0.05503 C 0.03107 -0.05734 0.03263 -0.05896 0.03332 -0.06127 C 0.03923 -0.08347 0.03246 -0.07329 0.03975 -0.08254 C 0.04027 -0.08462 0.04062 -0.0867 0.04131 -0.08879 C 0.04218 -0.0911 0.04374 -0.09295 0.04444 -0.09526 C 0.04582 -0.09942 0.04565 -0.10428 0.04756 -0.10798 C 0.04964 -0.11214 0.05398 -0.12046 0.05398 -0.12046 C 0.05642 -0.1304 0.0618 -0.13503 0.0651 -0.14381 C 0.06579 -0.14566 0.06579 -0.14821 0.06666 -0.15006 C 0.06857 -0.15445 0.07308 -0.16277 0.07308 -0.16277 C 0.07586 -0.1741 0.07378 -0.1674 0.08089 -0.18196 C 0.08194 -0.18405 0.08332 -0.19237 0.08419 -0.19445 C 0.08732 -0.20277 0.08975 -0.21087 0.09201 -0.21988 C 0.09635 -0.23699 0.09756 -0.25549 0.10155 -0.27283 C 0.10416 -0.28439 0.10763 -0.29387 0.1111 -0.30451 C 0.11249 -0.30867 0.11232 -0.31352 0.11423 -0.31722 C 0.12117 -0.33087 0.12916 -0.34566 0.14131 -0.35098 C 0.14878 -0.35746 0.15485 -0.36416 0.16353 -0.36786 C 0.16753 -0.37133 0.16996 -0.37387 0.17464 -0.37642 C 0.17777 -0.37803 0.18419 -0.38058 0.18419 -0.38058 C 0.19548 -0.37919 0.20381 -0.37711 0.21423 -0.37202 C 0.21839 -0.36694 0.22152 -0.36393 0.2269 -0.36162 C 0.2361 -0.34936 0.23142 -0.3526 0.23975 -0.3489 C 0.24548 -0.34381 0.24878 -0.33711 0.25555 -0.3341 C 0.25902 -0.32717 0.26145 -0.32393 0.26666 -0.31931 C 0.2677 -0.31514 0.26874 -0.31075 0.26978 -0.30659 C 0.271 -0.30173 0.27499 -0.29873 0.27621 -0.29387 C 0.28055 -0.27653 0.28298 -0.2585 0.28732 -0.24116 C 0.28767 -0.23306 0.28697 -0.19931 0.29374 -0.18821 C 0.29496 -0.18636 0.29704 -0.18566 0.29843 -0.18405 C 0.29964 -0.18266 0.30069 -0.18127 0.30155 -0.17965 C 0.30607 -0.17225 0.31058 -0.16578 0.31753 -0.16277 C 0.32065 -0.16 0.32586 -0.15931 0.32707 -0.15445 C 0.32933 -0.1452 0.33298 -0.1378 0.33819 -0.1311 C 0.34044 -0.12208 0.34374 -0.11491 0.346 -0.10566 C 0.34652 -0.10358 0.34704 -0.1015 0.34756 -0.09942 C 0.34808 -0.09734 0.3493 -0.09318 0.3493 -0.09318 C 0.34982 -0.08902 0.35034 -0.08462 0.35086 -0.08046 C 0.35138 -0.07491 0.35242 -0.06358 0.35242 -0.06358 " pathEditMode="relative" ptsTypes="fffffffffffffffffffffffffffffffffffffffffA">
                                      <p:cBhvr>
                                        <p:cTn id="18" dur="5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  <p:bldP spid="3077" grpId="0" animBg="1"/>
      <p:bldP spid="3078" grpId="0" animBg="1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Bildschirmpräsentation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Standarddesign</vt:lpstr>
      <vt:lpstr>PowerPoint-Präsentation</vt:lpstr>
    </vt:vector>
  </TitlesOfParts>
  <Company>Universität Bayreuth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Chemie</dc:creator>
  <cp:lastModifiedBy>Wagner, Walter</cp:lastModifiedBy>
  <cp:revision>2</cp:revision>
  <dcterms:created xsi:type="dcterms:W3CDTF">2006-07-24T12:20:31Z</dcterms:created>
  <dcterms:modified xsi:type="dcterms:W3CDTF">2020-04-20T08:15:20Z</dcterms:modified>
</cp:coreProperties>
</file>