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29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28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07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72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25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47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61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31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92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94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84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65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45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9A739FB-73A5-456A-AA20-4767CA38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" y="1"/>
            <a:ext cx="9145729" cy="68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79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Wagner, Walter</dc:creator>
  <cp:lastModifiedBy>Wagner, Walter</cp:lastModifiedBy>
  <cp:revision>4</cp:revision>
  <dcterms:created xsi:type="dcterms:W3CDTF">2020-06-06T10:12:06Z</dcterms:created>
  <dcterms:modified xsi:type="dcterms:W3CDTF">2020-06-07T07:08:43Z</dcterms:modified>
</cp:coreProperties>
</file>