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29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28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07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7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5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47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61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31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92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94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784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65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D284-2F67-4302-9A5F-2B4571F4C59C}" type="datetimeFigureOut">
              <a:rPr lang="de-DE" smtClean="0"/>
              <a:t>07.06.2020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FCF7-F554-4140-BB79-1F44053BB5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545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49635B-9E4A-48A7-AE24-B61EEA374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9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Wagner, Walter</dc:creator>
  <cp:lastModifiedBy>Wagner, Walter</cp:lastModifiedBy>
  <cp:revision>4</cp:revision>
  <dcterms:created xsi:type="dcterms:W3CDTF">2020-06-06T10:12:06Z</dcterms:created>
  <dcterms:modified xsi:type="dcterms:W3CDTF">2020-06-07T07:34:36Z</dcterms:modified>
</cp:coreProperties>
</file>