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FF6565"/>
    <a:srgbClr val="FF4343"/>
    <a:srgbClr val="3399FF"/>
    <a:srgbClr val="000066"/>
    <a:srgbClr val="336699"/>
    <a:srgbClr val="FF3399"/>
    <a:srgbClr val="99FFCC"/>
    <a:srgbClr val="4D4D4D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12" autoAdjust="0"/>
  </p:normalViewPr>
  <p:slideViewPr>
    <p:cSldViewPr showGuides="1">
      <p:cViewPr>
        <p:scale>
          <a:sx n="75" d="100"/>
          <a:sy n="75" d="100"/>
        </p:scale>
        <p:origin x="522" y="3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045474-9CD1-4207-8A06-1610BE6910F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8439-6715-4FBC-A964-7CAC18CA16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09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95578-6687-4C92-8965-2A338A7835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878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30484-CEAC-4A04-B414-CFE7B090BF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90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D8F6B-36F9-4117-9326-406750545D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534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711E8-BFD6-4018-9A67-EDEE749C5D8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00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47A8D-2052-4B03-95A6-99E2E84B0F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618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75715-854B-4F72-A684-6F68AF6C63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334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E3DD2-6EA8-43BC-8294-79D972F1BE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30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ECE08-2F4D-4060-BE33-B1BCAE51AD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762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FFFC-5C4A-42CF-9448-FCEA61F427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02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B63D2-6CAB-40FA-987D-33477BA746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17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C27880-8036-4066-88F8-5DE4CEF67FC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u="sng"/>
              <a:t>Aufbau einer PEM-BZ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71550" y="2708275"/>
            <a:ext cx="1439863" cy="288131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411413" y="2708275"/>
            <a:ext cx="1439862" cy="28813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>
              <a:solidFill>
                <a:srgbClr val="F5B9A9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732588" y="2708275"/>
            <a:ext cx="1439862" cy="288131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292725" y="2708275"/>
            <a:ext cx="1439863" cy="28813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851275" y="2708275"/>
            <a:ext cx="1439863" cy="2881313"/>
          </a:xfrm>
          <a:prstGeom prst="rect">
            <a:avLst/>
          </a:prstGeom>
          <a:solidFill>
            <a:srgbClr val="F4F4AA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2987675" y="1844675"/>
            <a:ext cx="215900" cy="8636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940425" y="1844675"/>
            <a:ext cx="215900" cy="8636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2987675" y="1628775"/>
            <a:ext cx="3168650" cy="2159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2987675" y="1844675"/>
            <a:ext cx="2159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5940425" y="1844675"/>
            <a:ext cx="2159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5940425" y="2708275"/>
            <a:ext cx="2159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>
            <a:off x="2987675" y="2708275"/>
            <a:ext cx="2159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4140200" y="1484313"/>
            <a:ext cx="792163" cy="576262"/>
          </a:xfrm>
          <a:prstGeom prst="ellipse">
            <a:avLst/>
          </a:prstGeom>
          <a:solidFill>
            <a:srgbClr val="B2B2B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4140200" y="1557338"/>
            <a:ext cx="792163" cy="358775"/>
          </a:xfrm>
          <a:prstGeom prst="rect">
            <a:avLst/>
          </a:prstGeom>
          <a:solidFill>
            <a:srgbClr val="B2B2B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2411413" y="2924175"/>
            <a:ext cx="0" cy="43338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3851275" y="2997200"/>
            <a:ext cx="0" cy="4318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2411413" y="3644900"/>
            <a:ext cx="0" cy="36036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>
            <a:off x="2411413" y="4365625"/>
            <a:ext cx="0" cy="2873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3851275" y="3716338"/>
            <a:ext cx="0" cy="28892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851275" y="4437063"/>
            <a:ext cx="0" cy="287337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2411413" y="4941888"/>
            <a:ext cx="0" cy="287337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>
            <a:off x="3851275" y="5013325"/>
            <a:ext cx="0" cy="287338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5292725" y="3068638"/>
            <a:ext cx="0" cy="3603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5292725" y="3716338"/>
            <a:ext cx="0" cy="3603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5292725" y="4437063"/>
            <a:ext cx="0" cy="3603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5292725" y="5084763"/>
            <a:ext cx="0" cy="28892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6732588" y="3068638"/>
            <a:ext cx="0" cy="360362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2" name="Line 30"/>
          <p:cNvSpPr>
            <a:spLocks noChangeShapeType="1"/>
          </p:cNvSpPr>
          <p:nvPr/>
        </p:nvSpPr>
        <p:spPr bwMode="auto">
          <a:xfrm>
            <a:off x="6732588" y="3644900"/>
            <a:ext cx="0" cy="360363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3" name="Line 31"/>
          <p:cNvSpPr>
            <a:spLocks noChangeShapeType="1"/>
          </p:cNvSpPr>
          <p:nvPr/>
        </p:nvSpPr>
        <p:spPr bwMode="auto">
          <a:xfrm>
            <a:off x="6732588" y="4365625"/>
            <a:ext cx="0" cy="35877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4" name="Line 32"/>
          <p:cNvSpPr>
            <a:spLocks noChangeShapeType="1"/>
          </p:cNvSpPr>
          <p:nvPr/>
        </p:nvSpPr>
        <p:spPr bwMode="auto">
          <a:xfrm>
            <a:off x="6732588" y="4941888"/>
            <a:ext cx="0" cy="358775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86" name="Oval 34"/>
          <p:cNvSpPr>
            <a:spLocks noChangeArrowheads="1"/>
          </p:cNvSpPr>
          <p:nvPr/>
        </p:nvSpPr>
        <p:spPr bwMode="auto">
          <a:xfrm rot="-10800000">
            <a:off x="2916238" y="2924175"/>
            <a:ext cx="433387" cy="431800"/>
          </a:xfrm>
          <a:prstGeom prst="ellipse">
            <a:avLst/>
          </a:prstGeom>
          <a:gradFill rotWithShape="1">
            <a:gsLst>
              <a:gs pos="0">
                <a:srgbClr val="FF6565"/>
              </a:gs>
              <a:gs pos="100000">
                <a:srgbClr val="E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989" name="Rectangle 37"/>
          <p:cNvSpPr>
            <a:spLocks noChangeArrowheads="1"/>
          </p:cNvSpPr>
          <p:nvPr/>
        </p:nvSpPr>
        <p:spPr bwMode="auto">
          <a:xfrm>
            <a:off x="8172450" y="3068638"/>
            <a:ext cx="431800" cy="2159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990" name="Line 38"/>
          <p:cNvSpPr>
            <a:spLocks noChangeShapeType="1"/>
          </p:cNvSpPr>
          <p:nvPr/>
        </p:nvSpPr>
        <p:spPr bwMode="auto">
          <a:xfrm>
            <a:off x="8172450" y="3068638"/>
            <a:ext cx="0" cy="215900"/>
          </a:xfrm>
          <a:prstGeom prst="line">
            <a:avLst/>
          </a:prstGeom>
          <a:noFill/>
          <a:ln w="38100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5991" name="Group 39"/>
          <p:cNvGrpSpPr>
            <a:grpSpLocks/>
          </p:cNvGrpSpPr>
          <p:nvPr/>
        </p:nvGrpSpPr>
        <p:grpSpPr bwMode="auto">
          <a:xfrm>
            <a:off x="539750" y="3068638"/>
            <a:ext cx="450850" cy="215900"/>
            <a:chOff x="340" y="1933"/>
            <a:chExt cx="284" cy="136"/>
          </a:xfrm>
        </p:grpSpPr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340" y="1933"/>
              <a:ext cx="272" cy="13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25993" name="AutoShape 41"/>
            <p:cNvCxnSpPr>
              <a:cxnSpLocks noChangeShapeType="1"/>
              <a:stCxn id="125992" idx="3"/>
              <a:endCxn id="125992" idx="3"/>
            </p:cNvCxnSpPr>
            <p:nvPr/>
          </p:nvCxnSpPr>
          <p:spPr bwMode="auto">
            <a:xfrm>
              <a:off x="624" y="2001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612" y="1933"/>
              <a:ext cx="0" cy="136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340" y="1933"/>
              <a:ext cx="0" cy="136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5996" name="Line 44"/>
          <p:cNvSpPr>
            <a:spLocks noChangeShapeType="1"/>
          </p:cNvSpPr>
          <p:nvPr/>
        </p:nvSpPr>
        <p:spPr bwMode="auto">
          <a:xfrm>
            <a:off x="8604250" y="3068638"/>
            <a:ext cx="0" cy="215900"/>
          </a:xfrm>
          <a:prstGeom prst="line">
            <a:avLst/>
          </a:prstGeom>
          <a:noFill/>
          <a:ln w="38100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97" name="Line 45"/>
          <p:cNvSpPr>
            <a:spLocks noChangeShapeType="1"/>
          </p:cNvSpPr>
          <p:nvPr/>
        </p:nvSpPr>
        <p:spPr bwMode="auto">
          <a:xfrm>
            <a:off x="395288" y="321310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0" y="3068638"/>
            <a:ext cx="827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 b="1" dirty="0"/>
              <a:t>O</a:t>
            </a:r>
            <a:r>
              <a:rPr lang="de-DE" altLang="de-DE" sz="1800" b="1" baseline="-25000" dirty="0"/>
              <a:t>2</a:t>
            </a:r>
            <a:endParaRPr lang="de-DE" altLang="de-DE" sz="1800" b="1" dirty="0"/>
          </a:p>
          <a:p>
            <a:r>
              <a:rPr lang="de-DE" altLang="de-DE" sz="1800" b="1" dirty="0"/>
              <a:t>(Luft)</a:t>
            </a:r>
            <a:endParaRPr lang="de-DE" altLang="de-DE" sz="1800" b="1" baseline="-25000" dirty="0"/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8686800" y="2997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800" b="1"/>
              <a:t>H</a:t>
            </a:r>
            <a:r>
              <a:rPr lang="de-DE" altLang="de-DE" sz="1800" b="1" baseline="-25000"/>
              <a:t>2</a:t>
            </a:r>
          </a:p>
        </p:txBody>
      </p:sp>
      <p:sp>
        <p:nvSpPr>
          <p:cNvPr id="126000" name="Line 48"/>
          <p:cNvSpPr>
            <a:spLocks noChangeShapeType="1"/>
          </p:cNvSpPr>
          <p:nvPr/>
        </p:nvSpPr>
        <p:spPr bwMode="auto">
          <a:xfrm flipH="1">
            <a:off x="8172450" y="321310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126003" name="AutoShape 51"/>
          <p:cNvCxnSpPr>
            <a:cxnSpLocks noChangeShapeType="1"/>
            <a:stCxn id="126002" idx="3"/>
            <a:endCxn id="126002" idx="3"/>
          </p:cNvCxnSpPr>
          <p:nvPr/>
        </p:nvCxnSpPr>
        <p:spPr bwMode="auto">
          <a:xfrm>
            <a:off x="974407" y="4900614"/>
            <a:ext cx="0" cy="0"/>
          </a:xfrm>
          <a:prstGeom prst="straightConnector1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1C7F431-4AFE-46B1-8301-C0560FB5961C}"/>
              </a:ext>
            </a:extLst>
          </p:cNvPr>
          <p:cNvGrpSpPr/>
          <p:nvPr/>
        </p:nvGrpSpPr>
        <p:grpSpPr>
          <a:xfrm>
            <a:off x="542607" y="4720431"/>
            <a:ext cx="431800" cy="360364"/>
            <a:chOff x="323528" y="4231223"/>
            <a:chExt cx="431800" cy="360364"/>
          </a:xfrm>
        </p:grpSpPr>
        <p:sp>
          <p:nvSpPr>
            <p:cNvPr id="126002" name="Rectangle 50"/>
            <p:cNvSpPr>
              <a:spLocks noChangeArrowheads="1"/>
            </p:cNvSpPr>
            <p:nvPr/>
          </p:nvSpPr>
          <p:spPr bwMode="auto">
            <a:xfrm>
              <a:off x="323528" y="4231224"/>
              <a:ext cx="431800" cy="360363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004" name="Line 52"/>
            <p:cNvSpPr>
              <a:spLocks noChangeShapeType="1"/>
            </p:cNvSpPr>
            <p:nvPr/>
          </p:nvSpPr>
          <p:spPr bwMode="auto">
            <a:xfrm flipV="1">
              <a:off x="755328" y="4231223"/>
              <a:ext cx="0" cy="360363"/>
            </a:xfrm>
            <a:prstGeom prst="line">
              <a:avLst/>
            </a:prstGeom>
            <a:solidFill>
              <a:schemeClr val="accent1">
                <a:lumMod val="90000"/>
              </a:schemeClr>
            </a:solidFill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005" name="Line 53"/>
            <p:cNvSpPr>
              <a:spLocks noChangeShapeType="1"/>
            </p:cNvSpPr>
            <p:nvPr/>
          </p:nvSpPr>
          <p:spPr bwMode="auto">
            <a:xfrm>
              <a:off x="323528" y="4231223"/>
              <a:ext cx="0" cy="360363"/>
            </a:xfrm>
            <a:prstGeom prst="line">
              <a:avLst/>
            </a:prstGeom>
            <a:solidFill>
              <a:schemeClr val="accent1">
                <a:lumMod val="90000"/>
              </a:schemeClr>
            </a:solidFill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cxnSp>
        <p:nvCxnSpPr>
          <p:cNvPr id="126008" name="AutoShape 56"/>
          <p:cNvCxnSpPr>
            <a:cxnSpLocks noChangeShapeType="1"/>
            <a:stCxn id="126007" idx="3"/>
            <a:endCxn id="126007" idx="3"/>
          </p:cNvCxnSpPr>
          <p:nvPr/>
        </p:nvCxnSpPr>
        <p:spPr bwMode="auto">
          <a:xfrm>
            <a:off x="8623300" y="490458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513AF76-A9D2-4AB7-AAB5-219EDB0C223D}"/>
              </a:ext>
            </a:extLst>
          </p:cNvPr>
          <p:cNvGrpSpPr/>
          <p:nvPr/>
        </p:nvGrpSpPr>
        <p:grpSpPr>
          <a:xfrm>
            <a:off x="8172450" y="4724400"/>
            <a:ext cx="431800" cy="360363"/>
            <a:chOff x="8172450" y="4724400"/>
            <a:chExt cx="431800" cy="360363"/>
          </a:xfrm>
        </p:grpSpPr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8172450" y="4724400"/>
              <a:ext cx="431800" cy="360363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6009" name="Line 57"/>
            <p:cNvSpPr>
              <a:spLocks noChangeShapeType="1"/>
            </p:cNvSpPr>
            <p:nvPr/>
          </p:nvSpPr>
          <p:spPr bwMode="auto">
            <a:xfrm flipV="1">
              <a:off x="8604250" y="4724400"/>
              <a:ext cx="0" cy="360363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010" name="Line 58"/>
            <p:cNvSpPr>
              <a:spLocks noChangeShapeType="1"/>
            </p:cNvSpPr>
            <p:nvPr/>
          </p:nvSpPr>
          <p:spPr bwMode="auto">
            <a:xfrm>
              <a:off x="8172450" y="4724400"/>
              <a:ext cx="0" cy="360363"/>
            </a:xfrm>
            <a:prstGeom prst="line">
              <a:avLst/>
            </a:prstGeom>
            <a:noFill/>
            <a:ln w="38100">
              <a:solidFill>
                <a:schemeClr val="accent1">
                  <a:lumMod val="9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539750" y="4724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800" b="1" dirty="0"/>
              <a:t>Luft/ H</a:t>
            </a:r>
            <a:r>
              <a:rPr lang="de-DE" altLang="de-DE" sz="1800" b="1" baseline="-25000" dirty="0"/>
              <a:t>2</a:t>
            </a:r>
            <a:r>
              <a:rPr lang="de-DE" altLang="de-DE" sz="1800" b="1" dirty="0"/>
              <a:t>O</a:t>
            </a:r>
          </a:p>
        </p:txBody>
      </p:sp>
      <p:sp>
        <p:nvSpPr>
          <p:cNvPr id="126012" name="Line 60"/>
          <p:cNvSpPr>
            <a:spLocks noChangeShapeType="1"/>
          </p:cNvSpPr>
          <p:nvPr/>
        </p:nvSpPr>
        <p:spPr bwMode="auto">
          <a:xfrm flipH="1">
            <a:off x="323850" y="4868863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13" name="Rectangle 61"/>
          <p:cNvSpPr>
            <a:spLocks noChangeArrowheads="1"/>
          </p:cNvSpPr>
          <p:nvPr/>
        </p:nvSpPr>
        <p:spPr bwMode="auto">
          <a:xfrm>
            <a:off x="7812088" y="4724400"/>
            <a:ext cx="623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800" b="1"/>
              <a:t>   H</a:t>
            </a:r>
            <a:r>
              <a:rPr lang="de-DE" altLang="de-DE" sz="1800" b="1" baseline="-25000"/>
              <a:t>2</a:t>
            </a:r>
            <a:endParaRPr lang="de-DE" altLang="de-DE" sz="1800" b="1"/>
          </a:p>
        </p:txBody>
      </p:sp>
      <p:sp>
        <p:nvSpPr>
          <p:cNvPr id="126014" name="Line 62"/>
          <p:cNvSpPr>
            <a:spLocks noChangeShapeType="1"/>
          </p:cNvSpPr>
          <p:nvPr/>
        </p:nvSpPr>
        <p:spPr bwMode="auto">
          <a:xfrm>
            <a:off x="8388350" y="49418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6015" name="Group 63"/>
          <p:cNvGrpSpPr>
            <a:grpSpLocks/>
          </p:cNvGrpSpPr>
          <p:nvPr/>
        </p:nvGrpSpPr>
        <p:grpSpPr bwMode="auto">
          <a:xfrm>
            <a:off x="1258888" y="2852738"/>
            <a:ext cx="650875" cy="719137"/>
            <a:chOff x="793" y="890"/>
            <a:chExt cx="410" cy="453"/>
          </a:xfrm>
        </p:grpSpPr>
        <p:cxnSp>
          <p:nvCxnSpPr>
            <p:cNvPr id="126016" name="AutoShape 64"/>
            <p:cNvCxnSpPr>
              <a:cxnSpLocks noChangeShapeType="1"/>
            </p:cNvCxnSpPr>
            <p:nvPr/>
          </p:nvCxnSpPr>
          <p:spPr bwMode="auto">
            <a:xfrm>
              <a:off x="975" y="890"/>
              <a:ext cx="0" cy="0"/>
            </a:xfrm>
            <a:prstGeom prst="straightConnector1">
              <a:avLst/>
            </a:prstGeom>
            <a:noFill/>
            <a:ln w="9525">
              <a:solidFill>
                <a:srgbClr val="92D4D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6017" name="Oval 65"/>
            <p:cNvSpPr>
              <a:spLocks noChangeArrowheads="1"/>
            </p:cNvSpPr>
            <p:nvPr/>
          </p:nvSpPr>
          <p:spPr bwMode="auto">
            <a:xfrm>
              <a:off x="793" y="935"/>
              <a:ext cx="273" cy="272"/>
            </a:xfrm>
            <a:prstGeom prst="ellipse">
              <a:avLst/>
            </a:prstGeom>
            <a:gradFill rotWithShape="1">
              <a:gsLst>
                <a:gs pos="0">
                  <a:srgbClr val="FF6565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018" name="Oval 66"/>
            <p:cNvSpPr>
              <a:spLocks noChangeArrowheads="1"/>
            </p:cNvSpPr>
            <p:nvPr/>
          </p:nvSpPr>
          <p:spPr bwMode="auto">
            <a:xfrm>
              <a:off x="930" y="1071"/>
              <a:ext cx="273" cy="272"/>
            </a:xfrm>
            <a:prstGeom prst="ellipse">
              <a:avLst/>
            </a:prstGeom>
            <a:gradFill rotWithShape="1">
              <a:gsLst>
                <a:gs pos="0">
                  <a:srgbClr val="FF6565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</p:grpSp>
      <p:grpSp>
        <p:nvGrpSpPr>
          <p:cNvPr id="126020" name="Group 68"/>
          <p:cNvGrpSpPr>
            <a:grpSpLocks/>
          </p:cNvGrpSpPr>
          <p:nvPr/>
        </p:nvGrpSpPr>
        <p:grpSpPr bwMode="auto">
          <a:xfrm rot="-15502224">
            <a:off x="2843213" y="2852738"/>
            <a:ext cx="504825" cy="504825"/>
            <a:chOff x="612" y="1162"/>
            <a:chExt cx="318" cy="318"/>
          </a:xfrm>
        </p:grpSpPr>
        <p:sp>
          <p:nvSpPr>
            <p:cNvPr id="126021" name="Oval 69"/>
            <p:cNvSpPr>
              <a:spLocks noChangeArrowheads="1"/>
            </p:cNvSpPr>
            <p:nvPr/>
          </p:nvSpPr>
          <p:spPr bwMode="auto">
            <a:xfrm>
              <a:off x="657" y="1162"/>
              <a:ext cx="273" cy="272"/>
            </a:xfrm>
            <a:prstGeom prst="ellipse">
              <a:avLst/>
            </a:prstGeom>
            <a:gradFill rotWithShape="1">
              <a:gsLst>
                <a:gs pos="0">
                  <a:srgbClr val="FF6565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022" name="Oval 70"/>
            <p:cNvSpPr>
              <a:spLocks noChangeArrowheads="1"/>
            </p:cNvSpPr>
            <p:nvPr/>
          </p:nvSpPr>
          <p:spPr bwMode="auto">
            <a:xfrm>
              <a:off x="612" y="1207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023" name="Oval 71"/>
            <p:cNvSpPr>
              <a:spLocks noChangeArrowheads="1"/>
            </p:cNvSpPr>
            <p:nvPr/>
          </p:nvSpPr>
          <p:spPr bwMode="auto">
            <a:xfrm>
              <a:off x="793" y="1389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</p:grpSp>
      <p:grpSp>
        <p:nvGrpSpPr>
          <p:cNvPr id="126102" name="Group 150"/>
          <p:cNvGrpSpPr>
            <a:grpSpLocks/>
          </p:cNvGrpSpPr>
          <p:nvPr/>
        </p:nvGrpSpPr>
        <p:grpSpPr bwMode="auto">
          <a:xfrm>
            <a:off x="7451725" y="3068638"/>
            <a:ext cx="430213" cy="361950"/>
            <a:chOff x="4604" y="1071"/>
            <a:chExt cx="271" cy="228"/>
          </a:xfrm>
        </p:grpSpPr>
        <p:sp>
          <p:nvSpPr>
            <p:cNvPr id="126026" name="Oval 74"/>
            <p:cNvSpPr>
              <a:spLocks noChangeArrowheads="1"/>
            </p:cNvSpPr>
            <p:nvPr/>
          </p:nvSpPr>
          <p:spPr bwMode="auto">
            <a:xfrm>
              <a:off x="4694" y="1071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027" name="Oval 75"/>
            <p:cNvSpPr>
              <a:spLocks noChangeArrowheads="1"/>
            </p:cNvSpPr>
            <p:nvPr/>
          </p:nvSpPr>
          <p:spPr bwMode="auto">
            <a:xfrm>
              <a:off x="4604" y="1117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</p:grpSp>
      <p:sp>
        <p:nvSpPr>
          <p:cNvPr id="126033" name="Line 81"/>
          <p:cNvSpPr>
            <a:spLocks noChangeShapeType="1"/>
          </p:cNvSpPr>
          <p:nvPr/>
        </p:nvSpPr>
        <p:spPr bwMode="auto">
          <a:xfrm>
            <a:off x="5292725" y="558958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34" name="Line 82"/>
          <p:cNvSpPr>
            <a:spLocks noChangeShapeType="1"/>
          </p:cNvSpPr>
          <p:nvPr/>
        </p:nvSpPr>
        <p:spPr bwMode="auto">
          <a:xfrm>
            <a:off x="5292725" y="27082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35" name="Line 83"/>
          <p:cNvSpPr>
            <a:spLocks noChangeShapeType="1"/>
          </p:cNvSpPr>
          <p:nvPr/>
        </p:nvSpPr>
        <p:spPr bwMode="auto">
          <a:xfrm>
            <a:off x="6156325" y="27082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43" name="Rectangle 91"/>
          <p:cNvSpPr>
            <a:spLocks noChangeArrowheads="1"/>
          </p:cNvSpPr>
          <p:nvPr/>
        </p:nvSpPr>
        <p:spPr bwMode="auto">
          <a:xfrm>
            <a:off x="2627313" y="5084763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800"/>
              <a:t>Kathode</a:t>
            </a:r>
          </a:p>
        </p:txBody>
      </p:sp>
      <p:sp>
        <p:nvSpPr>
          <p:cNvPr id="126044" name="Rectangle 92"/>
          <p:cNvSpPr>
            <a:spLocks noChangeArrowheads="1"/>
          </p:cNvSpPr>
          <p:nvPr/>
        </p:nvSpPr>
        <p:spPr bwMode="auto">
          <a:xfrm>
            <a:off x="3924300" y="4797425"/>
            <a:ext cx="119538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700"/>
              <a:t> Elektrolyt</a:t>
            </a:r>
          </a:p>
          <a:p>
            <a:pPr>
              <a:spcBef>
                <a:spcPct val="20000"/>
              </a:spcBef>
            </a:pPr>
            <a:r>
              <a:rPr lang="de-DE" altLang="de-DE" sz="1600"/>
              <a:t>(Membran)</a:t>
            </a:r>
          </a:p>
        </p:txBody>
      </p:sp>
      <p:sp>
        <p:nvSpPr>
          <p:cNvPr id="126045" name="Rectangle 93"/>
          <p:cNvSpPr>
            <a:spLocks noChangeArrowheads="1"/>
          </p:cNvSpPr>
          <p:nvPr/>
        </p:nvSpPr>
        <p:spPr bwMode="auto">
          <a:xfrm>
            <a:off x="5580063" y="5084763"/>
            <a:ext cx="84455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altLang="de-DE" sz="1700"/>
              <a:t>Anode</a:t>
            </a:r>
          </a:p>
        </p:txBody>
      </p:sp>
      <p:sp>
        <p:nvSpPr>
          <p:cNvPr id="126046" name="Rectangle 94"/>
          <p:cNvSpPr>
            <a:spLocks noChangeArrowheads="1"/>
          </p:cNvSpPr>
          <p:nvPr/>
        </p:nvSpPr>
        <p:spPr bwMode="auto">
          <a:xfrm>
            <a:off x="4067175" y="105251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/>
              <a:t>Nutzstrom</a:t>
            </a:r>
          </a:p>
        </p:txBody>
      </p:sp>
      <p:sp>
        <p:nvSpPr>
          <p:cNvPr id="126047" name="Line 95"/>
          <p:cNvSpPr>
            <a:spLocks noChangeShapeType="1"/>
          </p:cNvSpPr>
          <p:nvPr/>
        </p:nvSpPr>
        <p:spPr bwMode="auto">
          <a:xfrm flipV="1">
            <a:off x="4572000" y="13414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6048" name="Rectangle 96"/>
          <p:cNvSpPr>
            <a:spLocks noChangeArrowheads="1"/>
          </p:cNvSpPr>
          <p:nvPr/>
        </p:nvSpPr>
        <p:spPr bwMode="auto">
          <a:xfrm>
            <a:off x="3348038" y="11969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 b="1"/>
              <a:t>+</a:t>
            </a:r>
          </a:p>
        </p:txBody>
      </p:sp>
      <p:sp>
        <p:nvSpPr>
          <p:cNvPr id="126049" name="Rectangle 97"/>
          <p:cNvSpPr>
            <a:spLocks noChangeArrowheads="1"/>
          </p:cNvSpPr>
          <p:nvPr/>
        </p:nvSpPr>
        <p:spPr bwMode="auto">
          <a:xfrm>
            <a:off x="5508625" y="11969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 b="1"/>
              <a:t>-</a:t>
            </a:r>
            <a:endParaRPr lang="de-DE" altLang="de-DE"/>
          </a:p>
        </p:txBody>
      </p:sp>
      <p:sp>
        <p:nvSpPr>
          <p:cNvPr id="126079" name="Line 127"/>
          <p:cNvSpPr>
            <a:spLocks noChangeShapeType="1"/>
          </p:cNvSpPr>
          <p:nvPr/>
        </p:nvSpPr>
        <p:spPr bwMode="auto">
          <a:xfrm>
            <a:off x="6156325" y="29956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6124" name="Group 172"/>
          <p:cNvGrpSpPr>
            <a:grpSpLocks/>
          </p:cNvGrpSpPr>
          <p:nvPr/>
        </p:nvGrpSpPr>
        <p:grpSpPr bwMode="auto">
          <a:xfrm>
            <a:off x="6084888" y="3068638"/>
            <a:ext cx="504825" cy="360362"/>
            <a:chOff x="4558" y="1253"/>
            <a:chExt cx="318" cy="227"/>
          </a:xfrm>
        </p:grpSpPr>
        <p:grpSp>
          <p:nvGrpSpPr>
            <p:cNvPr id="126123" name="Group 171"/>
            <p:cNvGrpSpPr>
              <a:grpSpLocks/>
            </p:cNvGrpSpPr>
            <p:nvPr/>
          </p:nvGrpSpPr>
          <p:grpSpPr bwMode="auto">
            <a:xfrm>
              <a:off x="4649" y="1253"/>
              <a:ext cx="227" cy="227"/>
              <a:chOff x="4649" y="1253"/>
              <a:chExt cx="227" cy="227"/>
            </a:xfrm>
          </p:grpSpPr>
          <p:sp>
            <p:nvSpPr>
              <p:cNvPr id="126070" name="Oval 118"/>
              <p:cNvSpPr>
                <a:spLocks noChangeArrowheads="1"/>
              </p:cNvSpPr>
              <p:nvPr/>
            </p:nvSpPr>
            <p:spPr bwMode="auto">
              <a:xfrm>
                <a:off x="4649" y="1298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26072" name="Oval 120"/>
              <p:cNvSpPr>
                <a:spLocks noChangeArrowheads="1"/>
              </p:cNvSpPr>
              <p:nvPr/>
            </p:nvSpPr>
            <p:spPr bwMode="auto">
              <a:xfrm>
                <a:off x="4649" y="1344"/>
                <a:ext cx="90" cy="9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grpSp>
            <p:nvGrpSpPr>
              <p:cNvPr id="126122" name="Group 170"/>
              <p:cNvGrpSpPr>
                <a:grpSpLocks/>
              </p:cNvGrpSpPr>
              <p:nvPr/>
            </p:nvGrpSpPr>
            <p:grpSpPr bwMode="auto">
              <a:xfrm>
                <a:off x="4785" y="1253"/>
                <a:ext cx="91" cy="91"/>
                <a:chOff x="4785" y="1253"/>
                <a:chExt cx="91" cy="91"/>
              </a:xfrm>
            </p:grpSpPr>
            <p:sp>
              <p:nvSpPr>
                <p:cNvPr id="126076" name="Line 124"/>
                <p:cNvSpPr>
                  <a:spLocks noChangeShapeType="1"/>
                </p:cNvSpPr>
                <p:nvPr/>
              </p:nvSpPr>
              <p:spPr bwMode="auto">
                <a:xfrm>
                  <a:off x="4785" y="1298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6077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4830" y="1253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grpSp>
          <p:nvGrpSpPr>
            <p:cNvPr id="126111" name="Group 159"/>
            <p:cNvGrpSpPr>
              <a:grpSpLocks/>
            </p:cNvGrpSpPr>
            <p:nvPr/>
          </p:nvGrpSpPr>
          <p:grpSpPr bwMode="auto">
            <a:xfrm>
              <a:off x="4558" y="1253"/>
              <a:ext cx="136" cy="91"/>
              <a:chOff x="4785" y="981"/>
              <a:chExt cx="136" cy="91"/>
            </a:xfrm>
          </p:grpSpPr>
          <p:sp>
            <p:nvSpPr>
              <p:cNvPr id="126071" name="Oval 119"/>
              <p:cNvSpPr>
                <a:spLocks noChangeArrowheads="1"/>
              </p:cNvSpPr>
              <p:nvPr/>
            </p:nvSpPr>
            <p:spPr bwMode="auto">
              <a:xfrm>
                <a:off x="4785" y="98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26080" name="Line 128"/>
              <p:cNvSpPr>
                <a:spLocks noChangeShapeType="1"/>
              </p:cNvSpPr>
              <p:nvPr/>
            </p:nvSpPr>
            <p:spPr bwMode="auto">
              <a:xfrm>
                <a:off x="4876" y="981"/>
                <a:ext cx="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26118" name="Line 166"/>
          <p:cNvSpPr>
            <a:spLocks noChangeShapeType="1"/>
          </p:cNvSpPr>
          <p:nvPr/>
        </p:nvSpPr>
        <p:spPr bwMode="auto">
          <a:xfrm>
            <a:off x="5867400" y="3571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26135" name="Group 183"/>
          <p:cNvGrpSpPr>
            <a:grpSpLocks/>
          </p:cNvGrpSpPr>
          <p:nvPr/>
        </p:nvGrpSpPr>
        <p:grpSpPr bwMode="auto">
          <a:xfrm>
            <a:off x="5867400" y="3573463"/>
            <a:ext cx="504825" cy="360362"/>
            <a:chOff x="4558" y="1253"/>
            <a:chExt cx="318" cy="227"/>
          </a:xfrm>
        </p:grpSpPr>
        <p:grpSp>
          <p:nvGrpSpPr>
            <p:cNvPr id="126136" name="Group 184"/>
            <p:cNvGrpSpPr>
              <a:grpSpLocks/>
            </p:cNvGrpSpPr>
            <p:nvPr/>
          </p:nvGrpSpPr>
          <p:grpSpPr bwMode="auto">
            <a:xfrm>
              <a:off x="4649" y="1253"/>
              <a:ext cx="227" cy="227"/>
              <a:chOff x="4649" y="1253"/>
              <a:chExt cx="227" cy="227"/>
            </a:xfrm>
          </p:grpSpPr>
          <p:sp>
            <p:nvSpPr>
              <p:cNvPr id="126137" name="Oval 185"/>
              <p:cNvSpPr>
                <a:spLocks noChangeArrowheads="1"/>
              </p:cNvSpPr>
              <p:nvPr/>
            </p:nvSpPr>
            <p:spPr bwMode="auto">
              <a:xfrm>
                <a:off x="4649" y="1298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26138" name="Oval 186"/>
              <p:cNvSpPr>
                <a:spLocks noChangeArrowheads="1"/>
              </p:cNvSpPr>
              <p:nvPr/>
            </p:nvSpPr>
            <p:spPr bwMode="auto">
              <a:xfrm>
                <a:off x="4649" y="1344"/>
                <a:ext cx="90" cy="9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26139" name="Group 187"/>
              <p:cNvGrpSpPr>
                <a:grpSpLocks/>
              </p:cNvGrpSpPr>
              <p:nvPr/>
            </p:nvGrpSpPr>
            <p:grpSpPr bwMode="auto">
              <a:xfrm>
                <a:off x="4785" y="1253"/>
                <a:ext cx="91" cy="91"/>
                <a:chOff x="4785" y="1253"/>
                <a:chExt cx="91" cy="91"/>
              </a:xfrm>
            </p:grpSpPr>
            <p:sp>
              <p:nvSpPr>
                <p:cNvPr id="126140" name="Line 188"/>
                <p:cNvSpPr>
                  <a:spLocks noChangeShapeType="1"/>
                </p:cNvSpPr>
                <p:nvPr/>
              </p:nvSpPr>
              <p:spPr bwMode="auto">
                <a:xfrm>
                  <a:off x="4785" y="1298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26141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4830" y="1253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grpSp>
          <p:nvGrpSpPr>
            <p:cNvPr id="126142" name="Group 190"/>
            <p:cNvGrpSpPr>
              <a:grpSpLocks/>
            </p:cNvGrpSpPr>
            <p:nvPr/>
          </p:nvGrpSpPr>
          <p:grpSpPr bwMode="auto">
            <a:xfrm>
              <a:off x="4558" y="1253"/>
              <a:ext cx="136" cy="91"/>
              <a:chOff x="4785" y="981"/>
              <a:chExt cx="136" cy="91"/>
            </a:xfrm>
          </p:grpSpPr>
          <p:sp>
            <p:nvSpPr>
              <p:cNvPr id="126143" name="Oval 191"/>
              <p:cNvSpPr>
                <a:spLocks noChangeArrowheads="1"/>
              </p:cNvSpPr>
              <p:nvPr/>
            </p:nvSpPr>
            <p:spPr bwMode="auto">
              <a:xfrm>
                <a:off x="4785" y="98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26144" name="Line 192"/>
              <p:cNvSpPr>
                <a:spLocks noChangeShapeType="1"/>
              </p:cNvSpPr>
              <p:nvPr/>
            </p:nvSpPr>
            <p:spPr bwMode="auto">
              <a:xfrm>
                <a:off x="4876" y="981"/>
                <a:ext cx="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26146" name="Group 194"/>
          <p:cNvGrpSpPr>
            <a:grpSpLocks/>
          </p:cNvGrpSpPr>
          <p:nvPr/>
        </p:nvGrpSpPr>
        <p:grpSpPr bwMode="auto">
          <a:xfrm>
            <a:off x="6228184" y="3067213"/>
            <a:ext cx="360362" cy="360362"/>
            <a:chOff x="4649" y="1253"/>
            <a:chExt cx="227" cy="227"/>
          </a:xfrm>
        </p:grpSpPr>
        <p:sp>
          <p:nvSpPr>
            <p:cNvPr id="126147" name="Oval 195"/>
            <p:cNvSpPr>
              <a:spLocks noChangeArrowheads="1"/>
            </p:cNvSpPr>
            <p:nvPr/>
          </p:nvSpPr>
          <p:spPr bwMode="auto">
            <a:xfrm>
              <a:off x="4649" y="1298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48" name="Oval 196"/>
            <p:cNvSpPr>
              <a:spLocks noChangeArrowheads="1"/>
            </p:cNvSpPr>
            <p:nvPr/>
          </p:nvSpPr>
          <p:spPr bwMode="auto">
            <a:xfrm>
              <a:off x="4649" y="1344"/>
              <a:ext cx="90" cy="9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grpSp>
          <p:nvGrpSpPr>
            <p:cNvPr id="126149" name="Group 197"/>
            <p:cNvGrpSpPr>
              <a:grpSpLocks/>
            </p:cNvGrpSpPr>
            <p:nvPr/>
          </p:nvGrpSpPr>
          <p:grpSpPr bwMode="auto">
            <a:xfrm>
              <a:off x="4785" y="1253"/>
              <a:ext cx="91" cy="91"/>
              <a:chOff x="4785" y="1253"/>
              <a:chExt cx="91" cy="91"/>
            </a:xfrm>
          </p:grpSpPr>
          <p:sp>
            <p:nvSpPr>
              <p:cNvPr id="126150" name="Line 198"/>
              <p:cNvSpPr>
                <a:spLocks noChangeShapeType="1"/>
              </p:cNvSpPr>
              <p:nvPr/>
            </p:nvSpPr>
            <p:spPr bwMode="auto">
              <a:xfrm>
                <a:off x="4785" y="129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6151" name="Line 199"/>
              <p:cNvSpPr>
                <a:spLocks noChangeShapeType="1"/>
              </p:cNvSpPr>
              <p:nvPr/>
            </p:nvSpPr>
            <p:spPr bwMode="auto">
              <a:xfrm flipV="1">
                <a:off x="4830" y="1253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26152" name="Group 200"/>
          <p:cNvGrpSpPr>
            <a:grpSpLocks/>
          </p:cNvGrpSpPr>
          <p:nvPr/>
        </p:nvGrpSpPr>
        <p:grpSpPr bwMode="auto">
          <a:xfrm>
            <a:off x="6085309" y="3073401"/>
            <a:ext cx="215900" cy="144462"/>
            <a:chOff x="4785" y="981"/>
            <a:chExt cx="136" cy="91"/>
          </a:xfrm>
        </p:grpSpPr>
        <p:sp>
          <p:nvSpPr>
            <p:cNvPr id="126153" name="Oval 201"/>
            <p:cNvSpPr>
              <a:spLocks noChangeArrowheads="1"/>
            </p:cNvSpPr>
            <p:nvPr/>
          </p:nvSpPr>
          <p:spPr bwMode="auto">
            <a:xfrm>
              <a:off x="4785" y="981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54" name="Line 202"/>
            <p:cNvSpPr>
              <a:spLocks noChangeShapeType="1"/>
            </p:cNvSpPr>
            <p:nvPr/>
          </p:nvSpPr>
          <p:spPr bwMode="auto">
            <a:xfrm>
              <a:off x="4876" y="981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26156" name="Group 204"/>
          <p:cNvGrpSpPr>
            <a:grpSpLocks/>
          </p:cNvGrpSpPr>
          <p:nvPr/>
        </p:nvGrpSpPr>
        <p:grpSpPr bwMode="auto">
          <a:xfrm>
            <a:off x="6011069" y="3572037"/>
            <a:ext cx="360362" cy="360362"/>
            <a:chOff x="4649" y="1253"/>
            <a:chExt cx="227" cy="227"/>
          </a:xfrm>
        </p:grpSpPr>
        <p:sp>
          <p:nvSpPr>
            <p:cNvPr id="126157" name="Oval 205"/>
            <p:cNvSpPr>
              <a:spLocks noChangeArrowheads="1"/>
            </p:cNvSpPr>
            <p:nvPr/>
          </p:nvSpPr>
          <p:spPr bwMode="auto">
            <a:xfrm>
              <a:off x="4649" y="1298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58" name="Oval 206"/>
            <p:cNvSpPr>
              <a:spLocks noChangeArrowheads="1"/>
            </p:cNvSpPr>
            <p:nvPr/>
          </p:nvSpPr>
          <p:spPr bwMode="auto">
            <a:xfrm>
              <a:off x="4649" y="1344"/>
              <a:ext cx="90" cy="9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grpSp>
          <p:nvGrpSpPr>
            <p:cNvPr id="126159" name="Group 207"/>
            <p:cNvGrpSpPr>
              <a:grpSpLocks/>
            </p:cNvGrpSpPr>
            <p:nvPr/>
          </p:nvGrpSpPr>
          <p:grpSpPr bwMode="auto">
            <a:xfrm>
              <a:off x="4785" y="1253"/>
              <a:ext cx="91" cy="91"/>
              <a:chOff x="4785" y="1253"/>
              <a:chExt cx="91" cy="91"/>
            </a:xfrm>
          </p:grpSpPr>
          <p:sp>
            <p:nvSpPr>
              <p:cNvPr id="126160" name="Line 208"/>
              <p:cNvSpPr>
                <a:spLocks noChangeShapeType="1"/>
              </p:cNvSpPr>
              <p:nvPr/>
            </p:nvSpPr>
            <p:spPr bwMode="auto">
              <a:xfrm>
                <a:off x="4785" y="129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6161" name="Line 209"/>
              <p:cNvSpPr>
                <a:spLocks noChangeShapeType="1"/>
              </p:cNvSpPr>
              <p:nvPr/>
            </p:nvSpPr>
            <p:spPr bwMode="auto">
              <a:xfrm flipV="1">
                <a:off x="4830" y="1253"/>
                <a:ext cx="0" cy="9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126162" name="Group 210"/>
          <p:cNvGrpSpPr>
            <a:grpSpLocks/>
          </p:cNvGrpSpPr>
          <p:nvPr/>
        </p:nvGrpSpPr>
        <p:grpSpPr bwMode="auto">
          <a:xfrm>
            <a:off x="5865813" y="3570530"/>
            <a:ext cx="215900" cy="144462"/>
            <a:chOff x="4785" y="981"/>
            <a:chExt cx="136" cy="91"/>
          </a:xfrm>
        </p:grpSpPr>
        <p:sp>
          <p:nvSpPr>
            <p:cNvPr id="126163" name="Oval 211"/>
            <p:cNvSpPr>
              <a:spLocks noChangeArrowheads="1"/>
            </p:cNvSpPr>
            <p:nvPr/>
          </p:nvSpPr>
          <p:spPr bwMode="auto">
            <a:xfrm>
              <a:off x="4785" y="981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64" name="Line 212"/>
            <p:cNvSpPr>
              <a:spLocks noChangeShapeType="1"/>
            </p:cNvSpPr>
            <p:nvPr/>
          </p:nvSpPr>
          <p:spPr bwMode="auto">
            <a:xfrm>
              <a:off x="4876" y="981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6166" name="Oval 214"/>
          <p:cNvSpPr>
            <a:spLocks noChangeArrowheads="1"/>
          </p:cNvSpPr>
          <p:nvPr/>
        </p:nvSpPr>
        <p:spPr bwMode="auto">
          <a:xfrm>
            <a:off x="2843213" y="3860800"/>
            <a:ext cx="433387" cy="431800"/>
          </a:xfrm>
          <a:prstGeom prst="ellipse">
            <a:avLst/>
          </a:prstGeom>
          <a:gradFill rotWithShape="1">
            <a:gsLst>
              <a:gs pos="0">
                <a:srgbClr val="FF6565"/>
              </a:gs>
              <a:gs pos="100000">
                <a:srgbClr val="E6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grpSp>
        <p:nvGrpSpPr>
          <p:cNvPr id="126174" name="Group 222"/>
          <p:cNvGrpSpPr>
            <a:grpSpLocks/>
          </p:cNvGrpSpPr>
          <p:nvPr/>
        </p:nvGrpSpPr>
        <p:grpSpPr bwMode="auto">
          <a:xfrm>
            <a:off x="2771775" y="3933825"/>
            <a:ext cx="215900" cy="144463"/>
            <a:chOff x="4785" y="981"/>
            <a:chExt cx="136" cy="91"/>
          </a:xfrm>
        </p:grpSpPr>
        <p:sp>
          <p:nvSpPr>
            <p:cNvPr id="126175" name="Oval 223"/>
            <p:cNvSpPr>
              <a:spLocks noChangeArrowheads="1"/>
            </p:cNvSpPr>
            <p:nvPr/>
          </p:nvSpPr>
          <p:spPr bwMode="auto">
            <a:xfrm>
              <a:off x="4785" y="981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76" name="Line 224"/>
            <p:cNvSpPr>
              <a:spLocks noChangeShapeType="1"/>
            </p:cNvSpPr>
            <p:nvPr/>
          </p:nvSpPr>
          <p:spPr bwMode="auto">
            <a:xfrm>
              <a:off x="4876" y="981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26177" name="Group 225"/>
          <p:cNvGrpSpPr>
            <a:grpSpLocks/>
          </p:cNvGrpSpPr>
          <p:nvPr/>
        </p:nvGrpSpPr>
        <p:grpSpPr bwMode="auto">
          <a:xfrm>
            <a:off x="3132138" y="3860800"/>
            <a:ext cx="215900" cy="144463"/>
            <a:chOff x="4785" y="981"/>
            <a:chExt cx="136" cy="91"/>
          </a:xfrm>
        </p:grpSpPr>
        <p:sp>
          <p:nvSpPr>
            <p:cNvPr id="126178" name="Oval 226"/>
            <p:cNvSpPr>
              <a:spLocks noChangeArrowheads="1"/>
            </p:cNvSpPr>
            <p:nvPr/>
          </p:nvSpPr>
          <p:spPr bwMode="auto">
            <a:xfrm>
              <a:off x="4785" y="981"/>
              <a:ext cx="91" cy="91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79" name="Line 227"/>
            <p:cNvSpPr>
              <a:spLocks noChangeShapeType="1"/>
            </p:cNvSpPr>
            <p:nvPr/>
          </p:nvSpPr>
          <p:spPr bwMode="auto">
            <a:xfrm>
              <a:off x="4876" y="981"/>
              <a:ext cx="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26181" name="Group 229"/>
          <p:cNvGrpSpPr>
            <a:grpSpLocks/>
          </p:cNvGrpSpPr>
          <p:nvPr/>
        </p:nvGrpSpPr>
        <p:grpSpPr bwMode="auto">
          <a:xfrm rot="-71946658">
            <a:off x="2881312" y="3248026"/>
            <a:ext cx="574675" cy="793750"/>
            <a:chOff x="4377" y="3566"/>
            <a:chExt cx="362" cy="500"/>
          </a:xfrm>
        </p:grpSpPr>
        <p:sp>
          <p:nvSpPr>
            <p:cNvPr id="126182" name="Oval 230"/>
            <p:cNvSpPr>
              <a:spLocks noChangeArrowheads="1"/>
            </p:cNvSpPr>
            <p:nvPr/>
          </p:nvSpPr>
          <p:spPr bwMode="auto">
            <a:xfrm>
              <a:off x="4377" y="3702"/>
              <a:ext cx="273" cy="272"/>
            </a:xfrm>
            <a:prstGeom prst="ellipse">
              <a:avLst/>
            </a:prstGeom>
            <a:gradFill rotWithShape="1">
              <a:gsLst>
                <a:gs pos="0">
                  <a:srgbClr val="FF6565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83" name="Oval 231"/>
            <p:cNvSpPr>
              <a:spLocks noChangeArrowheads="1"/>
            </p:cNvSpPr>
            <p:nvPr/>
          </p:nvSpPr>
          <p:spPr bwMode="auto">
            <a:xfrm>
              <a:off x="4558" y="3884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  <p:sp>
          <p:nvSpPr>
            <p:cNvPr id="126184" name="Oval 232"/>
            <p:cNvSpPr>
              <a:spLocks noChangeArrowheads="1"/>
            </p:cNvSpPr>
            <p:nvPr/>
          </p:nvSpPr>
          <p:spPr bwMode="auto">
            <a:xfrm>
              <a:off x="4513" y="3566"/>
              <a:ext cx="181" cy="18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D7F2362-E2C5-4649-96D5-CED04D8EA842}"/>
              </a:ext>
            </a:extLst>
          </p:cNvPr>
          <p:cNvGrpSpPr/>
          <p:nvPr/>
        </p:nvGrpSpPr>
        <p:grpSpPr>
          <a:xfrm>
            <a:off x="323850" y="5713214"/>
            <a:ext cx="8510688" cy="865552"/>
            <a:chOff x="323850" y="5867954"/>
            <a:chExt cx="8510688" cy="865552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4C57BF67-6A21-41AA-B54E-DA7B10B8F6DD}"/>
                </a:ext>
              </a:extLst>
            </p:cNvPr>
            <p:cNvSpPr/>
            <p:nvPr/>
          </p:nvSpPr>
          <p:spPr>
            <a:xfrm>
              <a:off x="323850" y="5949280"/>
              <a:ext cx="8496608" cy="7213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37" name="Group 150">
              <a:extLst>
                <a:ext uri="{FF2B5EF4-FFF2-40B4-BE49-F238E27FC236}">
                  <a16:creationId xmlns:a16="http://schemas.microsoft.com/office/drawing/2014/main" id="{811A8539-B570-4AE6-B851-461515680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1457" y="6040560"/>
              <a:ext cx="430213" cy="361950"/>
              <a:chOff x="4604" y="1071"/>
              <a:chExt cx="271" cy="228"/>
            </a:xfrm>
          </p:grpSpPr>
          <p:sp>
            <p:nvSpPr>
              <p:cNvPr id="138" name="Oval 74">
                <a:extLst>
                  <a:ext uri="{FF2B5EF4-FFF2-40B4-BE49-F238E27FC236}">
                    <a16:creationId xmlns:a16="http://schemas.microsoft.com/office/drawing/2014/main" id="{7881E15E-EF32-4029-ACED-72E7A3BF3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4" y="1071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39" name="Oval 75">
                <a:extLst>
                  <a:ext uri="{FF2B5EF4-FFF2-40B4-BE49-F238E27FC236}">
                    <a16:creationId xmlns:a16="http://schemas.microsoft.com/office/drawing/2014/main" id="{1DDA4A92-6022-4887-9643-783D3D644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4" y="1117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</p:grpSp>
        <p:grpSp>
          <p:nvGrpSpPr>
            <p:cNvPr id="140" name="Group 194">
              <a:extLst>
                <a:ext uri="{FF2B5EF4-FFF2-40B4-BE49-F238E27FC236}">
                  <a16:creationId xmlns:a16="http://schemas.microsoft.com/office/drawing/2014/main" id="{1E6CEAE9-461E-4FB1-97D9-3ED62F6211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04258" y="5971127"/>
              <a:ext cx="360362" cy="360362"/>
              <a:chOff x="4649" y="1253"/>
              <a:chExt cx="227" cy="227"/>
            </a:xfrm>
          </p:grpSpPr>
          <p:sp>
            <p:nvSpPr>
              <p:cNvPr id="141" name="Oval 195">
                <a:extLst>
                  <a:ext uri="{FF2B5EF4-FFF2-40B4-BE49-F238E27FC236}">
                    <a16:creationId xmlns:a16="http://schemas.microsoft.com/office/drawing/2014/main" id="{58931393-4709-495D-AC72-AFE38F7ED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9" y="1298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42" name="Oval 196">
                <a:extLst>
                  <a:ext uri="{FF2B5EF4-FFF2-40B4-BE49-F238E27FC236}">
                    <a16:creationId xmlns:a16="http://schemas.microsoft.com/office/drawing/2014/main" id="{F0121795-4096-4965-B3C0-8C4AC2621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9" y="1344"/>
                <a:ext cx="90" cy="9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grpSp>
            <p:nvGrpSpPr>
              <p:cNvPr id="143" name="Group 197">
                <a:extLst>
                  <a:ext uri="{FF2B5EF4-FFF2-40B4-BE49-F238E27FC236}">
                    <a16:creationId xmlns:a16="http://schemas.microsoft.com/office/drawing/2014/main" id="{AEFB646F-0F21-49A2-994D-A99260711B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85" y="1253"/>
                <a:ext cx="91" cy="91"/>
                <a:chOff x="4785" y="1253"/>
                <a:chExt cx="91" cy="91"/>
              </a:xfrm>
            </p:grpSpPr>
            <p:sp>
              <p:nvSpPr>
                <p:cNvPr id="144" name="Line 198">
                  <a:extLst>
                    <a:ext uri="{FF2B5EF4-FFF2-40B4-BE49-F238E27FC236}">
                      <a16:creationId xmlns:a16="http://schemas.microsoft.com/office/drawing/2014/main" id="{F1CC6CD0-8BCE-4FC7-A633-A381486248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85" y="1298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45" name="Line 199">
                  <a:extLst>
                    <a:ext uri="{FF2B5EF4-FFF2-40B4-BE49-F238E27FC236}">
                      <a16:creationId xmlns:a16="http://schemas.microsoft.com/office/drawing/2014/main" id="{59F74EFB-3083-4847-99F1-871D55E90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30" y="1253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grpSp>
          <p:nvGrpSpPr>
            <p:cNvPr id="146" name="Group 200">
              <a:extLst>
                <a:ext uri="{FF2B5EF4-FFF2-40B4-BE49-F238E27FC236}">
                  <a16:creationId xmlns:a16="http://schemas.microsoft.com/office/drawing/2014/main" id="{C2D2D402-F2A7-4377-9465-9C52E41E4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1542" y="6114795"/>
              <a:ext cx="215900" cy="144462"/>
              <a:chOff x="4785" y="981"/>
              <a:chExt cx="136" cy="91"/>
            </a:xfrm>
          </p:grpSpPr>
          <p:sp>
            <p:nvSpPr>
              <p:cNvPr id="147" name="Oval 201">
                <a:extLst>
                  <a:ext uri="{FF2B5EF4-FFF2-40B4-BE49-F238E27FC236}">
                    <a16:creationId xmlns:a16="http://schemas.microsoft.com/office/drawing/2014/main" id="{22DBF25F-0940-4FF6-9C48-BC9DE6E7CA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5" y="98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48" name="Line 202">
                <a:extLst>
                  <a:ext uri="{FF2B5EF4-FFF2-40B4-BE49-F238E27FC236}">
                    <a16:creationId xmlns:a16="http://schemas.microsoft.com/office/drawing/2014/main" id="{1DBF3EDD-5272-4B63-9374-39A3CA42A2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" y="981"/>
                <a:ext cx="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50" name="Group 63">
              <a:extLst>
                <a:ext uri="{FF2B5EF4-FFF2-40B4-BE49-F238E27FC236}">
                  <a16:creationId xmlns:a16="http://schemas.microsoft.com/office/drawing/2014/main" id="{0500ED59-BE6B-41B1-B038-FF1C12B44A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1602" y="5867954"/>
              <a:ext cx="650875" cy="719137"/>
              <a:chOff x="793" y="890"/>
              <a:chExt cx="410" cy="453"/>
            </a:xfrm>
          </p:grpSpPr>
          <p:cxnSp>
            <p:nvCxnSpPr>
              <p:cNvPr id="151" name="AutoShape 64">
                <a:extLst>
                  <a:ext uri="{FF2B5EF4-FFF2-40B4-BE49-F238E27FC236}">
                    <a16:creationId xmlns:a16="http://schemas.microsoft.com/office/drawing/2014/main" id="{803639D7-9218-42EF-BC3C-6BA8A7553E8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975" y="89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rgbClr val="92D4D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2" name="Oval 65">
                <a:extLst>
                  <a:ext uri="{FF2B5EF4-FFF2-40B4-BE49-F238E27FC236}">
                    <a16:creationId xmlns:a16="http://schemas.microsoft.com/office/drawing/2014/main" id="{6D765096-B89A-4DE6-8DA2-1B3A19C62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935"/>
                <a:ext cx="273" cy="272"/>
              </a:xfrm>
              <a:prstGeom prst="ellipse">
                <a:avLst/>
              </a:prstGeom>
              <a:gradFill rotWithShape="1">
                <a:gsLst>
                  <a:gs pos="0">
                    <a:srgbClr val="FF6565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53" name="Oval 66">
                <a:extLst>
                  <a:ext uri="{FF2B5EF4-FFF2-40B4-BE49-F238E27FC236}">
                    <a16:creationId xmlns:a16="http://schemas.microsoft.com/office/drawing/2014/main" id="{10B0ED9B-2527-46D7-A86D-E9001427A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1071"/>
                <a:ext cx="273" cy="272"/>
              </a:xfrm>
              <a:prstGeom prst="ellipse">
                <a:avLst/>
              </a:prstGeom>
              <a:gradFill rotWithShape="1">
                <a:gsLst>
                  <a:gs pos="0">
                    <a:srgbClr val="FF6565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</p:grpSp>
        <p:grpSp>
          <p:nvGrpSpPr>
            <p:cNvPr id="154" name="Group 229">
              <a:extLst>
                <a:ext uri="{FF2B5EF4-FFF2-40B4-BE49-F238E27FC236}">
                  <a16:creationId xmlns:a16="http://schemas.microsoft.com/office/drawing/2014/main" id="{B9D77BFB-D290-4773-88FF-02D05087E38E}"/>
                </a:ext>
              </a:extLst>
            </p:cNvPr>
            <p:cNvGrpSpPr>
              <a:grpSpLocks/>
            </p:cNvGrpSpPr>
            <p:nvPr/>
          </p:nvGrpSpPr>
          <p:grpSpPr bwMode="auto">
            <a:xfrm rot="-71946658">
              <a:off x="6199374" y="5957233"/>
              <a:ext cx="574675" cy="793750"/>
              <a:chOff x="4377" y="3566"/>
              <a:chExt cx="362" cy="500"/>
            </a:xfrm>
          </p:grpSpPr>
          <p:sp>
            <p:nvSpPr>
              <p:cNvPr id="155" name="Oval 230">
                <a:extLst>
                  <a:ext uri="{FF2B5EF4-FFF2-40B4-BE49-F238E27FC236}">
                    <a16:creationId xmlns:a16="http://schemas.microsoft.com/office/drawing/2014/main" id="{45E1C535-6E55-4304-BD2C-0472E09ED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3702"/>
                <a:ext cx="273" cy="272"/>
              </a:xfrm>
              <a:prstGeom prst="ellipse">
                <a:avLst/>
              </a:prstGeom>
              <a:gradFill rotWithShape="1">
                <a:gsLst>
                  <a:gs pos="0">
                    <a:srgbClr val="FF6565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56" name="Oval 231">
                <a:extLst>
                  <a:ext uri="{FF2B5EF4-FFF2-40B4-BE49-F238E27FC236}">
                    <a16:creationId xmlns:a16="http://schemas.microsoft.com/office/drawing/2014/main" id="{B8804C61-B829-4285-83C0-E5F632EC6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" y="3884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  <p:sp>
            <p:nvSpPr>
              <p:cNvPr id="157" name="Oval 232">
                <a:extLst>
                  <a:ext uri="{FF2B5EF4-FFF2-40B4-BE49-F238E27FC236}">
                    <a16:creationId xmlns:a16="http://schemas.microsoft.com/office/drawing/2014/main" id="{3E62E1E6-463A-4EFB-B19A-ADF68D241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3" y="3566"/>
                <a:ext cx="181" cy="18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dirty="0"/>
              </a:p>
            </p:txBody>
          </p: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FD4D1945-7921-44CD-A217-A5B127CFE49C}"/>
                </a:ext>
              </a:extLst>
            </p:cNvPr>
            <p:cNvGrpSpPr/>
            <p:nvPr/>
          </p:nvGrpSpPr>
          <p:grpSpPr>
            <a:xfrm>
              <a:off x="7705175" y="6092154"/>
              <a:ext cx="576263" cy="431800"/>
              <a:chOff x="8181975" y="6098504"/>
              <a:chExt cx="576263" cy="431800"/>
            </a:xfrm>
          </p:grpSpPr>
          <p:sp>
            <p:nvSpPr>
              <p:cNvPr id="158" name="Oval 214">
                <a:extLst>
                  <a:ext uri="{FF2B5EF4-FFF2-40B4-BE49-F238E27FC236}">
                    <a16:creationId xmlns:a16="http://schemas.microsoft.com/office/drawing/2014/main" id="{EA146C9D-EA6C-41EA-97B4-5FA2C95F3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3413" y="6098504"/>
                <a:ext cx="433387" cy="431800"/>
              </a:xfrm>
              <a:prstGeom prst="ellipse">
                <a:avLst/>
              </a:prstGeom>
              <a:gradFill rotWithShape="1">
                <a:gsLst>
                  <a:gs pos="0">
                    <a:srgbClr val="FF6565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de-DE" dirty="0"/>
              </a:p>
            </p:txBody>
          </p:sp>
          <p:grpSp>
            <p:nvGrpSpPr>
              <p:cNvPr id="159" name="Group 222">
                <a:extLst>
                  <a:ext uri="{FF2B5EF4-FFF2-40B4-BE49-F238E27FC236}">
                    <a16:creationId xmlns:a16="http://schemas.microsoft.com/office/drawing/2014/main" id="{E62DAAB5-B418-4E99-8A4A-223DE07BF1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81975" y="6171529"/>
                <a:ext cx="215900" cy="144463"/>
                <a:chOff x="4785" y="981"/>
                <a:chExt cx="136" cy="91"/>
              </a:xfrm>
            </p:grpSpPr>
            <p:sp>
              <p:nvSpPr>
                <p:cNvPr id="160" name="Oval 223">
                  <a:extLst>
                    <a:ext uri="{FF2B5EF4-FFF2-40B4-BE49-F238E27FC236}">
                      <a16:creationId xmlns:a16="http://schemas.microsoft.com/office/drawing/2014/main" id="{83F61636-9174-4696-AF62-EB95162E68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5" y="981"/>
                  <a:ext cx="91" cy="9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dirty="0"/>
                </a:p>
              </p:txBody>
            </p:sp>
            <p:sp>
              <p:nvSpPr>
                <p:cNvPr id="161" name="Line 224">
                  <a:extLst>
                    <a:ext uri="{FF2B5EF4-FFF2-40B4-BE49-F238E27FC236}">
                      <a16:creationId xmlns:a16="http://schemas.microsoft.com/office/drawing/2014/main" id="{2D55D016-64DA-4832-A589-06ABDC050B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6" y="981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62" name="Group 225">
                <a:extLst>
                  <a:ext uri="{FF2B5EF4-FFF2-40B4-BE49-F238E27FC236}">
                    <a16:creationId xmlns:a16="http://schemas.microsoft.com/office/drawing/2014/main" id="{C1D3E7AF-F0C1-4D49-8DA7-E23C63E331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542338" y="6098504"/>
                <a:ext cx="215900" cy="144463"/>
                <a:chOff x="4785" y="981"/>
                <a:chExt cx="136" cy="91"/>
              </a:xfrm>
            </p:grpSpPr>
            <p:sp>
              <p:nvSpPr>
                <p:cNvPr id="163" name="Oval 226">
                  <a:extLst>
                    <a:ext uri="{FF2B5EF4-FFF2-40B4-BE49-F238E27FC236}">
                      <a16:creationId xmlns:a16="http://schemas.microsoft.com/office/drawing/2014/main" id="{D11AEDEA-730D-41EA-9CE1-C6F6E541E4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5" y="981"/>
                  <a:ext cx="91" cy="9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 dirty="0"/>
                </a:p>
              </p:txBody>
            </p:sp>
            <p:sp>
              <p:nvSpPr>
                <p:cNvPr id="164" name="Line 227">
                  <a:extLst>
                    <a:ext uri="{FF2B5EF4-FFF2-40B4-BE49-F238E27FC236}">
                      <a16:creationId xmlns:a16="http://schemas.microsoft.com/office/drawing/2014/main" id="{DF365DC1-18E9-40CA-BEE3-14693EB474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76" y="981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EDCD3CDC-7D20-442E-91AD-F78CEF845B9E}"/>
                </a:ext>
              </a:extLst>
            </p:cNvPr>
            <p:cNvSpPr txBox="1"/>
            <p:nvPr/>
          </p:nvSpPr>
          <p:spPr>
            <a:xfrm>
              <a:off x="802203" y="6230268"/>
              <a:ext cx="535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H</a:t>
              </a:r>
              <a:r>
                <a:rPr lang="de-DE" sz="2400" baseline="-25000" dirty="0"/>
                <a:t>2</a:t>
              </a:r>
              <a:endParaRPr lang="de-DE" sz="2400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D06CF44-1AB2-486C-B5A3-11D7E8435C13}"/>
                </a:ext>
              </a:extLst>
            </p:cNvPr>
            <p:cNvSpPr txBox="1"/>
            <p:nvPr/>
          </p:nvSpPr>
          <p:spPr>
            <a:xfrm>
              <a:off x="2333052" y="6180067"/>
              <a:ext cx="535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H</a:t>
              </a:r>
              <a:r>
                <a:rPr lang="de-DE" sz="2400" baseline="30000" dirty="0"/>
                <a:t>+</a:t>
              </a:r>
              <a:endParaRPr lang="de-DE" sz="2400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D3BB593-5EDA-4010-96B2-2C340D56A528}"/>
                </a:ext>
              </a:extLst>
            </p:cNvPr>
            <p:cNvSpPr txBox="1"/>
            <p:nvPr/>
          </p:nvSpPr>
          <p:spPr>
            <a:xfrm>
              <a:off x="3608110" y="6186245"/>
              <a:ext cx="535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e</a:t>
              </a:r>
              <a:r>
                <a:rPr lang="de-DE" sz="2400" baseline="30000" dirty="0"/>
                <a:t>-</a:t>
              </a:r>
              <a:endParaRPr lang="de-DE" sz="2400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90395E2-FB07-4277-A34D-925D214CA4F0}"/>
                </a:ext>
              </a:extLst>
            </p:cNvPr>
            <p:cNvSpPr txBox="1"/>
            <p:nvPr/>
          </p:nvSpPr>
          <p:spPr>
            <a:xfrm>
              <a:off x="5031387" y="6258047"/>
              <a:ext cx="535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O</a:t>
              </a:r>
              <a:r>
                <a:rPr lang="de-DE" sz="2400" baseline="-25000" dirty="0"/>
                <a:t>2</a:t>
              </a:r>
              <a:endParaRPr lang="de-DE" sz="24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35DA06D-09BB-4E35-8B34-3DC838A0446D}"/>
                </a:ext>
              </a:extLst>
            </p:cNvPr>
            <p:cNvSpPr txBox="1"/>
            <p:nvPr/>
          </p:nvSpPr>
          <p:spPr>
            <a:xfrm>
              <a:off x="6719133" y="6243760"/>
              <a:ext cx="77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H</a:t>
              </a:r>
              <a:r>
                <a:rPr lang="de-DE" sz="2400" baseline="-25000" dirty="0"/>
                <a:t>2</a:t>
              </a:r>
              <a:r>
                <a:rPr lang="de-DE" sz="2400" dirty="0"/>
                <a:t>O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40098CCE-7CDF-4C33-A798-99DFC79EBBFC}"/>
                </a:ext>
              </a:extLst>
            </p:cNvPr>
            <p:cNvSpPr txBox="1"/>
            <p:nvPr/>
          </p:nvSpPr>
          <p:spPr>
            <a:xfrm>
              <a:off x="8218454" y="6271841"/>
              <a:ext cx="6160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O</a:t>
              </a:r>
              <a:r>
                <a:rPr lang="de-DE" sz="2400" baseline="30000" dirty="0"/>
                <a:t>2-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14931 0.00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6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6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6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6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26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10226 -1.48148E-6 " pathEditMode="relative" ptsTypes="AA">
                                      <p:cBhvr>
                                        <p:cTn id="50" dur="2000" fill="hold"/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-0.0059 -0.0007 -0.01458 0.00162 -0.01666 -0.00695 C -0.01892 -0.03403 -0.0191 -0.06181 -0.01562 -0.08889 C -0.01493 -0.10718 -0.01441 -0.125 -0.0125 -0.14306 C -0.01319 -0.15741 -0.01319 -0.1831 -0.01666 -0.19722 C -0.01701 -0.19861 -0.01875 -0.19861 -0.01979 -0.19861 C -0.02986 -0.19954 -0.03993 -0.19954 -0.05 -0.2 C -0.06389 -0.20047 -0.07778 -0.20093 -0.09166 -0.20139 C -0.10677 -0.20347 -0.1184 -0.20463 -0.13437 -0.20556 C -0.15347 -0.21412 -0.17465 -0.20116 -0.19375 -0.20972 C -0.20278 -0.20857 -0.2118 -0.20695 -0.22083 -0.20556 C -0.23767 -0.20996 -0.2566 -0.19931 -0.27396 -0.19861 C -0.29271 -0.19792 -0.31146 -0.19769 -0.33021 -0.19722 C -0.33264 -0.19676 -0.33559 -0.19792 -0.3375 -0.19584 C -0.33785 -0.19537 -0.33976 -0.18148 -0.34062 -0.17778 C -0.33993 -0.16505 -0.33889 -0.15533 -0.3375 -0.14306 C -0.33941 -0.12037 -0.34201 -0.09769 -0.34375 -0.075 C -0.34271 -0.06389 -0.34375 -0.0544 -0.34375 -0.04306 " pathEditMode="relative" ptsTypes="fffffffffffffffffA">
                                      <p:cBhvr>
                                        <p:cTn id="52" dur="2000" fill="hold"/>
                                        <p:tgtEl>
                                          <p:spTgt spid="12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C 0.00121 -0.01389 0.00035 -0.02824 0.00312 -0.04167 C 0.00399 -0.04584 0.00521 -0.05 0.00625 -0.05417 C 0.0066 -0.05556 0.00729 -0.05834 0.00729 -0.05834 C 0.00521 -0.10926 0.00937 -0.16019 0.00521 -0.21111 C 0.00521 -0.21389 0.00625 -0.26297 -0.00104 -0.26945 C -0.01094 -0.26621 -0.01893 -0.26713 -0.02917 -0.26806 C -0.03559 -0.27084 -0.04427 -0.27686 -0.05104 -0.27778 C -0.06563 -0.27963 -0.08021 -0.28195 -0.09479 -0.28473 C -0.12483 -0.28357 -0.15469 -0.28056 -0.18438 -0.275 C -0.20313 -0.27616 -0.22205 -0.27848 -0.24063 -0.28195 C -0.26059 -0.27963 -0.28021 -0.27662 -0.3 -0.27361 C -0.30469 -0.27778 -0.30799 -0.27477 -0.31354 -0.27361 C -0.31111 -0.26389 -0.3132 -0.275 -0.31354 -0.26528 C -0.31476 -0.23357 -0.31111 -0.20116 -0.31875 -0.17084 C -0.31754 -0.16574 -0.31771 -0.16806 -0.31771 -0.16389 " pathEditMode="relative" ptsTypes="fffffffffffffffA">
                                      <p:cBhvr>
                                        <p:cTn id="54" dur="2000" fill="hold"/>
                                        <p:tgtEl>
                                          <p:spTgt spid="12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26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71 -0.16389 C -0.3158 -0.15116 -0.31302 -0.13889 -0.31041 -0.12639 C -0.30885 -0.11875 -0.30833 -0.11435 -0.30312 -0.10972 C -0.30156 -0.10347 -0.29791 -0.10417 -0.29791 -0.09722 " pathEditMode="relative" ptsTypes="fffA">
                                      <p:cBhvr>
                                        <p:cTn id="63" dur="2000" fill="hold"/>
                                        <p:tgtEl>
                                          <p:spTgt spid="126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04305 C -0.34705 -0.02986 -0.34879 -0.01759 -0.35105 -0.00416 C -0.35122 -0.003 -0.35278 0.00834 -0.35521 0.00834 " pathEditMode="relative" ptsTypes="ffA">
                                      <p:cBhvr>
                                        <p:cTn id="65" dur="2000" fill="hold"/>
                                        <p:tgtEl>
                                          <p:spTgt spid="12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12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26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2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25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2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2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3.05556E-6 0.07338 " pathEditMode="relative" ptsTypes="AA">
                                      <p:cBhvr>
                                        <p:cTn id="103" dur="2000" fill="hold"/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33871 4.81481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35034 0.0053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2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2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2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-0.14948 0.02107 " pathEditMode="relative" ptsTypes="AA">
                                      <p:cBhvr>
                                        <p:cTn id="124" dur="2000" fill="hold"/>
                                        <p:tgtEl>
                                          <p:spTgt spid="126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48 0.02107 L -0.18889 0.12593 " pathEditMode="relative" ptsTypes="AA">
                                      <p:cBhvr>
                                        <p:cTn id="127" dur="2000" fill="hold"/>
                                        <p:tgtEl>
                                          <p:spTgt spid="126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Aufbau einer PEM-BZ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Vorteile:</dc:title>
  <dc:creator>Tibor Stuhl</dc:creator>
  <cp:lastModifiedBy>Sebastian Rampp</cp:lastModifiedBy>
  <cp:revision>318</cp:revision>
  <dcterms:created xsi:type="dcterms:W3CDTF">2002-07-10T06:48:09Z</dcterms:created>
  <dcterms:modified xsi:type="dcterms:W3CDTF">2020-08-13T07:53:04Z</dcterms:modified>
</cp:coreProperties>
</file>