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FF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1248" y="-102"/>
      </p:cViewPr>
      <p:guideLst>
        <p:guide orient="horz" pos="2160"/>
        <p:guide orient="horz" pos="1162"/>
        <p:guide orient="horz" pos="24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9A0EF-4BC4-41CD-A2C8-6453E192207B}" type="datetimeFigureOut">
              <a:rPr lang="de-DE" smtClean="0"/>
              <a:pPr/>
              <a:t>11.07.2012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20A7-86CA-4039-BA37-9A018B4CF3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Piktogramme für den Chemieunterricht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251520" y="2463279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Schutzbrille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691680" y="246327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Geschlossenes System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131840" y="246327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Lüftungs-maßnahmen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572000" y="246327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Brandschutz-maßnahmen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251520" y="764704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Microsoft Office Zeichnungsobjekte, 3*3cm: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35496" y="534362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Schutzbrille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feld 110"/>
          <p:cNvSpPr txBox="1"/>
          <p:nvPr/>
        </p:nvSpPr>
        <p:spPr>
          <a:xfrm>
            <a:off x="1547664" y="53436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Geschlossenes System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059712" y="53436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Lüftungs-maßnahmen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feld 112"/>
          <p:cNvSpPr txBox="1"/>
          <p:nvPr/>
        </p:nvSpPr>
        <p:spPr>
          <a:xfrm>
            <a:off x="4644008" y="53436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Brandschutz-maßnahmen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8" name="Gruppieren 317"/>
          <p:cNvGrpSpPr>
            <a:grpSpLocks noChangeAspect="1"/>
          </p:cNvGrpSpPr>
          <p:nvPr/>
        </p:nvGrpSpPr>
        <p:grpSpPr>
          <a:xfrm>
            <a:off x="431251" y="1302792"/>
            <a:ext cx="1080000" cy="1080000"/>
            <a:chOff x="431251" y="1302792"/>
            <a:chExt cx="1080000" cy="1080000"/>
          </a:xfrm>
        </p:grpSpPr>
        <p:sp>
          <p:nvSpPr>
            <p:cNvPr id="165" name="Freeform 72"/>
            <p:cNvSpPr>
              <a:spLocks noChangeAspect="1"/>
            </p:cNvSpPr>
            <p:nvPr/>
          </p:nvSpPr>
          <p:spPr bwMode="auto">
            <a:xfrm>
              <a:off x="431251" y="1302792"/>
              <a:ext cx="1080000" cy="1080000"/>
            </a:xfrm>
            <a:custGeom>
              <a:avLst/>
              <a:gdLst/>
              <a:ahLst/>
              <a:cxnLst>
                <a:cxn ang="0">
                  <a:pos x="371" y="670"/>
                </a:cxn>
                <a:cxn ang="0">
                  <a:pos x="420" y="662"/>
                </a:cxn>
                <a:cxn ang="0">
                  <a:pos x="467" y="646"/>
                </a:cxn>
                <a:cxn ang="0">
                  <a:pos x="511" y="623"/>
                </a:cxn>
                <a:cxn ang="0">
                  <a:pos x="550" y="595"/>
                </a:cxn>
                <a:cxn ang="0">
                  <a:pos x="585" y="562"/>
                </a:cxn>
                <a:cxn ang="0">
                  <a:pos x="615" y="524"/>
                </a:cxn>
                <a:cxn ang="0">
                  <a:pos x="640" y="482"/>
                </a:cxn>
                <a:cxn ang="0">
                  <a:pos x="658" y="436"/>
                </a:cxn>
                <a:cxn ang="0">
                  <a:pos x="669" y="387"/>
                </a:cxn>
                <a:cxn ang="0">
                  <a:pos x="673" y="336"/>
                </a:cxn>
                <a:cxn ang="0">
                  <a:pos x="669" y="285"/>
                </a:cxn>
                <a:cxn ang="0">
                  <a:pos x="658" y="237"/>
                </a:cxn>
                <a:cxn ang="0">
                  <a:pos x="640" y="191"/>
                </a:cxn>
                <a:cxn ang="0">
                  <a:pos x="615" y="149"/>
                </a:cxn>
                <a:cxn ang="0">
                  <a:pos x="585" y="111"/>
                </a:cxn>
                <a:cxn ang="0">
                  <a:pos x="550" y="77"/>
                </a:cxn>
                <a:cxn ang="0">
                  <a:pos x="511" y="49"/>
                </a:cxn>
                <a:cxn ang="0">
                  <a:pos x="467" y="27"/>
                </a:cxn>
                <a:cxn ang="0">
                  <a:pos x="420" y="11"/>
                </a:cxn>
                <a:cxn ang="0">
                  <a:pos x="371" y="2"/>
                </a:cxn>
                <a:cxn ang="0">
                  <a:pos x="319" y="1"/>
                </a:cxn>
                <a:cxn ang="0">
                  <a:pos x="268" y="7"/>
                </a:cxn>
                <a:cxn ang="0">
                  <a:pos x="221" y="21"/>
                </a:cxn>
                <a:cxn ang="0">
                  <a:pos x="176" y="41"/>
                </a:cxn>
                <a:cxn ang="0">
                  <a:pos x="135" y="67"/>
                </a:cxn>
                <a:cxn ang="0">
                  <a:pos x="98" y="99"/>
                </a:cxn>
                <a:cxn ang="0">
                  <a:pos x="67" y="136"/>
                </a:cxn>
                <a:cxn ang="0">
                  <a:pos x="40" y="176"/>
                </a:cxn>
                <a:cxn ang="0">
                  <a:pos x="20" y="221"/>
                </a:cxn>
                <a:cxn ang="0">
                  <a:pos x="6" y="269"/>
                </a:cxn>
                <a:cxn ang="0">
                  <a:pos x="0" y="319"/>
                </a:cxn>
                <a:cxn ang="0">
                  <a:pos x="1" y="371"/>
                </a:cxn>
                <a:cxn ang="0">
                  <a:pos x="10" y="420"/>
                </a:cxn>
                <a:cxn ang="0">
                  <a:pos x="26" y="467"/>
                </a:cxn>
                <a:cxn ang="0">
                  <a:pos x="48" y="510"/>
                </a:cxn>
                <a:cxn ang="0">
                  <a:pos x="77" y="550"/>
                </a:cxn>
                <a:cxn ang="0">
                  <a:pos x="110" y="585"/>
                </a:cxn>
                <a:cxn ang="0">
                  <a:pos x="148" y="615"/>
                </a:cxn>
                <a:cxn ang="0">
                  <a:pos x="190" y="639"/>
                </a:cxn>
                <a:cxn ang="0">
                  <a:pos x="236" y="657"/>
                </a:cxn>
                <a:cxn ang="0">
                  <a:pos x="285" y="668"/>
                </a:cxn>
                <a:cxn ang="0">
                  <a:pos x="336" y="672"/>
                </a:cxn>
              </a:cxnLst>
              <a:rect l="0" t="0" r="r" b="b"/>
              <a:pathLst>
                <a:path w="673" h="672">
                  <a:moveTo>
                    <a:pt x="336" y="672"/>
                  </a:moveTo>
                  <a:lnTo>
                    <a:pt x="353" y="672"/>
                  </a:lnTo>
                  <a:lnTo>
                    <a:pt x="371" y="670"/>
                  </a:lnTo>
                  <a:lnTo>
                    <a:pt x="387" y="668"/>
                  </a:lnTo>
                  <a:lnTo>
                    <a:pt x="404" y="665"/>
                  </a:lnTo>
                  <a:lnTo>
                    <a:pt x="420" y="662"/>
                  </a:lnTo>
                  <a:lnTo>
                    <a:pt x="436" y="657"/>
                  </a:lnTo>
                  <a:lnTo>
                    <a:pt x="452" y="652"/>
                  </a:lnTo>
                  <a:lnTo>
                    <a:pt x="467" y="646"/>
                  </a:lnTo>
                  <a:lnTo>
                    <a:pt x="482" y="639"/>
                  </a:lnTo>
                  <a:lnTo>
                    <a:pt x="496" y="632"/>
                  </a:lnTo>
                  <a:lnTo>
                    <a:pt x="511" y="623"/>
                  </a:lnTo>
                  <a:lnTo>
                    <a:pt x="524" y="615"/>
                  </a:lnTo>
                  <a:lnTo>
                    <a:pt x="537" y="605"/>
                  </a:lnTo>
                  <a:lnTo>
                    <a:pt x="550" y="595"/>
                  </a:lnTo>
                  <a:lnTo>
                    <a:pt x="562" y="585"/>
                  </a:lnTo>
                  <a:lnTo>
                    <a:pt x="574" y="574"/>
                  </a:lnTo>
                  <a:lnTo>
                    <a:pt x="585" y="562"/>
                  </a:lnTo>
                  <a:lnTo>
                    <a:pt x="596" y="550"/>
                  </a:lnTo>
                  <a:lnTo>
                    <a:pt x="606" y="537"/>
                  </a:lnTo>
                  <a:lnTo>
                    <a:pt x="615" y="524"/>
                  </a:lnTo>
                  <a:lnTo>
                    <a:pt x="624" y="510"/>
                  </a:lnTo>
                  <a:lnTo>
                    <a:pt x="632" y="496"/>
                  </a:lnTo>
                  <a:lnTo>
                    <a:pt x="640" y="482"/>
                  </a:lnTo>
                  <a:lnTo>
                    <a:pt x="646" y="467"/>
                  </a:lnTo>
                  <a:lnTo>
                    <a:pt x="652" y="452"/>
                  </a:lnTo>
                  <a:lnTo>
                    <a:pt x="658" y="436"/>
                  </a:lnTo>
                  <a:lnTo>
                    <a:pt x="662" y="420"/>
                  </a:lnTo>
                  <a:lnTo>
                    <a:pt x="666" y="404"/>
                  </a:lnTo>
                  <a:lnTo>
                    <a:pt x="669" y="387"/>
                  </a:lnTo>
                  <a:lnTo>
                    <a:pt x="671" y="371"/>
                  </a:lnTo>
                  <a:lnTo>
                    <a:pt x="672" y="354"/>
                  </a:lnTo>
                  <a:lnTo>
                    <a:pt x="673" y="336"/>
                  </a:lnTo>
                  <a:lnTo>
                    <a:pt x="672" y="319"/>
                  </a:lnTo>
                  <a:lnTo>
                    <a:pt x="671" y="302"/>
                  </a:lnTo>
                  <a:lnTo>
                    <a:pt x="669" y="285"/>
                  </a:lnTo>
                  <a:lnTo>
                    <a:pt x="666" y="269"/>
                  </a:lnTo>
                  <a:lnTo>
                    <a:pt x="662" y="253"/>
                  </a:lnTo>
                  <a:lnTo>
                    <a:pt x="658" y="237"/>
                  </a:lnTo>
                  <a:lnTo>
                    <a:pt x="652" y="221"/>
                  </a:lnTo>
                  <a:lnTo>
                    <a:pt x="646" y="206"/>
                  </a:lnTo>
                  <a:lnTo>
                    <a:pt x="640" y="191"/>
                  </a:lnTo>
                  <a:lnTo>
                    <a:pt x="632" y="176"/>
                  </a:lnTo>
                  <a:lnTo>
                    <a:pt x="624" y="162"/>
                  </a:lnTo>
                  <a:lnTo>
                    <a:pt x="615" y="149"/>
                  </a:lnTo>
                  <a:lnTo>
                    <a:pt x="606" y="136"/>
                  </a:lnTo>
                  <a:lnTo>
                    <a:pt x="596" y="123"/>
                  </a:lnTo>
                  <a:lnTo>
                    <a:pt x="585" y="111"/>
                  </a:lnTo>
                  <a:lnTo>
                    <a:pt x="574" y="99"/>
                  </a:lnTo>
                  <a:lnTo>
                    <a:pt x="562" y="88"/>
                  </a:lnTo>
                  <a:lnTo>
                    <a:pt x="550" y="77"/>
                  </a:lnTo>
                  <a:lnTo>
                    <a:pt x="537" y="67"/>
                  </a:lnTo>
                  <a:lnTo>
                    <a:pt x="524" y="58"/>
                  </a:lnTo>
                  <a:lnTo>
                    <a:pt x="511" y="49"/>
                  </a:lnTo>
                  <a:lnTo>
                    <a:pt x="496" y="41"/>
                  </a:lnTo>
                  <a:lnTo>
                    <a:pt x="482" y="34"/>
                  </a:lnTo>
                  <a:lnTo>
                    <a:pt x="467" y="27"/>
                  </a:lnTo>
                  <a:lnTo>
                    <a:pt x="452" y="21"/>
                  </a:lnTo>
                  <a:lnTo>
                    <a:pt x="436" y="16"/>
                  </a:lnTo>
                  <a:lnTo>
                    <a:pt x="420" y="11"/>
                  </a:lnTo>
                  <a:lnTo>
                    <a:pt x="404" y="7"/>
                  </a:lnTo>
                  <a:lnTo>
                    <a:pt x="387" y="4"/>
                  </a:lnTo>
                  <a:lnTo>
                    <a:pt x="371" y="2"/>
                  </a:lnTo>
                  <a:lnTo>
                    <a:pt x="353" y="1"/>
                  </a:lnTo>
                  <a:lnTo>
                    <a:pt x="336" y="0"/>
                  </a:lnTo>
                  <a:lnTo>
                    <a:pt x="319" y="1"/>
                  </a:lnTo>
                  <a:lnTo>
                    <a:pt x="302" y="2"/>
                  </a:lnTo>
                  <a:lnTo>
                    <a:pt x="285" y="4"/>
                  </a:lnTo>
                  <a:lnTo>
                    <a:pt x="268" y="7"/>
                  </a:lnTo>
                  <a:lnTo>
                    <a:pt x="252" y="11"/>
                  </a:lnTo>
                  <a:lnTo>
                    <a:pt x="236" y="16"/>
                  </a:lnTo>
                  <a:lnTo>
                    <a:pt x="221" y="21"/>
                  </a:lnTo>
                  <a:lnTo>
                    <a:pt x="205" y="27"/>
                  </a:lnTo>
                  <a:lnTo>
                    <a:pt x="190" y="34"/>
                  </a:lnTo>
                  <a:lnTo>
                    <a:pt x="176" y="41"/>
                  </a:lnTo>
                  <a:lnTo>
                    <a:pt x="162" y="49"/>
                  </a:lnTo>
                  <a:lnTo>
                    <a:pt x="148" y="58"/>
                  </a:lnTo>
                  <a:lnTo>
                    <a:pt x="135" y="67"/>
                  </a:lnTo>
                  <a:lnTo>
                    <a:pt x="122" y="77"/>
                  </a:lnTo>
                  <a:lnTo>
                    <a:pt x="110" y="88"/>
                  </a:lnTo>
                  <a:lnTo>
                    <a:pt x="98" y="99"/>
                  </a:lnTo>
                  <a:lnTo>
                    <a:pt x="87" y="111"/>
                  </a:lnTo>
                  <a:lnTo>
                    <a:pt x="77" y="123"/>
                  </a:lnTo>
                  <a:lnTo>
                    <a:pt x="67" y="136"/>
                  </a:lnTo>
                  <a:lnTo>
                    <a:pt x="57" y="149"/>
                  </a:lnTo>
                  <a:lnTo>
                    <a:pt x="48" y="162"/>
                  </a:lnTo>
                  <a:lnTo>
                    <a:pt x="40" y="176"/>
                  </a:lnTo>
                  <a:lnTo>
                    <a:pt x="33" y="191"/>
                  </a:lnTo>
                  <a:lnTo>
                    <a:pt x="26" y="206"/>
                  </a:lnTo>
                  <a:lnTo>
                    <a:pt x="20" y="221"/>
                  </a:lnTo>
                  <a:lnTo>
                    <a:pt x="15" y="237"/>
                  </a:lnTo>
                  <a:lnTo>
                    <a:pt x="10" y="253"/>
                  </a:lnTo>
                  <a:lnTo>
                    <a:pt x="6" y="269"/>
                  </a:lnTo>
                  <a:lnTo>
                    <a:pt x="3" y="285"/>
                  </a:lnTo>
                  <a:lnTo>
                    <a:pt x="1" y="302"/>
                  </a:lnTo>
                  <a:lnTo>
                    <a:pt x="0" y="319"/>
                  </a:lnTo>
                  <a:lnTo>
                    <a:pt x="0" y="336"/>
                  </a:lnTo>
                  <a:lnTo>
                    <a:pt x="0" y="354"/>
                  </a:lnTo>
                  <a:lnTo>
                    <a:pt x="1" y="371"/>
                  </a:lnTo>
                  <a:lnTo>
                    <a:pt x="3" y="387"/>
                  </a:lnTo>
                  <a:lnTo>
                    <a:pt x="6" y="404"/>
                  </a:lnTo>
                  <a:lnTo>
                    <a:pt x="10" y="420"/>
                  </a:lnTo>
                  <a:lnTo>
                    <a:pt x="15" y="436"/>
                  </a:lnTo>
                  <a:lnTo>
                    <a:pt x="20" y="452"/>
                  </a:lnTo>
                  <a:lnTo>
                    <a:pt x="26" y="467"/>
                  </a:lnTo>
                  <a:lnTo>
                    <a:pt x="33" y="482"/>
                  </a:lnTo>
                  <a:lnTo>
                    <a:pt x="40" y="496"/>
                  </a:lnTo>
                  <a:lnTo>
                    <a:pt x="48" y="510"/>
                  </a:lnTo>
                  <a:lnTo>
                    <a:pt x="57" y="524"/>
                  </a:lnTo>
                  <a:lnTo>
                    <a:pt x="67" y="537"/>
                  </a:lnTo>
                  <a:lnTo>
                    <a:pt x="77" y="550"/>
                  </a:lnTo>
                  <a:lnTo>
                    <a:pt x="87" y="562"/>
                  </a:lnTo>
                  <a:lnTo>
                    <a:pt x="98" y="574"/>
                  </a:lnTo>
                  <a:lnTo>
                    <a:pt x="110" y="585"/>
                  </a:lnTo>
                  <a:lnTo>
                    <a:pt x="122" y="595"/>
                  </a:lnTo>
                  <a:lnTo>
                    <a:pt x="135" y="605"/>
                  </a:lnTo>
                  <a:lnTo>
                    <a:pt x="148" y="615"/>
                  </a:lnTo>
                  <a:lnTo>
                    <a:pt x="162" y="623"/>
                  </a:lnTo>
                  <a:lnTo>
                    <a:pt x="176" y="632"/>
                  </a:lnTo>
                  <a:lnTo>
                    <a:pt x="190" y="639"/>
                  </a:lnTo>
                  <a:lnTo>
                    <a:pt x="205" y="646"/>
                  </a:lnTo>
                  <a:lnTo>
                    <a:pt x="221" y="652"/>
                  </a:lnTo>
                  <a:lnTo>
                    <a:pt x="236" y="657"/>
                  </a:lnTo>
                  <a:lnTo>
                    <a:pt x="252" y="662"/>
                  </a:lnTo>
                  <a:lnTo>
                    <a:pt x="268" y="665"/>
                  </a:lnTo>
                  <a:lnTo>
                    <a:pt x="285" y="668"/>
                  </a:lnTo>
                  <a:lnTo>
                    <a:pt x="302" y="670"/>
                  </a:lnTo>
                  <a:lnTo>
                    <a:pt x="319" y="672"/>
                  </a:lnTo>
                  <a:lnTo>
                    <a:pt x="336" y="672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17" name="Gruppieren 316"/>
            <p:cNvGrpSpPr/>
            <p:nvPr/>
          </p:nvGrpSpPr>
          <p:grpSpPr>
            <a:xfrm>
              <a:off x="484608" y="1355972"/>
              <a:ext cx="972000" cy="972000"/>
              <a:chOff x="432669" y="1339305"/>
              <a:chExt cx="972000" cy="972000"/>
            </a:xfrm>
          </p:grpSpPr>
          <p:sp>
            <p:nvSpPr>
              <p:cNvPr id="118" name="Freeform 25"/>
              <p:cNvSpPr>
                <a:spLocks noChangeAspect="1"/>
              </p:cNvSpPr>
              <p:nvPr/>
            </p:nvSpPr>
            <p:spPr bwMode="auto">
              <a:xfrm>
                <a:off x="432669" y="1339305"/>
                <a:ext cx="972000" cy="972000"/>
              </a:xfrm>
              <a:custGeom>
                <a:avLst/>
                <a:gdLst/>
                <a:ahLst/>
                <a:cxnLst>
                  <a:cxn ang="0">
                    <a:pos x="349" y="631"/>
                  </a:cxn>
                  <a:cxn ang="0">
                    <a:pos x="396" y="622"/>
                  </a:cxn>
                  <a:cxn ang="0">
                    <a:pos x="440" y="607"/>
                  </a:cxn>
                  <a:cxn ang="0">
                    <a:pos x="481" y="587"/>
                  </a:cxn>
                  <a:cxn ang="0">
                    <a:pos x="519" y="560"/>
                  </a:cxn>
                  <a:cxn ang="0">
                    <a:pos x="552" y="529"/>
                  </a:cxn>
                  <a:cxn ang="0">
                    <a:pos x="580" y="493"/>
                  </a:cxn>
                  <a:cxn ang="0">
                    <a:pos x="603" y="453"/>
                  </a:cxn>
                  <a:cxn ang="0">
                    <a:pos x="620" y="410"/>
                  </a:cxn>
                  <a:cxn ang="0">
                    <a:pos x="630" y="364"/>
                  </a:cxn>
                  <a:cxn ang="0">
                    <a:pos x="634" y="316"/>
                  </a:cxn>
                  <a:cxn ang="0">
                    <a:pos x="630" y="268"/>
                  </a:cxn>
                  <a:cxn ang="0">
                    <a:pos x="620" y="222"/>
                  </a:cxn>
                  <a:cxn ang="0">
                    <a:pos x="603" y="179"/>
                  </a:cxn>
                  <a:cxn ang="0">
                    <a:pos x="580" y="140"/>
                  </a:cxn>
                  <a:cxn ang="0">
                    <a:pos x="552" y="104"/>
                  </a:cxn>
                  <a:cxn ang="0">
                    <a:pos x="519" y="73"/>
                  </a:cxn>
                  <a:cxn ang="0">
                    <a:pos x="481" y="46"/>
                  </a:cxn>
                  <a:cxn ang="0">
                    <a:pos x="440" y="25"/>
                  </a:cxn>
                  <a:cxn ang="0">
                    <a:pos x="396" y="10"/>
                  </a:cxn>
                  <a:cxn ang="0">
                    <a:pos x="349" y="2"/>
                  </a:cxn>
                  <a:cxn ang="0">
                    <a:pos x="301" y="1"/>
                  </a:cxn>
                  <a:cxn ang="0">
                    <a:pos x="253" y="7"/>
                  </a:cxn>
                  <a:cxn ang="0">
                    <a:pos x="208" y="19"/>
                  </a:cxn>
                  <a:cxn ang="0">
                    <a:pos x="166" y="38"/>
                  </a:cxn>
                  <a:cxn ang="0">
                    <a:pos x="128" y="63"/>
                  </a:cxn>
                  <a:cxn ang="0">
                    <a:pos x="93" y="93"/>
                  </a:cxn>
                  <a:cxn ang="0">
                    <a:pos x="63" y="127"/>
                  </a:cxn>
                  <a:cxn ang="0">
                    <a:pos x="39" y="166"/>
                  </a:cxn>
                  <a:cxn ang="0">
                    <a:pos x="20" y="208"/>
                  </a:cxn>
                  <a:cxn ang="0">
                    <a:pos x="7" y="253"/>
                  </a:cxn>
                  <a:cxn ang="0">
                    <a:pos x="1" y="300"/>
                  </a:cxn>
                  <a:cxn ang="0">
                    <a:pos x="2" y="349"/>
                  </a:cxn>
                  <a:cxn ang="0">
                    <a:pos x="10" y="395"/>
                  </a:cxn>
                  <a:cxn ang="0">
                    <a:pos x="25" y="439"/>
                  </a:cxn>
                  <a:cxn ang="0">
                    <a:pos x="46" y="480"/>
                  </a:cxn>
                  <a:cxn ang="0">
                    <a:pos x="73" y="517"/>
                  </a:cxn>
                  <a:cxn ang="0">
                    <a:pos x="104" y="550"/>
                  </a:cxn>
                  <a:cxn ang="0">
                    <a:pos x="140" y="578"/>
                  </a:cxn>
                  <a:cxn ang="0">
                    <a:pos x="180" y="601"/>
                  </a:cxn>
                  <a:cxn ang="0">
                    <a:pos x="223" y="618"/>
                  </a:cxn>
                  <a:cxn ang="0">
                    <a:pos x="269" y="629"/>
                  </a:cxn>
                  <a:cxn ang="0">
                    <a:pos x="317" y="632"/>
                  </a:cxn>
                </a:cxnLst>
                <a:rect l="0" t="0" r="r" b="b"/>
                <a:pathLst>
                  <a:path w="634" h="632">
                    <a:moveTo>
                      <a:pt x="317" y="632"/>
                    </a:moveTo>
                    <a:lnTo>
                      <a:pt x="333" y="632"/>
                    </a:lnTo>
                    <a:lnTo>
                      <a:pt x="349" y="631"/>
                    </a:lnTo>
                    <a:lnTo>
                      <a:pt x="365" y="629"/>
                    </a:lnTo>
                    <a:lnTo>
                      <a:pt x="381" y="626"/>
                    </a:lnTo>
                    <a:lnTo>
                      <a:pt x="396" y="622"/>
                    </a:lnTo>
                    <a:lnTo>
                      <a:pt x="411" y="618"/>
                    </a:lnTo>
                    <a:lnTo>
                      <a:pt x="426" y="613"/>
                    </a:lnTo>
                    <a:lnTo>
                      <a:pt x="440" y="607"/>
                    </a:lnTo>
                    <a:lnTo>
                      <a:pt x="454" y="601"/>
                    </a:lnTo>
                    <a:lnTo>
                      <a:pt x="468" y="594"/>
                    </a:lnTo>
                    <a:lnTo>
                      <a:pt x="481" y="587"/>
                    </a:lnTo>
                    <a:lnTo>
                      <a:pt x="494" y="578"/>
                    </a:lnTo>
                    <a:lnTo>
                      <a:pt x="507" y="569"/>
                    </a:lnTo>
                    <a:lnTo>
                      <a:pt x="519" y="560"/>
                    </a:lnTo>
                    <a:lnTo>
                      <a:pt x="530" y="550"/>
                    </a:lnTo>
                    <a:lnTo>
                      <a:pt x="541" y="540"/>
                    </a:lnTo>
                    <a:lnTo>
                      <a:pt x="552" y="529"/>
                    </a:lnTo>
                    <a:lnTo>
                      <a:pt x="562" y="517"/>
                    </a:lnTo>
                    <a:lnTo>
                      <a:pt x="571" y="505"/>
                    </a:lnTo>
                    <a:lnTo>
                      <a:pt x="580" y="493"/>
                    </a:lnTo>
                    <a:lnTo>
                      <a:pt x="588" y="480"/>
                    </a:lnTo>
                    <a:lnTo>
                      <a:pt x="596" y="467"/>
                    </a:lnTo>
                    <a:lnTo>
                      <a:pt x="603" y="453"/>
                    </a:lnTo>
                    <a:lnTo>
                      <a:pt x="609" y="439"/>
                    </a:lnTo>
                    <a:lnTo>
                      <a:pt x="615" y="425"/>
                    </a:lnTo>
                    <a:lnTo>
                      <a:pt x="620" y="410"/>
                    </a:lnTo>
                    <a:lnTo>
                      <a:pt x="624" y="395"/>
                    </a:lnTo>
                    <a:lnTo>
                      <a:pt x="628" y="380"/>
                    </a:lnTo>
                    <a:lnTo>
                      <a:pt x="630" y="364"/>
                    </a:lnTo>
                    <a:lnTo>
                      <a:pt x="632" y="349"/>
                    </a:lnTo>
                    <a:lnTo>
                      <a:pt x="634" y="333"/>
                    </a:lnTo>
                    <a:lnTo>
                      <a:pt x="634" y="316"/>
                    </a:lnTo>
                    <a:lnTo>
                      <a:pt x="634" y="300"/>
                    </a:lnTo>
                    <a:lnTo>
                      <a:pt x="632" y="284"/>
                    </a:lnTo>
                    <a:lnTo>
                      <a:pt x="630" y="268"/>
                    </a:lnTo>
                    <a:lnTo>
                      <a:pt x="628" y="253"/>
                    </a:lnTo>
                    <a:lnTo>
                      <a:pt x="624" y="237"/>
                    </a:lnTo>
                    <a:lnTo>
                      <a:pt x="620" y="222"/>
                    </a:lnTo>
                    <a:lnTo>
                      <a:pt x="615" y="208"/>
                    </a:lnTo>
                    <a:lnTo>
                      <a:pt x="609" y="193"/>
                    </a:lnTo>
                    <a:lnTo>
                      <a:pt x="603" y="179"/>
                    </a:lnTo>
                    <a:lnTo>
                      <a:pt x="596" y="166"/>
                    </a:lnTo>
                    <a:lnTo>
                      <a:pt x="588" y="153"/>
                    </a:lnTo>
                    <a:lnTo>
                      <a:pt x="580" y="140"/>
                    </a:lnTo>
                    <a:lnTo>
                      <a:pt x="571" y="127"/>
                    </a:lnTo>
                    <a:lnTo>
                      <a:pt x="562" y="115"/>
                    </a:lnTo>
                    <a:lnTo>
                      <a:pt x="552" y="104"/>
                    </a:lnTo>
                    <a:lnTo>
                      <a:pt x="541" y="93"/>
                    </a:lnTo>
                    <a:lnTo>
                      <a:pt x="530" y="82"/>
                    </a:lnTo>
                    <a:lnTo>
                      <a:pt x="519" y="73"/>
                    </a:lnTo>
                    <a:lnTo>
                      <a:pt x="507" y="63"/>
                    </a:lnTo>
                    <a:lnTo>
                      <a:pt x="494" y="54"/>
                    </a:lnTo>
                    <a:lnTo>
                      <a:pt x="481" y="46"/>
                    </a:lnTo>
                    <a:lnTo>
                      <a:pt x="468" y="38"/>
                    </a:lnTo>
                    <a:lnTo>
                      <a:pt x="454" y="31"/>
                    </a:lnTo>
                    <a:lnTo>
                      <a:pt x="440" y="25"/>
                    </a:lnTo>
                    <a:lnTo>
                      <a:pt x="426" y="19"/>
                    </a:lnTo>
                    <a:lnTo>
                      <a:pt x="411" y="14"/>
                    </a:lnTo>
                    <a:lnTo>
                      <a:pt x="396" y="10"/>
                    </a:lnTo>
                    <a:lnTo>
                      <a:pt x="381" y="7"/>
                    </a:lnTo>
                    <a:lnTo>
                      <a:pt x="365" y="4"/>
                    </a:lnTo>
                    <a:lnTo>
                      <a:pt x="349" y="2"/>
                    </a:lnTo>
                    <a:lnTo>
                      <a:pt x="333" y="1"/>
                    </a:lnTo>
                    <a:lnTo>
                      <a:pt x="317" y="0"/>
                    </a:lnTo>
                    <a:lnTo>
                      <a:pt x="301" y="1"/>
                    </a:lnTo>
                    <a:lnTo>
                      <a:pt x="285" y="2"/>
                    </a:lnTo>
                    <a:lnTo>
                      <a:pt x="269" y="4"/>
                    </a:lnTo>
                    <a:lnTo>
                      <a:pt x="253" y="7"/>
                    </a:lnTo>
                    <a:lnTo>
                      <a:pt x="238" y="10"/>
                    </a:lnTo>
                    <a:lnTo>
                      <a:pt x="223" y="14"/>
                    </a:lnTo>
                    <a:lnTo>
                      <a:pt x="208" y="19"/>
                    </a:lnTo>
                    <a:lnTo>
                      <a:pt x="194" y="25"/>
                    </a:lnTo>
                    <a:lnTo>
                      <a:pt x="180" y="31"/>
                    </a:lnTo>
                    <a:lnTo>
                      <a:pt x="166" y="38"/>
                    </a:lnTo>
                    <a:lnTo>
                      <a:pt x="153" y="46"/>
                    </a:lnTo>
                    <a:lnTo>
                      <a:pt x="140" y="54"/>
                    </a:lnTo>
                    <a:lnTo>
                      <a:pt x="128" y="63"/>
                    </a:lnTo>
                    <a:lnTo>
                      <a:pt x="116" y="73"/>
                    </a:lnTo>
                    <a:lnTo>
                      <a:pt x="104" y="82"/>
                    </a:lnTo>
                    <a:lnTo>
                      <a:pt x="93" y="93"/>
                    </a:lnTo>
                    <a:lnTo>
                      <a:pt x="83" y="104"/>
                    </a:lnTo>
                    <a:lnTo>
                      <a:pt x="73" y="115"/>
                    </a:lnTo>
                    <a:lnTo>
                      <a:pt x="63" y="127"/>
                    </a:lnTo>
                    <a:lnTo>
                      <a:pt x="55" y="140"/>
                    </a:lnTo>
                    <a:lnTo>
                      <a:pt x="46" y="153"/>
                    </a:lnTo>
                    <a:lnTo>
                      <a:pt x="39" y="166"/>
                    </a:lnTo>
                    <a:lnTo>
                      <a:pt x="32" y="179"/>
                    </a:lnTo>
                    <a:lnTo>
                      <a:pt x="25" y="193"/>
                    </a:lnTo>
                    <a:lnTo>
                      <a:pt x="20" y="208"/>
                    </a:lnTo>
                    <a:lnTo>
                      <a:pt x="15" y="222"/>
                    </a:lnTo>
                    <a:lnTo>
                      <a:pt x="10" y="237"/>
                    </a:lnTo>
                    <a:lnTo>
                      <a:pt x="7" y="253"/>
                    </a:lnTo>
                    <a:lnTo>
                      <a:pt x="4" y="268"/>
                    </a:lnTo>
                    <a:lnTo>
                      <a:pt x="2" y="284"/>
                    </a:lnTo>
                    <a:lnTo>
                      <a:pt x="1" y="300"/>
                    </a:lnTo>
                    <a:lnTo>
                      <a:pt x="0" y="316"/>
                    </a:lnTo>
                    <a:lnTo>
                      <a:pt x="1" y="333"/>
                    </a:lnTo>
                    <a:lnTo>
                      <a:pt x="2" y="349"/>
                    </a:lnTo>
                    <a:lnTo>
                      <a:pt x="4" y="364"/>
                    </a:lnTo>
                    <a:lnTo>
                      <a:pt x="7" y="380"/>
                    </a:lnTo>
                    <a:lnTo>
                      <a:pt x="10" y="395"/>
                    </a:lnTo>
                    <a:lnTo>
                      <a:pt x="15" y="410"/>
                    </a:lnTo>
                    <a:lnTo>
                      <a:pt x="20" y="425"/>
                    </a:lnTo>
                    <a:lnTo>
                      <a:pt x="25" y="439"/>
                    </a:lnTo>
                    <a:lnTo>
                      <a:pt x="32" y="453"/>
                    </a:lnTo>
                    <a:lnTo>
                      <a:pt x="39" y="467"/>
                    </a:lnTo>
                    <a:lnTo>
                      <a:pt x="46" y="480"/>
                    </a:lnTo>
                    <a:lnTo>
                      <a:pt x="55" y="493"/>
                    </a:lnTo>
                    <a:lnTo>
                      <a:pt x="63" y="505"/>
                    </a:lnTo>
                    <a:lnTo>
                      <a:pt x="73" y="517"/>
                    </a:lnTo>
                    <a:lnTo>
                      <a:pt x="83" y="529"/>
                    </a:lnTo>
                    <a:lnTo>
                      <a:pt x="93" y="540"/>
                    </a:lnTo>
                    <a:lnTo>
                      <a:pt x="104" y="550"/>
                    </a:lnTo>
                    <a:lnTo>
                      <a:pt x="116" y="560"/>
                    </a:lnTo>
                    <a:lnTo>
                      <a:pt x="128" y="569"/>
                    </a:lnTo>
                    <a:lnTo>
                      <a:pt x="140" y="578"/>
                    </a:lnTo>
                    <a:lnTo>
                      <a:pt x="153" y="587"/>
                    </a:lnTo>
                    <a:lnTo>
                      <a:pt x="166" y="594"/>
                    </a:lnTo>
                    <a:lnTo>
                      <a:pt x="180" y="601"/>
                    </a:lnTo>
                    <a:lnTo>
                      <a:pt x="194" y="607"/>
                    </a:lnTo>
                    <a:lnTo>
                      <a:pt x="208" y="613"/>
                    </a:lnTo>
                    <a:lnTo>
                      <a:pt x="223" y="618"/>
                    </a:lnTo>
                    <a:lnTo>
                      <a:pt x="238" y="622"/>
                    </a:lnTo>
                    <a:lnTo>
                      <a:pt x="253" y="626"/>
                    </a:lnTo>
                    <a:lnTo>
                      <a:pt x="269" y="629"/>
                    </a:lnTo>
                    <a:lnTo>
                      <a:pt x="285" y="631"/>
                    </a:lnTo>
                    <a:lnTo>
                      <a:pt x="301" y="632"/>
                    </a:lnTo>
                    <a:lnTo>
                      <a:pt x="317" y="632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" name="Freeform 27"/>
              <p:cNvSpPr>
                <a:spLocks/>
              </p:cNvSpPr>
              <p:nvPr/>
            </p:nvSpPr>
            <p:spPr bwMode="auto">
              <a:xfrm>
                <a:off x="1131169" y="1782217"/>
                <a:ext cx="53975" cy="396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34" y="10"/>
                  </a:cxn>
                  <a:cxn ang="0">
                    <a:pos x="28" y="0"/>
                  </a:cxn>
                </a:cxnLst>
                <a:rect l="0" t="0" r="r" b="b"/>
                <a:pathLst>
                  <a:path w="34" h="25">
                    <a:moveTo>
                      <a:pt x="28" y="0"/>
                    </a:moveTo>
                    <a:lnTo>
                      <a:pt x="0" y="13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4" y="1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" name="Freeform 28"/>
              <p:cNvSpPr>
                <a:spLocks/>
              </p:cNvSpPr>
              <p:nvPr/>
            </p:nvSpPr>
            <p:spPr bwMode="auto">
              <a:xfrm>
                <a:off x="1131169" y="1782217"/>
                <a:ext cx="53975" cy="396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34" y="10"/>
                  </a:cxn>
                  <a:cxn ang="0">
                    <a:pos x="28" y="0"/>
                  </a:cxn>
                </a:cxnLst>
                <a:rect l="0" t="0" r="r" b="b"/>
                <a:pathLst>
                  <a:path w="34" h="25">
                    <a:moveTo>
                      <a:pt x="28" y="0"/>
                    </a:moveTo>
                    <a:lnTo>
                      <a:pt x="0" y="13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4" y="10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" name="Freeform 29"/>
              <p:cNvSpPr>
                <a:spLocks/>
              </p:cNvSpPr>
              <p:nvPr/>
            </p:nvSpPr>
            <p:spPr bwMode="auto">
              <a:xfrm>
                <a:off x="1099419" y="1788567"/>
                <a:ext cx="49213" cy="1111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  <a:cxn ang="0">
                    <a:pos x="19" y="7"/>
                  </a:cxn>
                  <a:cxn ang="0">
                    <a:pos x="31" y="0"/>
                  </a:cxn>
                </a:cxnLst>
                <a:rect l="0" t="0" r="r" b="b"/>
                <a:pathLst>
                  <a:path w="31" h="7">
                    <a:moveTo>
                      <a:pt x="31" y="0"/>
                    </a:moveTo>
                    <a:lnTo>
                      <a:pt x="0" y="3"/>
                    </a:lnTo>
                    <a:lnTo>
                      <a:pt x="19" y="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" name="Freeform 30"/>
              <p:cNvSpPr>
                <a:spLocks/>
              </p:cNvSpPr>
              <p:nvPr/>
            </p:nvSpPr>
            <p:spPr bwMode="auto">
              <a:xfrm>
                <a:off x="1099419" y="1788567"/>
                <a:ext cx="49213" cy="1111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  <a:cxn ang="0">
                    <a:pos x="19" y="7"/>
                  </a:cxn>
                  <a:cxn ang="0">
                    <a:pos x="31" y="0"/>
                  </a:cxn>
                </a:cxnLst>
                <a:rect l="0" t="0" r="r" b="b"/>
                <a:pathLst>
                  <a:path w="31" h="7">
                    <a:moveTo>
                      <a:pt x="31" y="0"/>
                    </a:moveTo>
                    <a:lnTo>
                      <a:pt x="0" y="3"/>
                    </a:lnTo>
                    <a:lnTo>
                      <a:pt x="19" y="7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" name="Freeform 31"/>
              <p:cNvSpPr>
                <a:spLocks/>
              </p:cNvSpPr>
              <p:nvPr/>
            </p:nvSpPr>
            <p:spPr bwMode="auto">
              <a:xfrm>
                <a:off x="1115294" y="1820317"/>
                <a:ext cx="42863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2" y="8"/>
                  </a:cxn>
                  <a:cxn ang="0">
                    <a:pos x="12" y="12"/>
                  </a:cxn>
                  <a:cxn ang="0">
                    <a:pos x="11" y="15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9" y="29"/>
                  </a:cxn>
                  <a:cxn ang="0">
                    <a:pos x="8" y="32"/>
                  </a:cxn>
                  <a:cxn ang="0">
                    <a:pos x="7" y="36"/>
                  </a:cxn>
                  <a:cxn ang="0">
                    <a:pos x="7" y="39"/>
                  </a:cxn>
                  <a:cxn ang="0">
                    <a:pos x="6" y="42"/>
                  </a:cxn>
                  <a:cxn ang="0">
                    <a:pos x="5" y="45"/>
                  </a:cxn>
                  <a:cxn ang="0">
                    <a:pos x="4" y="48"/>
                  </a:cxn>
                  <a:cxn ang="0">
                    <a:pos x="3" y="52"/>
                  </a:cxn>
                  <a:cxn ang="0">
                    <a:pos x="2" y="55"/>
                  </a:cxn>
                  <a:cxn ang="0">
                    <a:pos x="0" y="58"/>
                  </a:cxn>
                  <a:cxn ang="0">
                    <a:pos x="3" y="57"/>
                  </a:cxn>
                  <a:cxn ang="0">
                    <a:pos x="6" y="55"/>
                  </a:cxn>
                  <a:cxn ang="0">
                    <a:pos x="8" y="54"/>
                  </a:cxn>
                  <a:cxn ang="0">
                    <a:pos x="11" y="53"/>
                  </a:cxn>
                  <a:cxn ang="0">
                    <a:pos x="13" y="52"/>
                  </a:cxn>
                  <a:cxn ang="0">
                    <a:pos x="14" y="51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27" y="0"/>
                  </a:cxn>
                  <a:cxn ang="0">
                    <a:pos x="13" y="4"/>
                  </a:cxn>
                </a:cxnLst>
                <a:rect l="0" t="0" r="r" b="b"/>
                <a:pathLst>
                  <a:path w="27" h="58">
                    <a:moveTo>
                      <a:pt x="13" y="4"/>
                    </a:moveTo>
                    <a:lnTo>
                      <a:pt x="12" y="8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8" y="32"/>
                    </a:lnTo>
                    <a:lnTo>
                      <a:pt x="7" y="36"/>
                    </a:lnTo>
                    <a:lnTo>
                      <a:pt x="7" y="39"/>
                    </a:lnTo>
                    <a:lnTo>
                      <a:pt x="6" y="42"/>
                    </a:lnTo>
                    <a:lnTo>
                      <a:pt x="5" y="45"/>
                    </a:lnTo>
                    <a:lnTo>
                      <a:pt x="4" y="48"/>
                    </a:lnTo>
                    <a:lnTo>
                      <a:pt x="3" y="52"/>
                    </a:lnTo>
                    <a:lnTo>
                      <a:pt x="2" y="55"/>
                    </a:lnTo>
                    <a:lnTo>
                      <a:pt x="0" y="58"/>
                    </a:lnTo>
                    <a:lnTo>
                      <a:pt x="3" y="57"/>
                    </a:lnTo>
                    <a:lnTo>
                      <a:pt x="6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27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" name="Freeform 32"/>
              <p:cNvSpPr>
                <a:spLocks/>
              </p:cNvSpPr>
              <p:nvPr/>
            </p:nvSpPr>
            <p:spPr bwMode="auto">
              <a:xfrm>
                <a:off x="1115294" y="1820317"/>
                <a:ext cx="42863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2" y="8"/>
                  </a:cxn>
                  <a:cxn ang="0">
                    <a:pos x="12" y="12"/>
                  </a:cxn>
                  <a:cxn ang="0">
                    <a:pos x="11" y="15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9" y="29"/>
                  </a:cxn>
                  <a:cxn ang="0">
                    <a:pos x="8" y="32"/>
                  </a:cxn>
                  <a:cxn ang="0">
                    <a:pos x="7" y="36"/>
                  </a:cxn>
                  <a:cxn ang="0">
                    <a:pos x="7" y="39"/>
                  </a:cxn>
                  <a:cxn ang="0">
                    <a:pos x="6" y="42"/>
                  </a:cxn>
                  <a:cxn ang="0">
                    <a:pos x="5" y="45"/>
                  </a:cxn>
                  <a:cxn ang="0">
                    <a:pos x="4" y="48"/>
                  </a:cxn>
                  <a:cxn ang="0">
                    <a:pos x="3" y="52"/>
                  </a:cxn>
                  <a:cxn ang="0">
                    <a:pos x="2" y="55"/>
                  </a:cxn>
                  <a:cxn ang="0">
                    <a:pos x="0" y="58"/>
                  </a:cxn>
                  <a:cxn ang="0">
                    <a:pos x="3" y="57"/>
                  </a:cxn>
                  <a:cxn ang="0">
                    <a:pos x="6" y="55"/>
                  </a:cxn>
                  <a:cxn ang="0">
                    <a:pos x="8" y="54"/>
                  </a:cxn>
                  <a:cxn ang="0">
                    <a:pos x="11" y="53"/>
                  </a:cxn>
                  <a:cxn ang="0">
                    <a:pos x="13" y="52"/>
                  </a:cxn>
                  <a:cxn ang="0">
                    <a:pos x="14" y="51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27" y="0"/>
                  </a:cxn>
                  <a:cxn ang="0">
                    <a:pos x="13" y="4"/>
                  </a:cxn>
                </a:cxnLst>
                <a:rect l="0" t="0" r="r" b="b"/>
                <a:pathLst>
                  <a:path w="27" h="58">
                    <a:moveTo>
                      <a:pt x="13" y="4"/>
                    </a:moveTo>
                    <a:lnTo>
                      <a:pt x="12" y="8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8" y="32"/>
                    </a:lnTo>
                    <a:lnTo>
                      <a:pt x="7" y="36"/>
                    </a:lnTo>
                    <a:lnTo>
                      <a:pt x="7" y="39"/>
                    </a:lnTo>
                    <a:lnTo>
                      <a:pt x="6" y="42"/>
                    </a:lnTo>
                    <a:lnTo>
                      <a:pt x="5" y="45"/>
                    </a:lnTo>
                    <a:lnTo>
                      <a:pt x="4" y="48"/>
                    </a:lnTo>
                    <a:lnTo>
                      <a:pt x="3" y="52"/>
                    </a:lnTo>
                    <a:lnTo>
                      <a:pt x="2" y="55"/>
                    </a:lnTo>
                    <a:lnTo>
                      <a:pt x="0" y="58"/>
                    </a:lnTo>
                    <a:lnTo>
                      <a:pt x="3" y="57"/>
                    </a:lnTo>
                    <a:lnTo>
                      <a:pt x="6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27" y="0"/>
                    </a:lnTo>
                    <a:lnTo>
                      <a:pt x="1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" name="Freeform 33"/>
              <p:cNvSpPr>
                <a:spLocks/>
              </p:cNvSpPr>
              <p:nvPr/>
            </p:nvSpPr>
            <p:spPr bwMode="auto">
              <a:xfrm>
                <a:off x="753344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25"/>
                  </a:cxn>
                  <a:cxn ang="0">
                    <a:pos x="2" y="32"/>
                  </a:cxn>
                  <a:cxn ang="0">
                    <a:pos x="3" y="39"/>
                  </a:cxn>
                  <a:cxn ang="0">
                    <a:pos x="4" y="45"/>
                  </a:cxn>
                  <a:cxn ang="0">
                    <a:pos x="5" y="51"/>
                  </a:cxn>
                  <a:cxn ang="0">
                    <a:pos x="7" y="56"/>
                  </a:cxn>
                  <a:cxn ang="0">
                    <a:pos x="8" y="62"/>
                  </a:cxn>
                  <a:cxn ang="0">
                    <a:pos x="10" y="67"/>
                  </a:cxn>
                  <a:cxn ang="0">
                    <a:pos x="12" y="72"/>
                  </a:cxn>
                  <a:cxn ang="0">
                    <a:pos x="14" y="77"/>
                  </a:cxn>
                  <a:cxn ang="0">
                    <a:pos x="16" y="84"/>
                  </a:cxn>
                  <a:cxn ang="0">
                    <a:pos x="20" y="90"/>
                  </a:cxn>
                  <a:cxn ang="0">
                    <a:pos x="27" y="97"/>
                  </a:cxn>
                  <a:cxn ang="0">
                    <a:pos x="36" y="102"/>
                  </a:cxn>
                  <a:cxn ang="0">
                    <a:pos x="50" y="104"/>
                  </a:cxn>
                  <a:cxn ang="0">
                    <a:pos x="67" y="102"/>
                  </a:cxn>
                  <a:cxn ang="0">
                    <a:pos x="80" y="98"/>
                  </a:cxn>
                  <a:cxn ang="0">
                    <a:pos x="89" y="93"/>
                  </a:cxn>
                  <a:cxn ang="0">
                    <a:pos x="94" y="87"/>
                  </a:cxn>
                  <a:cxn ang="0">
                    <a:pos x="97" y="80"/>
                  </a:cxn>
                  <a:cxn ang="0">
                    <a:pos x="98" y="73"/>
                  </a:cxn>
                  <a:cxn ang="0">
                    <a:pos x="100" y="66"/>
                  </a:cxn>
                  <a:cxn ang="0">
                    <a:pos x="101" y="60"/>
                  </a:cxn>
                  <a:cxn ang="0">
                    <a:pos x="102" y="54"/>
                  </a:cxn>
                  <a:cxn ang="0">
                    <a:pos x="102" y="47"/>
                  </a:cxn>
                  <a:cxn ang="0">
                    <a:pos x="103" y="41"/>
                  </a:cxn>
                  <a:cxn ang="0">
                    <a:pos x="103" y="35"/>
                  </a:cxn>
                  <a:cxn ang="0">
                    <a:pos x="103" y="29"/>
                  </a:cxn>
                  <a:cxn ang="0">
                    <a:pos x="103" y="23"/>
                  </a:cxn>
                  <a:cxn ang="0">
                    <a:pos x="103" y="17"/>
                  </a:cxn>
                  <a:cxn ang="0">
                    <a:pos x="102" y="10"/>
                  </a:cxn>
                  <a:cxn ang="0">
                    <a:pos x="95" y="6"/>
                  </a:cxn>
                  <a:cxn ang="0">
                    <a:pos x="86" y="4"/>
                  </a:cxn>
                  <a:cxn ang="0">
                    <a:pos x="76" y="2"/>
                  </a:cxn>
                  <a:cxn ang="0">
                    <a:pos x="67" y="1"/>
                  </a:cxn>
                  <a:cxn ang="0">
                    <a:pos x="57" y="0"/>
                  </a:cxn>
                  <a:cxn ang="0">
                    <a:pos x="48" y="0"/>
                  </a:cxn>
                  <a:cxn ang="0">
                    <a:pos x="39" y="1"/>
                  </a:cxn>
                  <a:cxn ang="0">
                    <a:pos x="29" y="3"/>
                  </a:cxn>
                  <a:cxn ang="0">
                    <a:pos x="20" y="5"/>
                  </a:cxn>
                  <a:cxn ang="0">
                    <a:pos x="10" y="8"/>
                  </a:cxn>
                  <a:cxn ang="0">
                    <a:pos x="0" y="11"/>
                  </a:cxn>
                </a:cxnLst>
                <a:rect l="0" t="0" r="r" b="b"/>
                <a:pathLst>
                  <a:path w="103" h="104">
                    <a:moveTo>
                      <a:pt x="0" y="11"/>
                    </a:moveTo>
                    <a:lnTo>
                      <a:pt x="1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5" y="51"/>
                    </a:lnTo>
                    <a:lnTo>
                      <a:pt x="6" y="53"/>
                    </a:lnTo>
                    <a:lnTo>
                      <a:pt x="6" y="55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9" y="63"/>
                    </a:lnTo>
                    <a:lnTo>
                      <a:pt x="9" y="65"/>
                    </a:lnTo>
                    <a:lnTo>
                      <a:pt x="10" y="67"/>
                    </a:lnTo>
                    <a:lnTo>
                      <a:pt x="11" y="68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3" y="74"/>
                    </a:lnTo>
                    <a:lnTo>
                      <a:pt x="13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6" y="82"/>
                    </a:lnTo>
                    <a:lnTo>
                      <a:pt x="16" y="84"/>
                    </a:lnTo>
                    <a:lnTo>
                      <a:pt x="17" y="86"/>
                    </a:lnTo>
                    <a:lnTo>
                      <a:pt x="19" y="88"/>
                    </a:lnTo>
                    <a:lnTo>
                      <a:pt x="20" y="90"/>
                    </a:lnTo>
                    <a:lnTo>
                      <a:pt x="22" y="93"/>
                    </a:lnTo>
                    <a:lnTo>
                      <a:pt x="24" y="95"/>
                    </a:lnTo>
                    <a:lnTo>
                      <a:pt x="27" y="97"/>
                    </a:lnTo>
                    <a:lnTo>
                      <a:pt x="29" y="99"/>
                    </a:lnTo>
                    <a:lnTo>
                      <a:pt x="33" y="100"/>
                    </a:lnTo>
                    <a:lnTo>
                      <a:pt x="36" y="102"/>
                    </a:lnTo>
                    <a:lnTo>
                      <a:pt x="40" y="102"/>
                    </a:lnTo>
                    <a:lnTo>
                      <a:pt x="45" y="103"/>
                    </a:lnTo>
                    <a:lnTo>
                      <a:pt x="50" y="104"/>
                    </a:lnTo>
                    <a:lnTo>
                      <a:pt x="56" y="104"/>
                    </a:lnTo>
                    <a:lnTo>
                      <a:pt x="62" y="103"/>
                    </a:lnTo>
                    <a:lnTo>
                      <a:pt x="67" y="102"/>
                    </a:lnTo>
                    <a:lnTo>
                      <a:pt x="72" y="101"/>
                    </a:lnTo>
                    <a:lnTo>
                      <a:pt x="76" y="100"/>
                    </a:lnTo>
                    <a:lnTo>
                      <a:pt x="80" y="98"/>
                    </a:lnTo>
                    <a:lnTo>
                      <a:pt x="83" y="97"/>
                    </a:lnTo>
                    <a:lnTo>
                      <a:pt x="86" y="95"/>
                    </a:lnTo>
                    <a:lnTo>
                      <a:pt x="89" y="93"/>
                    </a:lnTo>
                    <a:lnTo>
                      <a:pt x="91" y="91"/>
                    </a:lnTo>
                    <a:lnTo>
                      <a:pt x="93" y="89"/>
                    </a:lnTo>
                    <a:lnTo>
                      <a:pt x="94" y="87"/>
                    </a:lnTo>
                    <a:lnTo>
                      <a:pt x="95" y="84"/>
                    </a:lnTo>
                    <a:lnTo>
                      <a:pt x="96" y="82"/>
                    </a:lnTo>
                    <a:lnTo>
                      <a:pt x="97" y="80"/>
                    </a:lnTo>
                    <a:lnTo>
                      <a:pt x="97" y="78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1" y="60"/>
                    </a:lnTo>
                    <a:lnTo>
                      <a:pt x="101" y="58"/>
                    </a:lnTo>
                    <a:lnTo>
                      <a:pt x="101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3" y="33"/>
                    </a:lnTo>
                    <a:lnTo>
                      <a:pt x="103" y="31"/>
                    </a:lnTo>
                    <a:lnTo>
                      <a:pt x="103" y="29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3" y="21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2" y="15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5" y="6"/>
                    </a:lnTo>
                    <a:lnTo>
                      <a:pt x="92" y="5"/>
                    </a:lnTo>
                    <a:lnTo>
                      <a:pt x="89" y="4"/>
                    </a:lnTo>
                    <a:lnTo>
                      <a:pt x="86" y="4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0" y="5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9"/>
                    </a:lnTo>
                    <a:lnTo>
                      <a:pt x="4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" name="Freeform 34"/>
              <p:cNvSpPr>
                <a:spLocks/>
              </p:cNvSpPr>
              <p:nvPr/>
            </p:nvSpPr>
            <p:spPr bwMode="auto">
              <a:xfrm>
                <a:off x="753344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25"/>
                  </a:cxn>
                  <a:cxn ang="0">
                    <a:pos x="2" y="32"/>
                  </a:cxn>
                  <a:cxn ang="0">
                    <a:pos x="3" y="39"/>
                  </a:cxn>
                  <a:cxn ang="0">
                    <a:pos x="4" y="45"/>
                  </a:cxn>
                  <a:cxn ang="0">
                    <a:pos x="5" y="51"/>
                  </a:cxn>
                  <a:cxn ang="0">
                    <a:pos x="7" y="56"/>
                  </a:cxn>
                  <a:cxn ang="0">
                    <a:pos x="8" y="62"/>
                  </a:cxn>
                  <a:cxn ang="0">
                    <a:pos x="10" y="67"/>
                  </a:cxn>
                  <a:cxn ang="0">
                    <a:pos x="12" y="72"/>
                  </a:cxn>
                  <a:cxn ang="0">
                    <a:pos x="14" y="77"/>
                  </a:cxn>
                  <a:cxn ang="0">
                    <a:pos x="16" y="84"/>
                  </a:cxn>
                  <a:cxn ang="0">
                    <a:pos x="20" y="90"/>
                  </a:cxn>
                  <a:cxn ang="0">
                    <a:pos x="27" y="97"/>
                  </a:cxn>
                  <a:cxn ang="0">
                    <a:pos x="36" y="102"/>
                  </a:cxn>
                  <a:cxn ang="0">
                    <a:pos x="50" y="104"/>
                  </a:cxn>
                  <a:cxn ang="0">
                    <a:pos x="67" y="102"/>
                  </a:cxn>
                  <a:cxn ang="0">
                    <a:pos x="80" y="98"/>
                  </a:cxn>
                  <a:cxn ang="0">
                    <a:pos x="89" y="93"/>
                  </a:cxn>
                  <a:cxn ang="0">
                    <a:pos x="94" y="87"/>
                  </a:cxn>
                  <a:cxn ang="0">
                    <a:pos x="97" y="80"/>
                  </a:cxn>
                  <a:cxn ang="0">
                    <a:pos x="98" y="73"/>
                  </a:cxn>
                  <a:cxn ang="0">
                    <a:pos x="100" y="66"/>
                  </a:cxn>
                  <a:cxn ang="0">
                    <a:pos x="101" y="60"/>
                  </a:cxn>
                  <a:cxn ang="0">
                    <a:pos x="102" y="54"/>
                  </a:cxn>
                  <a:cxn ang="0">
                    <a:pos x="102" y="47"/>
                  </a:cxn>
                  <a:cxn ang="0">
                    <a:pos x="103" y="41"/>
                  </a:cxn>
                  <a:cxn ang="0">
                    <a:pos x="103" y="35"/>
                  </a:cxn>
                  <a:cxn ang="0">
                    <a:pos x="103" y="29"/>
                  </a:cxn>
                  <a:cxn ang="0">
                    <a:pos x="103" y="23"/>
                  </a:cxn>
                  <a:cxn ang="0">
                    <a:pos x="103" y="17"/>
                  </a:cxn>
                  <a:cxn ang="0">
                    <a:pos x="102" y="10"/>
                  </a:cxn>
                  <a:cxn ang="0">
                    <a:pos x="95" y="6"/>
                  </a:cxn>
                  <a:cxn ang="0">
                    <a:pos x="86" y="4"/>
                  </a:cxn>
                  <a:cxn ang="0">
                    <a:pos x="76" y="2"/>
                  </a:cxn>
                  <a:cxn ang="0">
                    <a:pos x="67" y="1"/>
                  </a:cxn>
                  <a:cxn ang="0">
                    <a:pos x="57" y="0"/>
                  </a:cxn>
                  <a:cxn ang="0">
                    <a:pos x="48" y="0"/>
                  </a:cxn>
                  <a:cxn ang="0">
                    <a:pos x="39" y="1"/>
                  </a:cxn>
                  <a:cxn ang="0">
                    <a:pos x="29" y="3"/>
                  </a:cxn>
                  <a:cxn ang="0">
                    <a:pos x="20" y="5"/>
                  </a:cxn>
                  <a:cxn ang="0">
                    <a:pos x="10" y="8"/>
                  </a:cxn>
                  <a:cxn ang="0">
                    <a:pos x="0" y="11"/>
                  </a:cxn>
                </a:cxnLst>
                <a:rect l="0" t="0" r="r" b="b"/>
                <a:pathLst>
                  <a:path w="103" h="104">
                    <a:moveTo>
                      <a:pt x="0" y="11"/>
                    </a:moveTo>
                    <a:lnTo>
                      <a:pt x="1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5" y="51"/>
                    </a:lnTo>
                    <a:lnTo>
                      <a:pt x="6" y="53"/>
                    </a:lnTo>
                    <a:lnTo>
                      <a:pt x="6" y="55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9" y="63"/>
                    </a:lnTo>
                    <a:lnTo>
                      <a:pt x="9" y="65"/>
                    </a:lnTo>
                    <a:lnTo>
                      <a:pt x="10" y="67"/>
                    </a:lnTo>
                    <a:lnTo>
                      <a:pt x="11" y="68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3" y="74"/>
                    </a:lnTo>
                    <a:lnTo>
                      <a:pt x="13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6" y="82"/>
                    </a:lnTo>
                    <a:lnTo>
                      <a:pt x="16" y="84"/>
                    </a:lnTo>
                    <a:lnTo>
                      <a:pt x="17" y="86"/>
                    </a:lnTo>
                    <a:lnTo>
                      <a:pt x="19" y="88"/>
                    </a:lnTo>
                    <a:lnTo>
                      <a:pt x="20" y="90"/>
                    </a:lnTo>
                    <a:lnTo>
                      <a:pt x="22" y="93"/>
                    </a:lnTo>
                    <a:lnTo>
                      <a:pt x="24" y="95"/>
                    </a:lnTo>
                    <a:lnTo>
                      <a:pt x="27" y="97"/>
                    </a:lnTo>
                    <a:lnTo>
                      <a:pt x="29" y="99"/>
                    </a:lnTo>
                    <a:lnTo>
                      <a:pt x="33" y="100"/>
                    </a:lnTo>
                    <a:lnTo>
                      <a:pt x="36" y="102"/>
                    </a:lnTo>
                    <a:lnTo>
                      <a:pt x="40" y="102"/>
                    </a:lnTo>
                    <a:lnTo>
                      <a:pt x="45" y="103"/>
                    </a:lnTo>
                    <a:lnTo>
                      <a:pt x="50" y="104"/>
                    </a:lnTo>
                    <a:lnTo>
                      <a:pt x="56" y="104"/>
                    </a:lnTo>
                    <a:lnTo>
                      <a:pt x="62" y="103"/>
                    </a:lnTo>
                    <a:lnTo>
                      <a:pt x="67" y="102"/>
                    </a:lnTo>
                    <a:lnTo>
                      <a:pt x="72" y="101"/>
                    </a:lnTo>
                    <a:lnTo>
                      <a:pt x="76" y="100"/>
                    </a:lnTo>
                    <a:lnTo>
                      <a:pt x="80" y="98"/>
                    </a:lnTo>
                    <a:lnTo>
                      <a:pt x="83" y="97"/>
                    </a:lnTo>
                    <a:lnTo>
                      <a:pt x="86" y="95"/>
                    </a:lnTo>
                    <a:lnTo>
                      <a:pt x="89" y="93"/>
                    </a:lnTo>
                    <a:lnTo>
                      <a:pt x="91" y="91"/>
                    </a:lnTo>
                    <a:lnTo>
                      <a:pt x="93" y="89"/>
                    </a:lnTo>
                    <a:lnTo>
                      <a:pt x="94" y="87"/>
                    </a:lnTo>
                    <a:lnTo>
                      <a:pt x="95" y="84"/>
                    </a:lnTo>
                    <a:lnTo>
                      <a:pt x="96" y="82"/>
                    </a:lnTo>
                    <a:lnTo>
                      <a:pt x="97" y="80"/>
                    </a:lnTo>
                    <a:lnTo>
                      <a:pt x="97" y="78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1" y="60"/>
                    </a:lnTo>
                    <a:lnTo>
                      <a:pt x="101" y="58"/>
                    </a:lnTo>
                    <a:lnTo>
                      <a:pt x="101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3" y="33"/>
                    </a:lnTo>
                    <a:lnTo>
                      <a:pt x="103" y="31"/>
                    </a:lnTo>
                    <a:lnTo>
                      <a:pt x="103" y="29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3" y="21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2" y="15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5" y="6"/>
                    </a:lnTo>
                    <a:lnTo>
                      <a:pt x="92" y="5"/>
                    </a:lnTo>
                    <a:lnTo>
                      <a:pt x="89" y="4"/>
                    </a:lnTo>
                    <a:lnTo>
                      <a:pt x="86" y="4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0" y="5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9"/>
                    </a:lnTo>
                    <a:lnTo>
                      <a:pt x="4" y="10"/>
                    </a:lnTo>
                    <a:lnTo>
                      <a:pt x="0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" name="Freeform 35"/>
              <p:cNvSpPr>
                <a:spLocks/>
              </p:cNvSpPr>
              <p:nvPr/>
            </p:nvSpPr>
            <p:spPr bwMode="auto">
              <a:xfrm>
                <a:off x="777156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76" y="6"/>
                  </a:cxn>
                  <a:cxn ang="0">
                    <a:pos x="68" y="9"/>
                  </a:cxn>
                  <a:cxn ang="0">
                    <a:pos x="69" y="12"/>
                  </a:cxn>
                  <a:cxn ang="0">
                    <a:pos x="64" y="10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1" y="8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39" y="7"/>
                  </a:cxn>
                  <a:cxn ang="0">
                    <a:pos x="35" y="7"/>
                  </a:cxn>
                  <a:cxn ang="0">
                    <a:pos x="30" y="7"/>
                  </a:cxn>
                  <a:cxn ang="0">
                    <a:pos x="26" y="8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4" y="13"/>
                  </a:cxn>
                  <a:cxn ang="0">
                    <a:pos x="0" y="7"/>
                  </a:cxn>
                  <a:cxn ang="0">
                    <a:pos x="4" y="6"/>
                  </a:cxn>
                  <a:cxn ang="0">
                    <a:pos x="9" y="4"/>
                  </a:cxn>
                  <a:cxn ang="0">
                    <a:pos x="13" y="3"/>
                  </a:cxn>
                  <a:cxn ang="0">
                    <a:pos x="18" y="2"/>
                  </a:cxn>
                  <a:cxn ang="0">
                    <a:pos x="23" y="1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5" y="1"/>
                  </a:cxn>
                  <a:cxn ang="0">
                    <a:pos x="59" y="1"/>
                  </a:cxn>
                  <a:cxn ang="0">
                    <a:pos x="64" y="3"/>
                  </a:cxn>
                  <a:cxn ang="0">
                    <a:pos x="68" y="4"/>
                  </a:cxn>
                  <a:cxn ang="0">
                    <a:pos x="73" y="5"/>
                  </a:cxn>
                  <a:cxn ang="0">
                    <a:pos x="73" y="5"/>
                  </a:cxn>
                </a:cxnLst>
                <a:rect l="0" t="0" r="r" b="b"/>
                <a:pathLst>
                  <a:path w="76" h="14">
                    <a:moveTo>
                      <a:pt x="73" y="5"/>
                    </a:moveTo>
                    <a:lnTo>
                      <a:pt x="76" y="6"/>
                    </a:lnTo>
                    <a:lnTo>
                      <a:pt x="76" y="9"/>
                    </a:lnTo>
                    <a:lnTo>
                      <a:pt x="68" y="9"/>
                    </a:lnTo>
                    <a:lnTo>
                      <a:pt x="71" y="12"/>
                    </a:lnTo>
                    <a:lnTo>
                      <a:pt x="69" y="12"/>
                    </a:lnTo>
                    <a:lnTo>
                      <a:pt x="66" y="11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9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3" y="7"/>
                    </a:lnTo>
                    <a:lnTo>
                      <a:pt x="41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8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2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57" y="1"/>
                    </a:lnTo>
                    <a:lnTo>
                      <a:pt x="59" y="1"/>
                    </a:lnTo>
                    <a:lnTo>
                      <a:pt x="62" y="2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4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6" y="9"/>
                    </a:lnTo>
                    <a:lnTo>
                      <a:pt x="73" y="5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" name="Freeform 36"/>
              <p:cNvSpPr>
                <a:spLocks/>
              </p:cNvSpPr>
              <p:nvPr/>
            </p:nvSpPr>
            <p:spPr bwMode="auto">
              <a:xfrm>
                <a:off x="777156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76" y="6"/>
                  </a:cxn>
                  <a:cxn ang="0">
                    <a:pos x="68" y="9"/>
                  </a:cxn>
                  <a:cxn ang="0">
                    <a:pos x="69" y="12"/>
                  </a:cxn>
                  <a:cxn ang="0">
                    <a:pos x="64" y="10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1" y="8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39" y="7"/>
                  </a:cxn>
                  <a:cxn ang="0">
                    <a:pos x="35" y="7"/>
                  </a:cxn>
                  <a:cxn ang="0">
                    <a:pos x="30" y="7"/>
                  </a:cxn>
                  <a:cxn ang="0">
                    <a:pos x="26" y="8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4" y="13"/>
                  </a:cxn>
                  <a:cxn ang="0">
                    <a:pos x="0" y="7"/>
                  </a:cxn>
                  <a:cxn ang="0">
                    <a:pos x="4" y="6"/>
                  </a:cxn>
                  <a:cxn ang="0">
                    <a:pos x="9" y="4"/>
                  </a:cxn>
                  <a:cxn ang="0">
                    <a:pos x="13" y="3"/>
                  </a:cxn>
                  <a:cxn ang="0">
                    <a:pos x="18" y="2"/>
                  </a:cxn>
                  <a:cxn ang="0">
                    <a:pos x="23" y="1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5" y="1"/>
                  </a:cxn>
                  <a:cxn ang="0">
                    <a:pos x="59" y="1"/>
                  </a:cxn>
                  <a:cxn ang="0">
                    <a:pos x="64" y="3"/>
                  </a:cxn>
                  <a:cxn ang="0">
                    <a:pos x="68" y="4"/>
                  </a:cxn>
                  <a:cxn ang="0">
                    <a:pos x="73" y="5"/>
                  </a:cxn>
                  <a:cxn ang="0">
                    <a:pos x="73" y="5"/>
                  </a:cxn>
                </a:cxnLst>
                <a:rect l="0" t="0" r="r" b="b"/>
                <a:pathLst>
                  <a:path w="76" h="14">
                    <a:moveTo>
                      <a:pt x="73" y="5"/>
                    </a:moveTo>
                    <a:lnTo>
                      <a:pt x="76" y="6"/>
                    </a:lnTo>
                    <a:lnTo>
                      <a:pt x="76" y="9"/>
                    </a:lnTo>
                    <a:lnTo>
                      <a:pt x="68" y="9"/>
                    </a:lnTo>
                    <a:lnTo>
                      <a:pt x="71" y="12"/>
                    </a:lnTo>
                    <a:lnTo>
                      <a:pt x="69" y="12"/>
                    </a:lnTo>
                    <a:lnTo>
                      <a:pt x="66" y="11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9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3" y="7"/>
                    </a:lnTo>
                    <a:lnTo>
                      <a:pt x="41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8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2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57" y="1"/>
                    </a:lnTo>
                    <a:lnTo>
                      <a:pt x="59" y="1"/>
                    </a:lnTo>
                    <a:lnTo>
                      <a:pt x="62" y="2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4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6" y="9"/>
                    </a:lnTo>
                    <a:lnTo>
                      <a:pt x="73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" name="Freeform 37"/>
              <p:cNvSpPr>
                <a:spLocks/>
              </p:cNvSpPr>
              <p:nvPr/>
            </p:nvSpPr>
            <p:spPr bwMode="auto">
              <a:xfrm>
                <a:off x="881931" y="1826667"/>
                <a:ext cx="15875" cy="7620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0" y="46"/>
                  </a:cxn>
                  <a:cxn ang="0">
                    <a:pos x="0" y="43"/>
                  </a:cxn>
                  <a:cxn ang="0">
                    <a:pos x="1" y="40"/>
                  </a:cxn>
                  <a:cxn ang="0">
                    <a:pos x="1" y="37"/>
                  </a:cxn>
                  <a:cxn ang="0">
                    <a:pos x="2" y="34"/>
                  </a:cxn>
                  <a:cxn ang="0">
                    <a:pos x="2" y="31"/>
                  </a:cxn>
                  <a:cxn ang="0">
                    <a:pos x="2" y="28"/>
                  </a:cxn>
                  <a:cxn ang="0">
                    <a:pos x="3" y="25"/>
                  </a:cxn>
                  <a:cxn ang="0">
                    <a:pos x="3" y="23"/>
                  </a:cxn>
                  <a:cxn ang="0">
                    <a:pos x="3" y="20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3" y="12"/>
                  </a:cxn>
                  <a:cxn ang="0">
                    <a:pos x="3" y="9"/>
                  </a:cxn>
                  <a:cxn ang="0">
                    <a:pos x="3" y="6"/>
                  </a:cxn>
                  <a:cxn ang="0">
                    <a:pos x="3" y="3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0" y="3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10" y="12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0" y="20"/>
                  </a:cxn>
                  <a:cxn ang="0">
                    <a:pos x="10" y="23"/>
                  </a:cxn>
                  <a:cxn ang="0">
                    <a:pos x="10" y="26"/>
                  </a:cxn>
                  <a:cxn ang="0">
                    <a:pos x="10" y="29"/>
                  </a:cxn>
                  <a:cxn ang="0">
                    <a:pos x="10" y="32"/>
                  </a:cxn>
                  <a:cxn ang="0">
                    <a:pos x="9" y="35"/>
                  </a:cxn>
                  <a:cxn ang="0">
                    <a:pos x="9" y="38"/>
                  </a:cxn>
                  <a:cxn ang="0">
                    <a:pos x="8" y="41"/>
                  </a:cxn>
                  <a:cxn ang="0">
                    <a:pos x="8" y="45"/>
                  </a:cxn>
                  <a:cxn ang="0">
                    <a:pos x="7" y="48"/>
                  </a:cxn>
                  <a:cxn ang="0">
                    <a:pos x="7" y="47"/>
                  </a:cxn>
                  <a:cxn ang="0">
                    <a:pos x="0" y="47"/>
                  </a:cxn>
                </a:cxnLst>
                <a:rect l="0" t="0" r="r" b="b"/>
                <a:pathLst>
                  <a:path w="10" h="48">
                    <a:moveTo>
                      <a:pt x="0" y="47"/>
                    </a:moveTo>
                    <a:lnTo>
                      <a:pt x="0" y="46"/>
                    </a:lnTo>
                    <a:lnTo>
                      <a:pt x="0" y="43"/>
                    </a:lnTo>
                    <a:lnTo>
                      <a:pt x="1" y="40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29"/>
                    </a:lnTo>
                    <a:lnTo>
                      <a:pt x="10" y="32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8" y="41"/>
                    </a:lnTo>
                    <a:lnTo>
                      <a:pt x="8" y="45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" name="Freeform 38"/>
              <p:cNvSpPr>
                <a:spLocks/>
              </p:cNvSpPr>
              <p:nvPr/>
            </p:nvSpPr>
            <p:spPr bwMode="auto">
              <a:xfrm>
                <a:off x="881931" y="1826667"/>
                <a:ext cx="15875" cy="7620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0" y="46"/>
                  </a:cxn>
                  <a:cxn ang="0">
                    <a:pos x="0" y="43"/>
                  </a:cxn>
                  <a:cxn ang="0">
                    <a:pos x="1" y="40"/>
                  </a:cxn>
                  <a:cxn ang="0">
                    <a:pos x="1" y="37"/>
                  </a:cxn>
                  <a:cxn ang="0">
                    <a:pos x="2" y="34"/>
                  </a:cxn>
                  <a:cxn ang="0">
                    <a:pos x="2" y="31"/>
                  </a:cxn>
                  <a:cxn ang="0">
                    <a:pos x="2" y="28"/>
                  </a:cxn>
                  <a:cxn ang="0">
                    <a:pos x="3" y="25"/>
                  </a:cxn>
                  <a:cxn ang="0">
                    <a:pos x="3" y="23"/>
                  </a:cxn>
                  <a:cxn ang="0">
                    <a:pos x="3" y="20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3" y="12"/>
                  </a:cxn>
                  <a:cxn ang="0">
                    <a:pos x="3" y="9"/>
                  </a:cxn>
                  <a:cxn ang="0">
                    <a:pos x="3" y="6"/>
                  </a:cxn>
                  <a:cxn ang="0">
                    <a:pos x="3" y="3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0" y="3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10" y="12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0" y="20"/>
                  </a:cxn>
                  <a:cxn ang="0">
                    <a:pos x="10" y="23"/>
                  </a:cxn>
                  <a:cxn ang="0">
                    <a:pos x="10" y="26"/>
                  </a:cxn>
                  <a:cxn ang="0">
                    <a:pos x="10" y="29"/>
                  </a:cxn>
                  <a:cxn ang="0">
                    <a:pos x="10" y="32"/>
                  </a:cxn>
                  <a:cxn ang="0">
                    <a:pos x="9" y="35"/>
                  </a:cxn>
                  <a:cxn ang="0">
                    <a:pos x="9" y="38"/>
                  </a:cxn>
                  <a:cxn ang="0">
                    <a:pos x="8" y="41"/>
                  </a:cxn>
                  <a:cxn ang="0">
                    <a:pos x="8" y="45"/>
                  </a:cxn>
                  <a:cxn ang="0">
                    <a:pos x="7" y="48"/>
                  </a:cxn>
                  <a:cxn ang="0">
                    <a:pos x="7" y="47"/>
                  </a:cxn>
                  <a:cxn ang="0">
                    <a:pos x="0" y="47"/>
                  </a:cxn>
                </a:cxnLst>
                <a:rect l="0" t="0" r="r" b="b"/>
                <a:pathLst>
                  <a:path w="10" h="48">
                    <a:moveTo>
                      <a:pt x="0" y="47"/>
                    </a:moveTo>
                    <a:lnTo>
                      <a:pt x="0" y="46"/>
                    </a:lnTo>
                    <a:lnTo>
                      <a:pt x="0" y="43"/>
                    </a:lnTo>
                    <a:lnTo>
                      <a:pt x="1" y="40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29"/>
                    </a:lnTo>
                    <a:lnTo>
                      <a:pt x="10" y="32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8" y="41"/>
                    </a:lnTo>
                    <a:lnTo>
                      <a:pt x="8" y="45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0" y="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" name="Freeform 39"/>
              <p:cNvSpPr>
                <a:spLocks/>
              </p:cNvSpPr>
              <p:nvPr/>
            </p:nvSpPr>
            <p:spPr bwMode="auto">
              <a:xfrm>
                <a:off x="8406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3" y="16"/>
                  </a:cxn>
                  <a:cxn ang="0">
                    <a:pos x="7" y="15"/>
                  </a:cxn>
                  <a:cxn ang="0">
                    <a:pos x="10" y="14"/>
                  </a:cxn>
                  <a:cxn ang="0">
                    <a:pos x="13" y="13"/>
                  </a:cxn>
                  <a:cxn ang="0">
                    <a:pos x="15" y="12"/>
                  </a:cxn>
                  <a:cxn ang="0">
                    <a:pos x="17" y="12"/>
                  </a:cxn>
                  <a:cxn ang="0">
                    <a:pos x="19" y="10"/>
                  </a:cxn>
                  <a:cxn ang="0">
                    <a:pos x="20" y="9"/>
                  </a:cxn>
                  <a:cxn ang="0">
                    <a:pos x="22" y="8"/>
                  </a:cxn>
                  <a:cxn ang="0">
                    <a:pos x="23" y="7"/>
                  </a:cxn>
                  <a:cxn ang="0">
                    <a:pos x="23" y="6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3" y="0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1" y="8"/>
                  </a:cxn>
                  <a:cxn ang="0">
                    <a:pos x="30" y="10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5" y="15"/>
                  </a:cxn>
                  <a:cxn ang="0">
                    <a:pos x="23" y="16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22"/>
                  </a:cxn>
                  <a:cxn ang="0">
                    <a:pos x="5" y="23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3" h="24">
                    <a:moveTo>
                      <a:pt x="0" y="16"/>
                    </a:moveTo>
                    <a:lnTo>
                      <a:pt x="0" y="16"/>
                    </a:lnTo>
                    <a:lnTo>
                      <a:pt x="3" y="16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1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5" y="15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5" y="23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" name="Freeform 40"/>
              <p:cNvSpPr>
                <a:spLocks/>
              </p:cNvSpPr>
              <p:nvPr/>
            </p:nvSpPr>
            <p:spPr bwMode="auto">
              <a:xfrm>
                <a:off x="8406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3" y="16"/>
                  </a:cxn>
                  <a:cxn ang="0">
                    <a:pos x="7" y="15"/>
                  </a:cxn>
                  <a:cxn ang="0">
                    <a:pos x="10" y="14"/>
                  </a:cxn>
                  <a:cxn ang="0">
                    <a:pos x="13" y="13"/>
                  </a:cxn>
                  <a:cxn ang="0">
                    <a:pos x="15" y="12"/>
                  </a:cxn>
                  <a:cxn ang="0">
                    <a:pos x="17" y="12"/>
                  </a:cxn>
                  <a:cxn ang="0">
                    <a:pos x="19" y="10"/>
                  </a:cxn>
                  <a:cxn ang="0">
                    <a:pos x="20" y="9"/>
                  </a:cxn>
                  <a:cxn ang="0">
                    <a:pos x="22" y="8"/>
                  </a:cxn>
                  <a:cxn ang="0">
                    <a:pos x="23" y="7"/>
                  </a:cxn>
                  <a:cxn ang="0">
                    <a:pos x="23" y="6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3" y="0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1" y="8"/>
                  </a:cxn>
                  <a:cxn ang="0">
                    <a:pos x="30" y="10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5" y="15"/>
                  </a:cxn>
                  <a:cxn ang="0">
                    <a:pos x="23" y="16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22"/>
                  </a:cxn>
                  <a:cxn ang="0">
                    <a:pos x="5" y="23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3" h="24">
                    <a:moveTo>
                      <a:pt x="0" y="16"/>
                    </a:moveTo>
                    <a:lnTo>
                      <a:pt x="0" y="16"/>
                    </a:lnTo>
                    <a:lnTo>
                      <a:pt x="3" y="16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1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5" y="15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5" y="23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" name="Freeform 41"/>
              <p:cNvSpPr>
                <a:spLocks/>
              </p:cNvSpPr>
              <p:nvPr/>
            </p:nvSpPr>
            <p:spPr bwMode="auto">
              <a:xfrm>
                <a:off x="788269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4" y="12"/>
                  </a:cxn>
                  <a:cxn ang="0">
                    <a:pos x="16" y="13"/>
                  </a:cxn>
                  <a:cxn ang="0">
                    <a:pos x="18" y="14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6" y="16"/>
                  </a:cxn>
                  <a:cxn ang="0">
                    <a:pos x="29" y="16"/>
                  </a:cxn>
                  <a:cxn ang="0">
                    <a:pos x="33" y="16"/>
                  </a:cxn>
                  <a:cxn ang="0">
                    <a:pos x="33" y="24"/>
                  </a:cxn>
                  <a:cxn ang="0">
                    <a:pos x="29" y="24"/>
                  </a:cxn>
                  <a:cxn ang="0">
                    <a:pos x="25" y="23"/>
                  </a:cxn>
                  <a:cxn ang="0">
                    <a:pos x="21" y="22"/>
                  </a:cxn>
                  <a:cxn ang="0">
                    <a:pos x="18" y="22"/>
                  </a:cxn>
                  <a:cxn ang="0">
                    <a:pos x="15" y="21"/>
                  </a:cxn>
                  <a:cxn ang="0">
                    <a:pos x="12" y="19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4">
                    <a:moveTo>
                      <a:pt x="7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3" y="11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6" y="16"/>
                    </a:lnTo>
                    <a:lnTo>
                      <a:pt x="29" y="16"/>
                    </a:lnTo>
                    <a:lnTo>
                      <a:pt x="33" y="16"/>
                    </a:lnTo>
                    <a:lnTo>
                      <a:pt x="33" y="24"/>
                    </a:lnTo>
                    <a:lnTo>
                      <a:pt x="29" y="24"/>
                    </a:lnTo>
                    <a:lnTo>
                      <a:pt x="25" y="23"/>
                    </a:lnTo>
                    <a:lnTo>
                      <a:pt x="21" y="22"/>
                    </a:lnTo>
                    <a:lnTo>
                      <a:pt x="18" y="22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5" y="13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" name="Freeform 42"/>
              <p:cNvSpPr>
                <a:spLocks/>
              </p:cNvSpPr>
              <p:nvPr/>
            </p:nvSpPr>
            <p:spPr bwMode="auto">
              <a:xfrm>
                <a:off x="788269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4" y="12"/>
                  </a:cxn>
                  <a:cxn ang="0">
                    <a:pos x="16" y="13"/>
                  </a:cxn>
                  <a:cxn ang="0">
                    <a:pos x="18" y="14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6" y="16"/>
                  </a:cxn>
                  <a:cxn ang="0">
                    <a:pos x="29" y="16"/>
                  </a:cxn>
                  <a:cxn ang="0">
                    <a:pos x="33" y="16"/>
                  </a:cxn>
                  <a:cxn ang="0">
                    <a:pos x="33" y="24"/>
                  </a:cxn>
                  <a:cxn ang="0">
                    <a:pos x="29" y="24"/>
                  </a:cxn>
                  <a:cxn ang="0">
                    <a:pos x="25" y="23"/>
                  </a:cxn>
                  <a:cxn ang="0">
                    <a:pos x="21" y="22"/>
                  </a:cxn>
                  <a:cxn ang="0">
                    <a:pos x="18" y="22"/>
                  </a:cxn>
                  <a:cxn ang="0">
                    <a:pos x="15" y="21"/>
                  </a:cxn>
                  <a:cxn ang="0">
                    <a:pos x="12" y="19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4">
                    <a:moveTo>
                      <a:pt x="7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3" y="11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6" y="16"/>
                    </a:lnTo>
                    <a:lnTo>
                      <a:pt x="29" y="16"/>
                    </a:lnTo>
                    <a:lnTo>
                      <a:pt x="33" y="16"/>
                    </a:lnTo>
                    <a:lnTo>
                      <a:pt x="33" y="24"/>
                    </a:lnTo>
                    <a:lnTo>
                      <a:pt x="29" y="24"/>
                    </a:lnTo>
                    <a:lnTo>
                      <a:pt x="25" y="23"/>
                    </a:lnTo>
                    <a:lnTo>
                      <a:pt x="21" y="22"/>
                    </a:lnTo>
                    <a:lnTo>
                      <a:pt x="18" y="22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5" y="13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" name="Freeform 43"/>
              <p:cNvSpPr>
                <a:spLocks/>
              </p:cNvSpPr>
              <p:nvPr/>
            </p:nvSpPr>
            <p:spPr bwMode="auto">
              <a:xfrm>
                <a:off x="772394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9" y="15"/>
                  </a:cxn>
                  <a:cxn ang="0">
                    <a:pos x="9" y="18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1" y="32"/>
                  </a:cxn>
                  <a:cxn ang="0">
                    <a:pos x="12" y="35"/>
                  </a:cxn>
                  <a:cxn ang="0">
                    <a:pos x="13" y="37"/>
                  </a:cxn>
                  <a:cxn ang="0">
                    <a:pos x="13" y="39"/>
                  </a:cxn>
                  <a:cxn ang="0">
                    <a:pos x="14" y="42"/>
                  </a:cxn>
                  <a:cxn ang="0">
                    <a:pos x="15" y="44"/>
                  </a:cxn>
                  <a:cxn ang="0">
                    <a:pos x="16" y="46"/>
                  </a:cxn>
                  <a:cxn ang="0">
                    <a:pos x="17" y="49"/>
                  </a:cxn>
                  <a:cxn ang="0">
                    <a:pos x="10" y="52"/>
                  </a:cxn>
                  <a:cxn ang="0">
                    <a:pos x="9" y="49"/>
                  </a:cxn>
                  <a:cxn ang="0">
                    <a:pos x="8" y="47"/>
                  </a:cxn>
                  <a:cxn ang="0">
                    <a:pos x="7" y="44"/>
                  </a:cxn>
                  <a:cxn ang="0">
                    <a:pos x="6" y="42"/>
                  </a:cxn>
                  <a:cxn ang="0">
                    <a:pos x="6" y="39"/>
                  </a:cxn>
                  <a:cxn ang="0">
                    <a:pos x="5" y="37"/>
                  </a:cxn>
                  <a:cxn ang="0">
                    <a:pos x="4" y="34"/>
                  </a:cxn>
                  <a:cxn ang="0">
                    <a:pos x="4" y="31"/>
                  </a:cxn>
                  <a:cxn ang="0">
                    <a:pos x="3" y="28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9"/>
                  </a:cxn>
                  <a:cxn ang="0">
                    <a:pos x="1" y="16"/>
                  </a:cxn>
                  <a:cxn ang="0">
                    <a:pos x="1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17" h="52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1" y="32"/>
                    </a:lnTo>
                    <a:lnTo>
                      <a:pt x="12" y="35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4" y="42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7" y="49"/>
                    </a:lnTo>
                    <a:lnTo>
                      <a:pt x="10" y="52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4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1" y="16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" name="Freeform 44"/>
              <p:cNvSpPr>
                <a:spLocks/>
              </p:cNvSpPr>
              <p:nvPr/>
            </p:nvSpPr>
            <p:spPr bwMode="auto">
              <a:xfrm>
                <a:off x="772394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9" y="15"/>
                  </a:cxn>
                  <a:cxn ang="0">
                    <a:pos x="9" y="18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1" y="32"/>
                  </a:cxn>
                  <a:cxn ang="0">
                    <a:pos x="12" y="35"/>
                  </a:cxn>
                  <a:cxn ang="0">
                    <a:pos x="13" y="37"/>
                  </a:cxn>
                  <a:cxn ang="0">
                    <a:pos x="13" y="39"/>
                  </a:cxn>
                  <a:cxn ang="0">
                    <a:pos x="14" y="42"/>
                  </a:cxn>
                  <a:cxn ang="0">
                    <a:pos x="15" y="44"/>
                  </a:cxn>
                  <a:cxn ang="0">
                    <a:pos x="16" y="46"/>
                  </a:cxn>
                  <a:cxn ang="0">
                    <a:pos x="17" y="49"/>
                  </a:cxn>
                  <a:cxn ang="0">
                    <a:pos x="10" y="52"/>
                  </a:cxn>
                  <a:cxn ang="0">
                    <a:pos x="9" y="49"/>
                  </a:cxn>
                  <a:cxn ang="0">
                    <a:pos x="8" y="47"/>
                  </a:cxn>
                  <a:cxn ang="0">
                    <a:pos x="7" y="44"/>
                  </a:cxn>
                  <a:cxn ang="0">
                    <a:pos x="6" y="42"/>
                  </a:cxn>
                  <a:cxn ang="0">
                    <a:pos x="6" y="39"/>
                  </a:cxn>
                  <a:cxn ang="0">
                    <a:pos x="5" y="37"/>
                  </a:cxn>
                  <a:cxn ang="0">
                    <a:pos x="4" y="34"/>
                  </a:cxn>
                  <a:cxn ang="0">
                    <a:pos x="4" y="31"/>
                  </a:cxn>
                  <a:cxn ang="0">
                    <a:pos x="3" y="28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9"/>
                  </a:cxn>
                  <a:cxn ang="0">
                    <a:pos x="1" y="16"/>
                  </a:cxn>
                  <a:cxn ang="0">
                    <a:pos x="1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17" h="52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1" y="32"/>
                    </a:lnTo>
                    <a:lnTo>
                      <a:pt x="12" y="35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4" y="42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7" y="49"/>
                    </a:lnTo>
                    <a:lnTo>
                      <a:pt x="10" y="52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4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1" y="16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" name="Freeform 45"/>
              <p:cNvSpPr>
                <a:spLocks/>
              </p:cNvSpPr>
              <p:nvPr/>
            </p:nvSpPr>
            <p:spPr bwMode="auto">
              <a:xfrm>
                <a:off x="685081" y="1456780"/>
                <a:ext cx="500063" cy="331788"/>
              </a:xfrm>
              <a:custGeom>
                <a:avLst/>
                <a:gdLst/>
                <a:ahLst/>
                <a:cxnLst>
                  <a:cxn ang="0">
                    <a:pos x="95" y="33"/>
                  </a:cxn>
                  <a:cxn ang="0">
                    <a:pos x="76" y="49"/>
                  </a:cxn>
                  <a:cxn ang="0">
                    <a:pos x="56" y="57"/>
                  </a:cxn>
                  <a:cxn ang="0">
                    <a:pos x="41" y="62"/>
                  </a:cxn>
                  <a:cxn ang="0">
                    <a:pos x="36" y="63"/>
                  </a:cxn>
                  <a:cxn ang="0">
                    <a:pos x="17" y="87"/>
                  </a:cxn>
                  <a:cxn ang="0">
                    <a:pos x="1" y="112"/>
                  </a:cxn>
                  <a:cxn ang="0">
                    <a:pos x="2" y="120"/>
                  </a:cxn>
                  <a:cxn ang="0">
                    <a:pos x="7" y="144"/>
                  </a:cxn>
                  <a:cxn ang="0">
                    <a:pos x="13" y="172"/>
                  </a:cxn>
                  <a:cxn ang="0">
                    <a:pos x="18" y="195"/>
                  </a:cxn>
                  <a:cxn ang="0">
                    <a:pos x="19" y="203"/>
                  </a:cxn>
                  <a:cxn ang="0">
                    <a:pos x="28" y="208"/>
                  </a:cxn>
                  <a:cxn ang="0">
                    <a:pos x="34" y="209"/>
                  </a:cxn>
                  <a:cxn ang="0">
                    <a:pos x="31" y="199"/>
                  </a:cxn>
                  <a:cxn ang="0">
                    <a:pos x="25" y="174"/>
                  </a:cxn>
                  <a:cxn ang="0">
                    <a:pos x="19" y="147"/>
                  </a:cxn>
                  <a:cxn ang="0">
                    <a:pos x="14" y="127"/>
                  </a:cxn>
                  <a:cxn ang="0">
                    <a:pos x="16" y="120"/>
                  </a:cxn>
                  <a:cxn ang="0">
                    <a:pos x="33" y="96"/>
                  </a:cxn>
                  <a:cxn ang="0">
                    <a:pos x="43" y="82"/>
                  </a:cxn>
                  <a:cxn ang="0">
                    <a:pos x="49" y="83"/>
                  </a:cxn>
                  <a:cxn ang="0">
                    <a:pos x="62" y="82"/>
                  </a:cxn>
                  <a:cxn ang="0">
                    <a:pos x="80" y="75"/>
                  </a:cxn>
                  <a:cxn ang="0">
                    <a:pos x="100" y="57"/>
                  </a:cxn>
                  <a:cxn ang="0">
                    <a:pos x="130" y="62"/>
                  </a:cxn>
                  <a:cxn ang="0">
                    <a:pos x="162" y="78"/>
                  </a:cxn>
                  <a:cxn ang="0">
                    <a:pos x="186" y="83"/>
                  </a:cxn>
                  <a:cxn ang="0">
                    <a:pos x="201" y="83"/>
                  </a:cxn>
                  <a:cxn ang="0">
                    <a:pos x="207" y="81"/>
                  </a:cxn>
                  <a:cxn ang="0">
                    <a:pos x="197" y="69"/>
                  </a:cxn>
                  <a:cxn ang="0">
                    <a:pos x="209" y="76"/>
                  </a:cxn>
                  <a:cxn ang="0">
                    <a:pos x="237" y="86"/>
                  </a:cxn>
                  <a:cxn ang="0">
                    <a:pos x="242" y="79"/>
                  </a:cxn>
                  <a:cxn ang="0">
                    <a:pos x="246" y="77"/>
                  </a:cxn>
                  <a:cxn ang="0">
                    <a:pos x="280" y="110"/>
                  </a:cxn>
                  <a:cxn ang="0">
                    <a:pos x="300" y="126"/>
                  </a:cxn>
                  <a:cxn ang="0">
                    <a:pos x="298" y="139"/>
                  </a:cxn>
                  <a:cxn ang="0">
                    <a:pos x="296" y="164"/>
                  </a:cxn>
                  <a:cxn ang="0">
                    <a:pos x="294" y="189"/>
                  </a:cxn>
                  <a:cxn ang="0">
                    <a:pos x="293" y="206"/>
                  </a:cxn>
                  <a:cxn ang="0">
                    <a:pos x="299" y="206"/>
                  </a:cxn>
                  <a:cxn ang="0">
                    <a:pos x="304" y="203"/>
                  </a:cxn>
                  <a:cxn ang="0">
                    <a:pos x="306" y="186"/>
                  </a:cxn>
                  <a:cxn ang="0">
                    <a:pos x="310" y="159"/>
                  </a:cxn>
                  <a:cxn ang="0">
                    <a:pos x="314" y="135"/>
                  </a:cxn>
                  <a:cxn ang="0">
                    <a:pos x="315" y="122"/>
                  </a:cxn>
                  <a:cxn ang="0">
                    <a:pos x="295" y="102"/>
                  </a:cxn>
                  <a:cxn ang="0">
                    <a:pos x="277" y="79"/>
                  </a:cxn>
                  <a:cxn ang="0">
                    <a:pos x="262" y="57"/>
                  </a:cxn>
                  <a:cxn ang="0">
                    <a:pos x="248" y="35"/>
                  </a:cxn>
                  <a:cxn ang="0">
                    <a:pos x="232" y="17"/>
                  </a:cxn>
                  <a:cxn ang="0">
                    <a:pos x="215" y="13"/>
                  </a:cxn>
                  <a:cxn ang="0">
                    <a:pos x="198" y="9"/>
                  </a:cxn>
                  <a:cxn ang="0">
                    <a:pos x="180" y="5"/>
                  </a:cxn>
                  <a:cxn ang="0">
                    <a:pos x="163" y="1"/>
                  </a:cxn>
                </a:cxnLst>
                <a:rect l="0" t="0" r="r" b="b"/>
                <a:pathLst>
                  <a:path w="315" h="209">
                    <a:moveTo>
                      <a:pt x="158" y="0"/>
                    </a:moveTo>
                    <a:lnTo>
                      <a:pt x="106" y="16"/>
                    </a:lnTo>
                    <a:lnTo>
                      <a:pt x="104" y="20"/>
                    </a:lnTo>
                    <a:lnTo>
                      <a:pt x="102" y="23"/>
                    </a:lnTo>
                    <a:lnTo>
                      <a:pt x="100" y="27"/>
                    </a:lnTo>
                    <a:lnTo>
                      <a:pt x="98" y="30"/>
                    </a:lnTo>
                    <a:lnTo>
                      <a:pt x="95" y="33"/>
                    </a:lnTo>
                    <a:lnTo>
                      <a:pt x="93" y="35"/>
                    </a:lnTo>
                    <a:lnTo>
                      <a:pt x="90" y="38"/>
                    </a:lnTo>
                    <a:lnTo>
                      <a:pt x="87" y="41"/>
                    </a:lnTo>
                    <a:lnTo>
                      <a:pt x="84" y="43"/>
                    </a:lnTo>
                    <a:lnTo>
                      <a:pt x="82" y="45"/>
                    </a:lnTo>
                    <a:lnTo>
                      <a:pt x="79" y="47"/>
                    </a:lnTo>
                    <a:lnTo>
                      <a:pt x="76" y="49"/>
                    </a:lnTo>
                    <a:lnTo>
                      <a:pt x="73" y="50"/>
                    </a:lnTo>
                    <a:lnTo>
                      <a:pt x="70" y="52"/>
                    </a:lnTo>
                    <a:lnTo>
                      <a:pt x="67" y="53"/>
                    </a:lnTo>
                    <a:lnTo>
                      <a:pt x="64" y="54"/>
                    </a:lnTo>
                    <a:lnTo>
                      <a:pt x="61" y="55"/>
                    </a:lnTo>
                    <a:lnTo>
                      <a:pt x="59" y="57"/>
                    </a:lnTo>
                    <a:lnTo>
                      <a:pt x="56" y="57"/>
                    </a:lnTo>
                    <a:lnTo>
                      <a:pt x="54" y="58"/>
                    </a:lnTo>
                    <a:lnTo>
                      <a:pt x="51" y="59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5" y="61"/>
                    </a:lnTo>
                    <a:lnTo>
                      <a:pt x="43" y="61"/>
                    </a:lnTo>
                    <a:lnTo>
                      <a:pt x="41" y="62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8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6" y="63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0" y="70"/>
                    </a:lnTo>
                    <a:lnTo>
                      <a:pt x="27" y="74"/>
                    </a:lnTo>
                    <a:lnTo>
                      <a:pt x="24" y="78"/>
                    </a:lnTo>
                    <a:lnTo>
                      <a:pt x="20" y="83"/>
                    </a:lnTo>
                    <a:lnTo>
                      <a:pt x="17" y="87"/>
                    </a:lnTo>
                    <a:lnTo>
                      <a:pt x="14" y="92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5" y="105"/>
                    </a:lnTo>
                    <a:lnTo>
                      <a:pt x="3" y="108"/>
                    </a:lnTo>
                    <a:lnTo>
                      <a:pt x="1" y="110"/>
                    </a:lnTo>
                    <a:lnTo>
                      <a:pt x="1" y="11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1" y="118"/>
                    </a:lnTo>
                    <a:lnTo>
                      <a:pt x="2" y="120"/>
                    </a:lnTo>
                    <a:lnTo>
                      <a:pt x="2" y="123"/>
                    </a:lnTo>
                    <a:lnTo>
                      <a:pt x="3" y="126"/>
                    </a:lnTo>
                    <a:lnTo>
                      <a:pt x="4" y="129"/>
                    </a:lnTo>
                    <a:lnTo>
                      <a:pt x="5" y="133"/>
                    </a:lnTo>
                    <a:lnTo>
                      <a:pt x="5" y="136"/>
                    </a:lnTo>
                    <a:lnTo>
                      <a:pt x="6" y="140"/>
                    </a:lnTo>
                    <a:lnTo>
                      <a:pt x="7" y="144"/>
                    </a:lnTo>
                    <a:lnTo>
                      <a:pt x="8" y="148"/>
                    </a:lnTo>
                    <a:lnTo>
                      <a:pt x="9" y="152"/>
                    </a:lnTo>
                    <a:lnTo>
                      <a:pt x="10" y="156"/>
                    </a:lnTo>
                    <a:lnTo>
                      <a:pt x="11" y="160"/>
                    </a:lnTo>
                    <a:lnTo>
                      <a:pt x="11" y="164"/>
                    </a:lnTo>
                    <a:lnTo>
                      <a:pt x="12" y="168"/>
                    </a:lnTo>
                    <a:lnTo>
                      <a:pt x="13" y="172"/>
                    </a:lnTo>
                    <a:lnTo>
                      <a:pt x="14" y="176"/>
                    </a:lnTo>
                    <a:lnTo>
                      <a:pt x="15" y="180"/>
                    </a:lnTo>
                    <a:lnTo>
                      <a:pt x="15" y="183"/>
                    </a:lnTo>
                    <a:lnTo>
                      <a:pt x="16" y="187"/>
                    </a:lnTo>
                    <a:lnTo>
                      <a:pt x="17" y="190"/>
                    </a:lnTo>
                    <a:lnTo>
                      <a:pt x="17" y="192"/>
                    </a:lnTo>
                    <a:lnTo>
                      <a:pt x="18" y="195"/>
                    </a:lnTo>
                    <a:lnTo>
                      <a:pt x="18" y="197"/>
                    </a:lnTo>
                    <a:lnTo>
                      <a:pt x="18" y="199"/>
                    </a:lnTo>
                    <a:lnTo>
                      <a:pt x="19" y="200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3"/>
                    </a:lnTo>
                    <a:lnTo>
                      <a:pt x="19" y="203"/>
                    </a:lnTo>
                    <a:lnTo>
                      <a:pt x="20" y="204"/>
                    </a:lnTo>
                    <a:lnTo>
                      <a:pt x="21" y="205"/>
                    </a:lnTo>
                    <a:lnTo>
                      <a:pt x="22" y="205"/>
                    </a:lnTo>
                    <a:lnTo>
                      <a:pt x="23" y="206"/>
                    </a:lnTo>
                    <a:lnTo>
                      <a:pt x="25" y="207"/>
                    </a:lnTo>
                    <a:lnTo>
                      <a:pt x="26" y="207"/>
                    </a:lnTo>
                    <a:lnTo>
                      <a:pt x="28" y="208"/>
                    </a:lnTo>
                    <a:lnTo>
                      <a:pt x="29" y="208"/>
                    </a:lnTo>
                    <a:lnTo>
                      <a:pt x="30" y="208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3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8"/>
                    </a:lnTo>
                    <a:lnTo>
                      <a:pt x="33" y="207"/>
                    </a:lnTo>
                    <a:lnTo>
                      <a:pt x="33" y="205"/>
                    </a:lnTo>
                    <a:lnTo>
                      <a:pt x="33" y="204"/>
                    </a:lnTo>
                    <a:lnTo>
                      <a:pt x="32" y="201"/>
                    </a:lnTo>
                    <a:lnTo>
                      <a:pt x="31" y="199"/>
                    </a:lnTo>
                    <a:lnTo>
                      <a:pt x="31" y="196"/>
                    </a:lnTo>
                    <a:lnTo>
                      <a:pt x="30" y="193"/>
                    </a:lnTo>
                    <a:lnTo>
                      <a:pt x="29" y="189"/>
                    </a:lnTo>
                    <a:lnTo>
                      <a:pt x="28" y="186"/>
                    </a:lnTo>
                    <a:lnTo>
                      <a:pt x="27" y="182"/>
                    </a:lnTo>
                    <a:lnTo>
                      <a:pt x="26" y="178"/>
                    </a:lnTo>
                    <a:lnTo>
                      <a:pt x="25" y="174"/>
                    </a:lnTo>
                    <a:lnTo>
                      <a:pt x="24" y="170"/>
                    </a:lnTo>
                    <a:lnTo>
                      <a:pt x="23" y="166"/>
                    </a:lnTo>
                    <a:lnTo>
                      <a:pt x="22" y="162"/>
                    </a:lnTo>
                    <a:lnTo>
                      <a:pt x="21" y="158"/>
                    </a:lnTo>
                    <a:lnTo>
                      <a:pt x="20" y="155"/>
                    </a:lnTo>
                    <a:lnTo>
                      <a:pt x="19" y="151"/>
                    </a:lnTo>
                    <a:lnTo>
                      <a:pt x="19" y="147"/>
                    </a:lnTo>
                    <a:lnTo>
                      <a:pt x="18" y="144"/>
                    </a:lnTo>
                    <a:lnTo>
                      <a:pt x="17" y="140"/>
                    </a:lnTo>
                    <a:lnTo>
                      <a:pt x="16" y="137"/>
                    </a:lnTo>
                    <a:lnTo>
                      <a:pt x="15" y="134"/>
                    </a:lnTo>
                    <a:lnTo>
                      <a:pt x="15" y="132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2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20" y="114"/>
                    </a:lnTo>
                    <a:lnTo>
                      <a:pt x="22" y="111"/>
                    </a:lnTo>
                    <a:lnTo>
                      <a:pt x="25" y="107"/>
                    </a:lnTo>
                    <a:lnTo>
                      <a:pt x="28" y="103"/>
                    </a:lnTo>
                    <a:lnTo>
                      <a:pt x="30" y="99"/>
                    </a:lnTo>
                    <a:lnTo>
                      <a:pt x="33" y="96"/>
                    </a:lnTo>
                    <a:lnTo>
                      <a:pt x="36" y="92"/>
                    </a:lnTo>
                    <a:lnTo>
                      <a:pt x="38" y="89"/>
                    </a:lnTo>
                    <a:lnTo>
                      <a:pt x="40" y="86"/>
                    </a:lnTo>
                    <a:lnTo>
                      <a:pt x="41" y="84"/>
                    </a:lnTo>
                    <a:lnTo>
                      <a:pt x="42" y="83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9" y="83"/>
                    </a:lnTo>
                    <a:lnTo>
                      <a:pt x="51" y="83"/>
                    </a:lnTo>
                    <a:lnTo>
                      <a:pt x="52" y="83"/>
                    </a:lnTo>
                    <a:lnTo>
                      <a:pt x="54" y="83"/>
                    </a:lnTo>
                    <a:lnTo>
                      <a:pt x="56" y="83"/>
                    </a:lnTo>
                    <a:lnTo>
                      <a:pt x="58" y="82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7" y="80"/>
                    </a:lnTo>
                    <a:lnTo>
                      <a:pt x="70" y="80"/>
                    </a:lnTo>
                    <a:lnTo>
                      <a:pt x="72" y="79"/>
                    </a:lnTo>
                    <a:lnTo>
                      <a:pt x="75" y="78"/>
                    </a:lnTo>
                    <a:lnTo>
                      <a:pt x="78" y="76"/>
                    </a:lnTo>
                    <a:lnTo>
                      <a:pt x="80" y="75"/>
                    </a:lnTo>
                    <a:lnTo>
                      <a:pt x="83" y="73"/>
                    </a:lnTo>
                    <a:lnTo>
                      <a:pt x="86" y="71"/>
                    </a:lnTo>
                    <a:lnTo>
                      <a:pt x="89" y="69"/>
                    </a:lnTo>
                    <a:lnTo>
                      <a:pt x="92" y="66"/>
                    </a:lnTo>
                    <a:lnTo>
                      <a:pt x="95" y="64"/>
                    </a:lnTo>
                    <a:lnTo>
                      <a:pt x="97" y="60"/>
                    </a:lnTo>
                    <a:lnTo>
                      <a:pt x="100" y="57"/>
                    </a:lnTo>
                    <a:lnTo>
                      <a:pt x="103" y="53"/>
                    </a:lnTo>
                    <a:lnTo>
                      <a:pt x="106" y="50"/>
                    </a:lnTo>
                    <a:lnTo>
                      <a:pt x="109" y="45"/>
                    </a:lnTo>
                    <a:lnTo>
                      <a:pt x="114" y="50"/>
                    </a:lnTo>
                    <a:lnTo>
                      <a:pt x="120" y="54"/>
                    </a:lnTo>
                    <a:lnTo>
                      <a:pt x="125" y="58"/>
                    </a:lnTo>
                    <a:lnTo>
                      <a:pt x="130" y="62"/>
                    </a:lnTo>
                    <a:lnTo>
                      <a:pt x="135" y="65"/>
                    </a:lnTo>
                    <a:lnTo>
                      <a:pt x="140" y="68"/>
                    </a:lnTo>
                    <a:lnTo>
                      <a:pt x="145" y="70"/>
                    </a:lnTo>
                    <a:lnTo>
                      <a:pt x="149" y="73"/>
                    </a:lnTo>
                    <a:lnTo>
                      <a:pt x="154" y="75"/>
                    </a:lnTo>
                    <a:lnTo>
                      <a:pt x="158" y="76"/>
                    </a:lnTo>
                    <a:lnTo>
                      <a:pt x="162" y="78"/>
                    </a:lnTo>
                    <a:lnTo>
                      <a:pt x="166" y="79"/>
                    </a:lnTo>
                    <a:lnTo>
                      <a:pt x="170" y="80"/>
                    </a:lnTo>
                    <a:lnTo>
                      <a:pt x="173" y="81"/>
                    </a:lnTo>
                    <a:lnTo>
                      <a:pt x="177" y="82"/>
                    </a:lnTo>
                    <a:lnTo>
                      <a:pt x="180" y="82"/>
                    </a:lnTo>
                    <a:lnTo>
                      <a:pt x="183" y="83"/>
                    </a:lnTo>
                    <a:lnTo>
                      <a:pt x="186" y="83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200" y="83"/>
                    </a:lnTo>
                    <a:lnTo>
                      <a:pt x="201" y="83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5" y="82"/>
                    </a:lnTo>
                    <a:lnTo>
                      <a:pt x="205" y="81"/>
                    </a:lnTo>
                    <a:lnTo>
                      <a:pt x="206" y="81"/>
                    </a:lnTo>
                    <a:lnTo>
                      <a:pt x="207" y="81"/>
                    </a:lnTo>
                    <a:lnTo>
                      <a:pt x="207" y="81"/>
                    </a:lnTo>
                    <a:lnTo>
                      <a:pt x="206" y="80"/>
                    </a:lnTo>
                    <a:lnTo>
                      <a:pt x="205" y="79"/>
                    </a:lnTo>
                    <a:lnTo>
                      <a:pt x="204" y="77"/>
                    </a:lnTo>
                    <a:lnTo>
                      <a:pt x="202" y="75"/>
                    </a:lnTo>
                    <a:lnTo>
                      <a:pt x="200" y="73"/>
                    </a:lnTo>
                    <a:lnTo>
                      <a:pt x="199" y="71"/>
                    </a:lnTo>
                    <a:lnTo>
                      <a:pt x="197" y="69"/>
                    </a:lnTo>
                    <a:lnTo>
                      <a:pt x="196" y="69"/>
                    </a:lnTo>
                    <a:lnTo>
                      <a:pt x="197" y="70"/>
                    </a:lnTo>
                    <a:lnTo>
                      <a:pt x="198" y="70"/>
                    </a:lnTo>
                    <a:lnTo>
                      <a:pt x="200" y="72"/>
                    </a:lnTo>
                    <a:lnTo>
                      <a:pt x="202" y="73"/>
                    </a:lnTo>
                    <a:lnTo>
                      <a:pt x="205" y="74"/>
                    </a:lnTo>
                    <a:lnTo>
                      <a:pt x="209" y="76"/>
                    </a:lnTo>
                    <a:lnTo>
                      <a:pt x="213" y="78"/>
                    </a:lnTo>
                    <a:lnTo>
                      <a:pt x="217" y="80"/>
                    </a:lnTo>
                    <a:lnTo>
                      <a:pt x="222" y="81"/>
                    </a:lnTo>
                    <a:lnTo>
                      <a:pt x="226" y="83"/>
                    </a:lnTo>
                    <a:lnTo>
                      <a:pt x="230" y="84"/>
                    </a:lnTo>
                    <a:lnTo>
                      <a:pt x="234" y="8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243" y="87"/>
                    </a:lnTo>
                    <a:lnTo>
                      <a:pt x="244" y="86"/>
                    </a:lnTo>
                    <a:lnTo>
                      <a:pt x="244" y="86"/>
                    </a:lnTo>
                    <a:lnTo>
                      <a:pt x="244" y="84"/>
                    </a:lnTo>
                    <a:lnTo>
                      <a:pt x="243" y="82"/>
                    </a:lnTo>
                    <a:lnTo>
                      <a:pt x="242" y="79"/>
                    </a:lnTo>
                    <a:lnTo>
                      <a:pt x="242" y="76"/>
                    </a:lnTo>
                    <a:lnTo>
                      <a:pt x="241" y="74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3" y="74"/>
                    </a:lnTo>
                    <a:lnTo>
                      <a:pt x="246" y="77"/>
                    </a:lnTo>
                    <a:lnTo>
                      <a:pt x="249" y="80"/>
                    </a:lnTo>
                    <a:lnTo>
                      <a:pt x="254" y="85"/>
                    </a:lnTo>
                    <a:lnTo>
                      <a:pt x="259" y="89"/>
                    </a:lnTo>
                    <a:lnTo>
                      <a:pt x="264" y="94"/>
                    </a:lnTo>
                    <a:lnTo>
                      <a:pt x="269" y="100"/>
                    </a:lnTo>
                    <a:lnTo>
                      <a:pt x="275" y="105"/>
                    </a:lnTo>
                    <a:lnTo>
                      <a:pt x="280" y="110"/>
                    </a:lnTo>
                    <a:lnTo>
                      <a:pt x="285" y="114"/>
                    </a:lnTo>
                    <a:lnTo>
                      <a:pt x="289" y="118"/>
                    </a:lnTo>
                    <a:lnTo>
                      <a:pt x="293" y="121"/>
                    </a:lnTo>
                    <a:lnTo>
                      <a:pt x="297" y="124"/>
                    </a:lnTo>
                    <a:lnTo>
                      <a:pt x="299" y="125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299" y="128"/>
                    </a:lnTo>
                    <a:lnTo>
                      <a:pt x="299" y="130"/>
                    </a:lnTo>
                    <a:lnTo>
                      <a:pt x="299" y="132"/>
                    </a:lnTo>
                    <a:lnTo>
                      <a:pt x="298" y="134"/>
                    </a:lnTo>
                    <a:lnTo>
                      <a:pt x="298" y="136"/>
                    </a:lnTo>
                    <a:lnTo>
                      <a:pt x="298" y="139"/>
                    </a:lnTo>
                    <a:lnTo>
                      <a:pt x="297" y="143"/>
                    </a:lnTo>
                    <a:lnTo>
                      <a:pt x="297" y="146"/>
                    </a:lnTo>
                    <a:lnTo>
                      <a:pt x="297" y="149"/>
                    </a:lnTo>
                    <a:lnTo>
                      <a:pt x="297" y="153"/>
                    </a:lnTo>
                    <a:lnTo>
                      <a:pt x="296" y="156"/>
                    </a:lnTo>
                    <a:lnTo>
                      <a:pt x="296" y="160"/>
                    </a:lnTo>
                    <a:lnTo>
                      <a:pt x="296" y="164"/>
                    </a:lnTo>
                    <a:lnTo>
                      <a:pt x="296" y="168"/>
                    </a:lnTo>
                    <a:lnTo>
                      <a:pt x="295" y="172"/>
                    </a:lnTo>
                    <a:lnTo>
                      <a:pt x="295" y="175"/>
                    </a:lnTo>
                    <a:lnTo>
                      <a:pt x="295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4" y="189"/>
                    </a:lnTo>
                    <a:lnTo>
                      <a:pt x="294" y="193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4" y="201"/>
                    </a:lnTo>
                    <a:lnTo>
                      <a:pt x="294" y="203"/>
                    </a:lnTo>
                    <a:lnTo>
                      <a:pt x="294" y="205"/>
                    </a:lnTo>
                    <a:lnTo>
                      <a:pt x="293" y="206"/>
                    </a:lnTo>
                    <a:lnTo>
                      <a:pt x="293" y="207"/>
                    </a:lnTo>
                    <a:lnTo>
                      <a:pt x="293" y="208"/>
                    </a:lnTo>
                    <a:lnTo>
                      <a:pt x="293" y="208"/>
                    </a:lnTo>
                    <a:lnTo>
                      <a:pt x="294" y="208"/>
                    </a:lnTo>
                    <a:lnTo>
                      <a:pt x="295" y="208"/>
                    </a:lnTo>
                    <a:lnTo>
                      <a:pt x="297" y="207"/>
                    </a:lnTo>
                    <a:lnTo>
                      <a:pt x="299" y="206"/>
                    </a:lnTo>
                    <a:lnTo>
                      <a:pt x="300" y="206"/>
                    </a:lnTo>
                    <a:lnTo>
                      <a:pt x="302" y="205"/>
                    </a:lnTo>
                    <a:lnTo>
                      <a:pt x="303" y="205"/>
                    </a:lnTo>
                    <a:lnTo>
                      <a:pt x="304" y="205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04" y="203"/>
                    </a:lnTo>
                    <a:lnTo>
                      <a:pt x="304" y="201"/>
                    </a:lnTo>
                    <a:lnTo>
                      <a:pt x="304" y="199"/>
                    </a:lnTo>
                    <a:lnTo>
                      <a:pt x="305" y="197"/>
                    </a:lnTo>
                    <a:lnTo>
                      <a:pt x="305" y="195"/>
                    </a:lnTo>
                    <a:lnTo>
                      <a:pt x="305" y="192"/>
                    </a:lnTo>
                    <a:lnTo>
                      <a:pt x="306" y="189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07" y="178"/>
                    </a:lnTo>
                    <a:lnTo>
                      <a:pt x="308" y="175"/>
                    </a:lnTo>
                    <a:lnTo>
                      <a:pt x="308" y="171"/>
                    </a:lnTo>
                    <a:lnTo>
                      <a:pt x="309" y="167"/>
                    </a:lnTo>
                    <a:lnTo>
                      <a:pt x="310" y="163"/>
                    </a:lnTo>
                    <a:lnTo>
                      <a:pt x="310" y="159"/>
                    </a:lnTo>
                    <a:lnTo>
                      <a:pt x="311" y="156"/>
                    </a:lnTo>
                    <a:lnTo>
                      <a:pt x="311" y="152"/>
                    </a:lnTo>
                    <a:lnTo>
                      <a:pt x="312" y="148"/>
                    </a:lnTo>
                    <a:lnTo>
                      <a:pt x="312" y="145"/>
                    </a:lnTo>
                    <a:lnTo>
                      <a:pt x="313" y="141"/>
                    </a:lnTo>
                    <a:lnTo>
                      <a:pt x="313" y="138"/>
                    </a:lnTo>
                    <a:lnTo>
                      <a:pt x="314" y="135"/>
                    </a:lnTo>
                    <a:lnTo>
                      <a:pt x="314" y="132"/>
                    </a:lnTo>
                    <a:lnTo>
                      <a:pt x="314" y="130"/>
                    </a:lnTo>
                    <a:lnTo>
                      <a:pt x="315" y="127"/>
                    </a:lnTo>
                    <a:lnTo>
                      <a:pt x="315" y="126"/>
                    </a:lnTo>
                    <a:lnTo>
                      <a:pt x="315" y="124"/>
                    </a:lnTo>
                    <a:lnTo>
                      <a:pt x="315" y="123"/>
                    </a:lnTo>
                    <a:lnTo>
                      <a:pt x="315" y="122"/>
                    </a:lnTo>
                    <a:lnTo>
                      <a:pt x="315" y="122"/>
                    </a:lnTo>
                    <a:lnTo>
                      <a:pt x="312" y="119"/>
                    </a:lnTo>
                    <a:lnTo>
                      <a:pt x="308" y="115"/>
                    </a:lnTo>
                    <a:lnTo>
                      <a:pt x="305" y="112"/>
                    </a:lnTo>
                    <a:lnTo>
                      <a:pt x="302" y="109"/>
                    </a:lnTo>
                    <a:lnTo>
                      <a:pt x="299" y="105"/>
                    </a:lnTo>
                    <a:lnTo>
                      <a:pt x="295" y="102"/>
                    </a:lnTo>
                    <a:lnTo>
                      <a:pt x="293" y="99"/>
                    </a:lnTo>
                    <a:lnTo>
                      <a:pt x="290" y="95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2" y="86"/>
                    </a:lnTo>
                    <a:lnTo>
                      <a:pt x="280" y="83"/>
                    </a:lnTo>
                    <a:lnTo>
                      <a:pt x="277" y="79"/>
                    </a:lnTo>
                    <a:lnTo>
                      <a:pt x="275" y="76"/>
                    </a:lnTo>
                    <a:lnTo>
                      <a:pt x="273" y="73"/>
                    </a:lnTo>
                    <a:lnTo>
                      <a:pt x="270" y="70"/>
                    </a:lnTo>
                    <a:lnTo>
                      <a:pt x="268" y="67"/>
                    </a:lnTo>
                    <a:lnTo>
                      <a:pt x="266" y="64"/>
                    </a:lnTo>
                    <a:lnTo>
                      <a:pt x="264" y="60"/>
                    </a:lnTo>
                    <a:lnTo>
                      <a:pt x="262" y="57"/>
                    </a:lnTo>
                    <a:lnTo>
                      <a:pt x="260" y="54"/>
                    </a:lnTo>
                    <a:lnTo>
                      <a:pt x="258" y="51"/>
                    </a:lnTo>
                    <a:lnTo>
                      <a:pt x="256" y="47"/>
                    </a:lnTo>
                    <a:lnTo>
                      <a:pt x="254" y="44"/>
                    </a:lnTo>
                    <a:lnTo>
                      <a:pt x="252" y="41"/>
                    </a:lnTo>
                    <a:lnTo>
                      <a:pt x="250" y="38"/>
                    </a:lnTo>
                    <a:lnTo>
                      <a:pt x="248" y="35"/>
                    </a:lnTo>
                    <a:lnTo>
                      <a:pt x="246" y="31"/>
                    </a:lnTo>
                    <a:lnTo>
                      <a:pt x="244" y="28"/>
                    </a:lnTo>
                    <a:lnTo>
                      <a:pt x="242" y="25"/>
                    </a:lnTo>
                    <a:lnTo>
                      <a:pt x="240" y="21"/>
                    </a:lnTo>
                    <a:lnTo>
                      <a:pt x="237" y="18"/>
                    </a:lnTo>
                    <a:lnTo>
                      <a:pt x="235" y="18"/>
                    </a:lnTo>
                    <a:lnTo>
                      <a:pt x="232" y="17"/>
                    </a:lnTo>
                    <a:lnTo>
                      <a:pt x="230" y="16"/>
                    </a:lnTo>
                    <a:lnTo>
                      <a:pt x="227" y="16"/>
                    </a:lnTo>
                    <a:lnTo>
                      <a:pt x="225" y="15"/>
                    </a:lnTo>
                    <a:lnTo>
                      <a:pt x="222" y="15"/>
                    </a:lnTo>
                    <a:lnTo>
                      <a:pt x="220" y="14"/>
                    </a:lnTo>
                    <a:lnTo>
                      <a:pt x="218" y="14"/>
                    </a:lnTo>
                    <a:lnTo>
                      <a:pt x="215" y="13"/>
                    </a:lnTo>
                    <a:lnTo>
                      <a:pt x="212" y="12"/>
                    </a:lnTo>
                    <a:lnTo>
                      <a:pt x="210" y="12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203" y="10"/>
                    </a:lnTo>
                    <a:lnTo>
                      <a:pt x="200" y="10"/>
                    </a:lnTo>
                    <a:lnTo>
                      <a:pt x="198" y="9"/>
                    </a:lnTo>
                    <a:lnTo>
                      <a:pt x="195" y="9"/>
                    </a:lnTo>
                    <a:lnTo>
                      <a:pt x="193" y="8"/>
                    </a:lnTo>
                    <a:lnTo>
                      <a:pt x="190" y="8"/>
                    </a:lnTo>
                    <a:lnTo>
                      <a:pt x="188" y="7"/>
                    </a:lnTo>
                    <a:lnTo>
                      <a:pt x="185" y="6"/>
                    </a:lnTo>
                    <a:lnTo>
                      <a:pt x="183" y="6"/>
                    </a:lnTo>
                    <a:lnTo>
                      <a:pt x="180" y="5"/>
                    </a:lnTo>
                    <a:lnTo>
                      <a:pt x="178" y="5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0" y="3"/>
                    </a:lnTo>
                    <a:lnTo>
                      <a:pt x="168" y="2"/>
                    </a:lnTo>
                    <a:lnTo>
                      <a:pt x="165" y="2"/>
                    </a:lnTo>
                    <a:lnTo>
                      <a:pt x="163" y="1"/>
                    </a:lnTo>
                    <a:lnTo>
                      <a:pt x="161" y="1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" name="Freeform 46"/>
              <p:cNvSpPr>
                <a:spLocks/>
              </p:cNvSpPr>
              <p:nvPr/>
            </p:nvSpPr>
            <p:spPr bwMode="auto">
              <a:xfrm>
                <a:off x="685081" y="1456780"/>
                <a:ext cx="500063" cy="331788"/>
              </a:xfrm>
              <a:custGeom>
                <a:avLst/>
                <a:gdLst/>
                <a:ahLst/>
                <a:cxnLst>
                  <a:cxn ang="0">
                    <a:pos x="95" y="33"/>
                  </a:cxn>
                  <a:cxn ang="0">
                    <a:pos x="76" y="49"/>
                  </a:cxn>
                  <a:cxn ang="0">
                    <a:pos x="56" y="57"/>
                  </a:cxn>
                  <a:cxn ang="0">
                    <a:pos x="41" y="62"/>
                  </a:cxn>
                  <a:cxn ang="0">
                    <a:pos x="36" y="63"/>
                  </a:cxn>
                  <a:cxn ang="0">
                    <a:pos x="17" y="87"/>
                  </a:cxn>
                  <a:cxn ang="0">
                    <a:pos x="1" y="112"/>
                  </a:cxn>
                  <a:cxn ang="0">
                    <a:pos x="2" y="120"/>
                  </a:cxn>
                  <a:cxn ang="0">
                    <a:pos x="7" y="144"/>
                  </a:cxn>
                  <a:cxn ang="0">
                    <a:pos x="13" y="172"/>
                  </a:cxn>
                  <a:cxn ang="0">
                    <a:pos x="18" y="195"/>
                  </a:cxn>
                  <a:cxn ang="0">
                    <a:pos x="19" y="203"/>
                  </a:cxn>
                  <a:cxn ang="0">
                    <a:pos x="28" y="208"/>
                  </a:cxn>
                  <a:cxn ang="0">
                    <a:pos x="34" y="209"/>
                  </a:cxn>
                  <a:cxn ang="0">
                    <a:pos x="31" y="199"/>
                  </a:cxn>
                  <a:cxn ang="0">
                    <a:pos x="25" y="174"/>
                  </a:cxn>
                  <a:cxn ang="0">
                    <a:pos x="19" y="147"/>
                  </a:cxn>
                  <a:cxn ang="0">
                    <a:pos x="14" y="127"/>
                  </a:cxn>
                  <a:cxn ang="0">
                    <a:pos x="16" y="120"/>
                  </a:cxn>
                  <a:cxn ang="0">
                    <a:pos x="33" y="96"/>
                  </a:cxn>
                  <a:cxn ang="0">
                    <a:pos x="43" y="82"/>
                  </a:cxn>
                  <a:cxn ang="0">
                    <a:pos x="49" y="83"/>
                  </a:cxn>
                  <a:cxn ang="0">
                    <a:pos x="62" y="82"/>
                  </a:cxn>
                  <a:cxn ang="0">
                    <a:pos x="80" y="75"/>
                  </a:cxn>
                  <a:cxn ang="0">
                    <a:pos x="100" y="57"/>
                  </a:cxn>
                  <a:cxn ang="0">
                    <a:pos x="130" y="62"/>
                  </a:cxn>
                  <a:cxn ang="0">
                    <a:pos x="162" y="78"/>
                  </a:cxn>
                  <a:cxn ang="0">
                    <a:pos x="186" y="83"/>
                  </a:cxn>
                  <a:cxn ang="0">
                    <a:pos x="201" y="83"/>
                  </a:cxn>
                  <a:cxn ang="0">
                    <a:pos x="207" y="81"/>
                  </a:cxn>
                  <a:cxn ang="0">
                    <a:pos x="197" y="69"/>
                  </a:cxn>
                  <a:cxn ang="0">
                    <a:pos x="209" y="76"/>
                  </a:cxn>
                  <a:cxn ang="0">
                    <a:pos x="237" y="86"/>
                  </a:cxn>
                  <a:cxn ang="0">
                    <a:pos x="242" y="79"/>
                  </a:cxn>
                  <a:cxn ang="0">
                    <a:pos x="246" y="77"/>
                  </a:cxn>
                  <a:cxn ang="0">
                    <a:pos x="280" y="110"/>
                  </a:cxn>
                  <a:cxn ang="0">
                    <a:pos x="300" y="126"/>
                  </a:cxn>
                  <a:cxn ang="0">
                    <a:pos x="298" y="139"/>
                  </a:cxn>
                  <a:cxn ang="0">
                    <a:pos x="296" y="164"/>
                  </a:cxn>
                  <a:cxn ang="0">
                    <a:pos x="294" y="189"/>
                  </a:cxn>
                  <a:cxn ang="0">
                    <a:pos x="293" y="206"/>
                  </a:cxn>
                  <a:cxn ang="0">
                    <a:pos x="299" y="206"/>
                  </a:cxn>
                  <a:cxn ang="0">
                    <a:pos x="304" y="203"/>
                  </a:cxn>
                  <a:cxn ang="0">
                    <a:pos x="306" y="186"/>
                  </a:cxn>
                  <a:cxn ang="0">
                    <a:pos x="310" y="159"/>
                  </a:cxn>
                  <a:cxn ang="0">
                    <a:pos x="314" y="135"/>
                  </a:cxn>
                  <a:cxn ang="0">
                    <a:pos x="315" y="122"/>
                  </a:cxn>
                  <a:cxn ang="0">
                    <a:pos x="295" y="102"/>
                  </a:cxn>
                  <a:cxn ang="0">
                    <a:pos x="277" y="79"/>
                  </a:cxn>
                  <a:cxn ang="0">
                    <a:pos x="262" y="57"/>
                  </a:cxn>
                  <a:cxn ang="0">
                    <a:pos x="248" y="35"/>
                  </a:cxn>
                  <a:cxn ang="0">
                    <a:pos x="232" y="17"/>
                  </a:cxn>
                  <a:cxn ang="0">
                    <a:pos x="215" y="13"/>
                  </a:cxn>
                  <a:cxn ang="0">
                    <a:pos x="198" y="9"/>
                  </a:cxn>
                  <a:cxn ang="0">
                    <a:pos x="180" y="5"/>
                  </a:cxn>
                  <a:cxn ang="0">
                    <a:pos x="163" y="1"/>
                  </a:cxn>
                </a:cxnLst>
                <a:rect l="0" t="0" r="r" b="b"/>
                <a:pathLst>
                  <a:path w="315" h="209">
                    <a:moveTo>
                      <a:pt x="158" y="0"/>
                    </a:moveTo>
                    <a:lnTo>
                      <a:pt x="106" y="16"/>
                    </a:lnTo>
                    <a:lnTo>
                      <a:pt x="104" y="20"/>
                    </a:lnTo>
                    <a:lnTo>
                      <a:pt x="102" y="23"/>
                    </a:lnTo>
                    <a:lnTo>
                      <a:pt x="100" y="27"/>
                    </a:lnTo>
                    <a:lnTo>
                      <a:pt x="98" y="30"/>
                    </a:lnTo>
                    <a:lnTo>
                      <a:pt x="95" y="33"/>
                    </a:lnTo>
                    <a:lnTo>
                      <a:pt x="93" y="35"/>
                    </a:lnTo>
                    <a:lnTo>
                      <a:pt x="90" y="38"/>
                    </a:lnTo>
                    <a:lnTo>
                      <a:pt x="87" y="41"/>
                    </a:lnTo>
                    <a:lnTo>
                      <a:pt x="84" y="43"/>
                    </a:lnTo>
                    <a:lnTo>
                      <a:pt x="82" y="45"/>
                    </a:lnTo>
                    <a:lnTo>
                      <a:pt x="79" y="47"/>
                    </a:lnTo>
                    <a:lnTo>
                      <a:pt x="76" y="49"/>
                    </a:lnTo>
                    <a:lnTo>
                      <a:pt x="73" y="50"/>
                    </a:lnTo>
                    <a:lnTo>
                      <a:pt x="70" y="52"/>
                    </a:lnTo>
                    <a:lnTo>
                      <a:pt x="67" y="53"/>
                    </a:lnTo>
                    <a:lnTo>
                      <a:pt x="64" y="54"/>
                    </a:lnTo>
                    <a:lnTo>
                      <a:pt x="61" y="55"/>
                    </a:lnTo>
                    <a:lnTo>
                      <a:pt x="59" y="57"/>
                    </a:lnTo>
                    <a:lnTo>
                      <a:pt x="56" y="57"/>
                    </a:lnTo>
                    <a:lnTo>
                      <a:pt x="54" y="58"/>
                    </a:lnTo>
                    <a:lnTo>
                      <a:pt x="51" y="59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5" y="61"/>
                    </a:lnTo>
                    <a:lnTo>
                      <a:pt x="43" y="61"/>
                    </a:lnTo>
                    <a:lnTo>
                      <a:pt x="41" y="62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8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6" y="63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0" y="70"/>
                    </a:lnTo>
                    <a:lnTo>
                      <a:pt x="27" y="74"/>
                    </a:lnTo>
                    <a:lnTo>
                      <a:pt x="24" y="78"/>
                    </a:lnTo>
                    <a:lnTo>
                      <a:pt x="20" y="83"/>
                    </a:lnTo>
                    <a:lnTo>
                      <a:pt x="17" y="87"/>
                    </a:lnTo>
                    <a:lnTo>
                      <a:pt x="14" y="92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5" y="105"/>
                    </a:lnTo>
                    <a:lnTo>
                      <a:pt x="3" y="108"/>
                    </a:lnTo>
                    <a:lnTo>
                      <a:pt x="1" y="110"/>
                    </a:lnTo>
                    <a:lnTo>
                      <a:pt x="1" y="11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1" y="118"/>
                    </a:lnTo>
                    <a:lnTo>
                      <a:pt x="2" y="120"/>
                    </a:lnTo>
                    <a:lnTo>
                      <a:pt x="2" y="123"/>
                    </a:lnTo>
                    <a:lnTo>
                      <a:pt x="3" y="126"/>
                    </a:lnTo>
                    <a:lnTo>
                      <a:pt x="4" y="129"/>
                    </a:lnTo>
                    <a:lnTo>
                      <a:pt x="5" y="133"/>
                    </a:lnTo>
                    <a:lnTo>
                      <a:pt x="5" y="136"/>
                    </a:lnTo>
                    <a:lnTo>
                      <a:pt x="6" y="140"/>
                    </a:lnTo>
                    <a:lnTo>
                      <a:pt x="7" y="144"/>
                    </a:lnTo>
                    <a:lnTo>
                      <a:pt x="8" y="148"/>
                    </a:lnTo>
                    <a:lnTo>
                      <a:pt x="9" y="152"/>
                    </a:lnTo>
                    <a:lnTo>
                      <a:pt x="10" y="156"/>
                    </a:lnTo>
                    <a:lnTo>
                      <a:pt x="11" y="160"/>
                    </a:lnTo>
                    <a:lnTo>
                      <a:pt x="11" y="164"/>
                    </a:lnTo>
                    <a:lnTo>
                      <a:pt x="12" y="168"/>
                    </a:lnTo>
                    <a:lnTo>
                      <a:pt x="13" y="172"/>
                    </a:lnTo>
                    <a:lnTo>
                      <a:pt x="14" y="176"/>
                    </a:lnTo>
                    <a:lnTo>
                      <a:pt x="15" y="180"/>
                    </a:lnTo>
                    <a:lnTo>
                      <a:pt x="15" y="183"/>
                    </a:lnTo>
                    <a:lnTo>
                      <a:pt x="16" y="187"/>
                    </a:lnTo>
                    <a:lnTo>
                      <a:pt x="17" y="190"/>
                    </a:lnTo>
                    <a:lnTo>
                      <a:pt x="17" y="192"/>
                    </a:lnTo>
                    <a:lnTo>
                      <a:pt x="18" y="195"/>
                    </a:lnTo>
                    <a:lnTo>
                      <a:pt x="18" y="197"/>
                    </a:lnTo>
                    <a:lnTo>
                      <a:pt x="18" y="199"/>
                    </a:lnTo>
                    <a:lnTo>
                      <a:pt x="19" y="200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3"/>
                    </a:lnTo>
                    <a:lnTo>
                      <a:pt x="19" y="203"/>
                    </a:lnTo>
                    <a:lnTo>
                      <a:pt x="20" y="204"/>
                    </a:lnTo>
                    <a:lnTo>
                      <a:pt x="21" y="205"/>
                    </a:lnTo>
                    <a:lnTo>
                      <a:pt x="22" y="205"/>
                    </a:lnTo>
                    <a:lnTo>
                      <a:pt x="23" y="206"/>
                    </a:lnTo>
                    <a:lnTo>
                      <a:pt x="25" y="207"/>
                    </a:lnTo>
                    <a:lnTo>
                      <a:pt x="26" y="207"/>
                    </a:lnTo>
                    <a:lnTo>
                      <a:pt x="28" y="208"/>
                    </a:lnTo>
                    <a:lnTo>
                      <a:pt x="29" y="208"/>
                    </a:lnTo>
                    <a:lnTo>
                      <a:pt x="30" y="208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3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8"/>
                    </a:lnTo>
                    <a:lnTo>
                      <a:pt x="33" y="207"/>
                    </a:lnTo>
                    <a:lnTo>
                      <a:pt x="33" y="205"/>
                    </a:lnTo>
                    <a:lnTo>
                      <a:pt x="33" y="204"/>
                    </a:lnTo>
                    <a:lnTo>
                      <a:pt x="32" y="201"/>
                    </a:lnTo>
                    <a:lnTo>
                      <a:pt x="31" y="199"/>
                    </a:lnTo>
                    <a:lnTo>
                      <a:pt x="31" y="196"/>
                    </a:lnTo>
                    <a:lnTo>
                      <a:pt x="30" y="193"/>
                    </a:lnTo>
                    <a:lnTo>
                      <a:pt x="29" y="189"/>
                    </a:lnTo>
                    <a:lnTo>
                      <a:pt x="28" y="186"/>
                    </a:lnTo>
                    <a:lnTo>
                      <a:pt x="27" y="182"/>
                    </a:lnTo>
                    <a:lnTo>
                      <a:pt x="26" y="178"/>
                    </a:lnTo>
                    <a:lnTo>
                      <a:pt x="25" y="174"/>
                    </a:lnTo>
                    <a:lnTo>
                      <a:pt x="24" y="170"/>
                    </a:lnTo>
                    <a:lnTo>
                      <a:pt x="23" y="166"/>
                    </a:lnTo>
                    <a:lnTo>
                      <a:pt x="22" y="162"/>
                    </a:lnTo>
                    <a:lnTo>
                      <a:pt x="21" y="158"/>
                    </a:lnTo>
                    <a:lnTo>
                      <a:pt x="20" y="155"/>
                    </a:lnTo>
                    <a:lnTo>
                      <a:pt x="19" y="151"/>
                    </a:lnTo>
                    <a:lnTo>
                      <a:pt x="19" y="147"/>
                    </a:lnTo>
                    <a:lnTo>
                      <a:pt x="18" y="144"/>
                    </a:lnTo>
                    <a:lnTo>
                      <a:pt x="17" y="140"/>
                    </a:lnTo>
                    <a:lnTo>
                      <a:pt x="16" y="137"/>
                    </a:lnTo>
                    <a:lnTo>
                      <a:pt x="15" y="134"/>
                    </a:lnTo>
                    <a:lnTo>
                      <a:pt x="15" y="132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2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20" y="114"/>
                    </a:lnTo>
                    <a:lnTo>
                      <a:pt x="22" y="111"/>
                    </a:lnTo>
                    <a:lnTo>
                      <a:pt x="25" y="107"/>
                    </a:lnTo>
                    <a:lnTo>
                      <a:pt x="28" y="103"/>
                    </a:lnTo>
                    <a:lnTo>
                      <a:pt x="30" y="99"/>
                    </a:lnTo>
                    <a:lnTo>
                      <a:pt x="33" y="96"/>
                    </a:lnTo>
                    <a:lnTo>
                      <a:pt x="36" y="92"/>
                    </a:lnTo>
                    <a:lnTo>
                      <a:pt x="38" y="89"/>
                    </a:lnTo>
                    <a:lnTo>
                      <a:pt x="40" y="86"/>
                    </a:lnTo>
                    <a:lnTo>
                      <a:pt x="41" y="84"/>
                    </a:lnTo>
                    <a:lnTo>
                      <a:pt x="42" y="83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9" y="83"/>
                    </a:lnTo>
                    <a:lnTo>
                      <a:pt x="51" y="83"/>
                    </a:lnTo>
                    <a:lnTo>
                      <a:pt x="52" y="83"/>
                    </a:lnTo>
                    <a:lnTo>
                      <a:pt x="54" y="83"/>
                    </a:lnTo>
                    <a:lnTo>
                      <a:pt x="56" y="83"/>
                    </a:lnTo>
                    <a:lnTo>
                      <a:pt x="58" y="82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7" y="80"/>
                    </a:lnTo>
                    <a:lnTo>
                      <a:pt x="70" y="80"/>
                    </a:lnTo>
                    <a:lnTo>
                      <a:pt x="72" y="79"/>
                    </a:lnTo>
                    <a:lnTo>
                      <a:pt x="75" y="78"/>
                    </a:lnTo>
                    <a:lnTo>
                      <a:pt x="78" y="76"/>
                    </a:lnTo>
                    <a:lnTo>
                      <a:pt x="80" y="75"/>
                    </a:lnTo>
                    <a:lnTo>
                      <a:pt x="83" y="73"/>
                    </a:lnTo>
                    <a:lnTo>
                      <a:pt x="86" y="71"/>
                    </a:lnTo>
                    <a:lnTo>
                      <a:pt x="89" y="69"/>
                    </a:lnTo>
                    <a:lnTo>
                      <a:pt x="92" y="66"/>
                    </a:lnTo>
                    <a:lnTo>
                      <a:pt x="95" y="64"/>
                    </a:lnTo>
                    <a:lnTo>
                      <a:pt x="97" y="60"/>
                    </a:lnTo>
                    <a:lnTo>
                      <a:pt x="100" y="57"/>
                    </a:lnTo>
                    <a:lnTo>
                      <a:pt x="103" y="53"/>
                    </a:lnTo>
                    <a:lnTo>
                      <a:pt x="106" y="50"/>
                    </a:lnTo>
                    <a:lnTo>
                      <a:pt x="109" y="45"/>
                    </a:lnTo>
                    <a:lnTo>
                      <a:pt x="114" y="50"/>
                    </a:lnTo>
                    <a:lnTo>
                      <a:pt x="120" y="54"/>
                    </a:lnTo>
                    <a:lnTo>
                      <a:pt x="125" y="58"/>
                    </a:lnTo>
                    <a:lnTo>
                      <a:pt x="130" y="62"/>
                    </a:lnTo>
                    <a:lnTo>
                      <a:pt x="135" y="65"/>
                    </a:lnTo>
                    <a:lnTo>
                      <a:pt x="140" y="68"/>
                    </a:lnTo>
                    <a:lnTo>
                      <a:pt x="145" y="70"/>
                    </a:lnTo>
                    <a:lnTo>
                      <a:pt x="149" y="73"/>
                    </a:lnTo>
                    <a:lnTo>
                      <a:pt x="154" y="75"/>
                    </a:lnTo>
                    <a:lnTo>
                      <a:pt x="158" y="76"/>
                    </a:lnTo>
                    <a:lnTo>
                      <a:pt x="162" y="78"/>
                    </a:lnTo>
                    <a:lnTo>
                      <a:pt x="166" y="79"/>
                    </a:lnTo>
                    <a:lnTo>
                      <a:pt x="170" y="80"/>
                    </a:lnTo>
                    <a:lnTo>
                      <a:pt x="173" y="81"/>
                    </a:lnTo>
                    <a:lnTo>
                      <a:pt x="177" y="82"/>
                    </a:lnTo>
                    <a:lnTo>
                      <a:pt x="180" y="82"/>
                    </a:lnTo>
                    <a:lnTo>
                      <a:pt x="183" y="83"/>
                    </a:lnTo>
                    <a:lnTo>
                      <a:pt x="186" y="83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200" y="83"/>
                    </a:lnTo>
                    <a:lnTo>
                      <a:pt x="201" y="83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5" y="82"/>
                    </a:lnTo>
                    <a:lnTo>
                      <a:pt x="205" y="81"/>
                    </a:lnTo>
                    <a:lnTo>
                      <a:pt x="206" y="81"/>
                    </a:lnTo>
                    <a:lnTo>
                      <a:pt x="207" y="81"/>
                    </a:lnTo>
                    <a:lnTo>
                      <a:pt x="207" y="81"/>
                    </a:lnTo>
                    <a:lnTo>
                      <a:pt x="206" y="80"/>
                    </a:lnTo>
                    <a:lnTo>
                      <a:pt x="205" y="79"/>
                    </a:lnTo>
                    <a:lnTo>
                      <a:pt x="204" y="77"/>
                    </a:lnTo>
                    <a:lnTo>
                      <a:pt x="202" y="75"/>
                    </a:lnTo>
                    <a:lnTo>
                      <a:pt x="200" y="73"/>
                    </a:lnTo>
                    <a:lnTo>
                      <a:pt x="199" y="71"/>
                    </a:lnTo>
                    <a:lnTo>
                      <a:pt x="197" y="69"/>
                    </a:lnTo>
                    <a:lnTo>
                      <a:pt x="196" y="69"/>
                    </a:lnTo>
                    <a:lnTo>
                      <a:pt x="197" y="70"/>
                    </a:lnTo>
                    <a:lnTo>
                      <a:pt x="198" y="70"/>
                    </a:lnTo>
                    <a:lnTo>
                      <a:pt x="200" y="72"/>
                    </a:lnTo>
                    <a:lnTo>
                      <a:pt x="202" y="73"/>
                    </a:lnTo>
                    <a:lnTo>
                      <a:pt x="205" y="74"/>
                    </a:lnTo>
                    <a:lnTo>
                      <a:pt x="209" y="76"/>
                    </a:lnTo>
                    <a:lnTo>
                      <a:pt x="213" y="78"/>
                    </a:lnTo>
                    <a:lnTo>
                      <a:pt x="217" y="80"/>
                    </a:lnTo>
                    <a:lnTo>
                      <a:pt x="222" y="81"/>
                    </a:lnTo>
                    <a:lnTo>
                      <a:pt x="226" y="83"/>
                    </a:lnTo>
                    <a:lnTo>
                      <a:pt x="230" y="84"/>
                    </a:lnTo>
                    <a:lnTo>
                      <a:pt x="234" y="8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243" y="87"/>
                    </a:lnTo>
                    <a:lnTo>
                      <a:pt x="244" y="86"/>
                    </a:lnTo>
                    <a:lnTo>
                      <a:pt x="244" y="86"/>
                    </a:lnTo>
                    <a:lnTo>
                      <a:pt x="244" y="84"/>
                    </a:lnTo>
                    <a:lnTo>
                      <a:pt x="243" y="82"/>
                    </a:lnTo>
                    <a:lnTo>
                      <a:pt x="242" y="79"/>
                    </a:lnTo>
                    <a:lnTo>
                      <a:pt x="242" y="76"/>
                    </a:lnTo>
                    <a:lnTo>
                      <a:pt x="241" y="74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3" y="74"/>
                    </a:lnTo>
                    <a:lnTo>
                      <a:pt x="246" y="77"/>
                    </a:lnTo>
                    <a:lnTo>
                      <a:pt x="249" y="80"/>
                    </a:lnTo>
                    <a:lnTo>
                      <a:pt x="254" y="85"/>
                    </a:lnTo>
                    <a:lnTo>
                      <a:pt x="259" y="89"/>
                    </a:lnTo>
                    <a:lnTo>
                      <a:pt x="264" y="94"/>
                    </a:lnTo>
                    <a:lnTo>
                      <a:pt x="269" y="100"/>
                    </a:lnTo>
                    <a:lnTo>
                      <a:pt x="275" y="105"/>
                    </a:lnTo>
                    <a:lnTo>
                      <a:pt x="280" y="110"/>
                    </a:lnTo>
                    <a:lnTo>
                      <a:pt x="285" y="114"/>
                    </a:lnTo>
                    <a:lnTo>
                      <a:pt x="289" y="118"/>
                    </a:lnTo>
                    <a:lnTo>
                      <a:pt x="293" y="121"/>
                    </a:lnTo>
                    <a:lnTo>
                      <a:pt x="297" y="124"/>
                    </a:lnTo>
                    <a:lnTo>
                      <a:pt x="299" y="125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299" y="128"/>
                    </a:lnTo>
                    <a:lnTo>
                      <a:pt x="299" y="130"/>
                    </a:lnTo>
                    <a:lnTo>
                      <a:pt x="299" y="132"/>
                    </a:lnTo>
                    <a:lnTo>
                      <a:pt x="298" y="134"/>
                    </a:lnTo>
                    <a:lnTo>
                      <a:pt x="298" y="136"/>
                    </a:lnTo>
                    <a:lnTo>
                      <a:pt x="298" y="139"/>
                    </a:lnTo>
                    <a:lnTo>
                      <a:pt x="297" y="143"/>
                    </a:lnTo>
                    <a:lnTo>
                      <a:pt x="297" y="146"/>
                    </a:lnTo>
                    <a:lnTo>
                      <a:pt x="297" y="149"/>
                    </a:lnTo>
                    <a:lnTo>
                      <a:pt x="297" y="153"/>
                    </a:lnTo>
                    <a:lnTo>
                      <a:pt x="296" y="156"/>
                    </a:lnTo>
                    <a:lnTo>
                      <a:pt x="296" y="160"/>
                    </a:lnTo>
                    <a:lnTo>
                      <a:pt x="296" y="164"/>
                    </a:lnTo>
                    <a:lnTo>
                      <a:pt x="296" y="168"/>
                    </a:lnTo>
                    <a:lnTo>
                      <a:pt x="295" y="172"/>
                    </a:lnTo>
                    <a:lnTo>
                      <a:pt x="295" y="175"/>
                    </a:lnTo>
                    <a:lnTo>
                      <a:pt x="295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4" y="189"/>
                    </a:lnTo>
                    <a:lnTo>
                      <a:pt x="294" y="193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4" y="201"/>
                    </a:lnTo>
                    <a:lnTo>
                      <a:pt x="294" y="203"/>
                    </a:lnTo>
                    <a:lnTo>
                      <a:pt x="294" y="205"/>
                    </a:lnTo>
                    <a:lnTo>
                      <a:pt x="293" y="206"/>
                    </a:lnTo>
                    <a:lnTo>
                      <a:pt x="293" y="207"/>
                    </a:lnTo>
                    <a:lnTo>
                      <a:pt x="293" y="208"/>
                    </a:lnTo>
                    <a:lnTo>
                      <a:pt x="293" y="208"/>
                    </a:lnTo>
                    <a:lnTo>
                      <a:pt x="294" y="208"/>
                    </a:lnTo>
                    <a:lnTo>
                      <a:pt x="295" y="208"/>
                    </a:lnTo>
                    <a:lnTo>
                      <a:pt x="297" y="207"/>
                    </a:lnTo>
                    <a:lnTo>
                      <a:pt x="299" y="206"/>
                    </a:lnTo>
                    <a:lnTo>
                      <a:pt x="300" y="206"/>
                    </a:lnTo>
                    <a:lnTo>
                      <a:pt x="302" y="205"/>
                    </a:lnTo>
                    <a:lnTo>
                      <a:pt x="303" y="205"/>
                    </a:lnTo>
                    <a:lnTo>
                      <a:pt x="304" y="205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04" y="203"/>
                    </a:lnTo>
                    <a:lnTo>
                      <a:pt x="304" y="201"/>
                    </a:lnTo>
                    <a:lnTo>
                      <a:pt x="304" y="199"/>
                    </a:lnTo>
                    <a:lnTo>
                      <a:pt x="305" y="197"/>
                    </a:lnTo>
                    <a:lnTo>
                      <a:pt x="305" y="195"/>
                    </a:lnTo>
                    <a:lnTo>
                      <a:pt x="305" y="192"/>
                    </a:lnTo>
                    <a:lnTo>
                      <a:pt x="306" y="189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07" y="178"/>
                    </a:lnTo>
                    <a:lnTo>
                      <a:pt x="308" y="175"/>
                    </a:lnTo>
                    <a:lnTo>
                      <a:pt x="308" y="171"/>
                    </a:lnTo>
                    <a:lnTo>
                      <a:pt x="309" y="167"/>
                    </a:lnTo>
                    <a:lnTo>
                      <a:pt x="310" y="163"/>
                    </a:lnTo>
                    <a:lnTo>
                      <a:pt x="310" y="159"/>
                    </a:lnTo>
                    <a:lnTo>
                      <a:pt x="311" y="156"/>
                    </a:lnTo>
                    <a:lnTo>
                      <a:pt x="311" y="152"/>
                    </a:lnTo>
                    <a:lnTo>
                      <a:pt x="312" y="148"/>
                    </a:lnTo>
                    <a:lnTo>
                      <a:pt x="312" y="145"/>
                    </a:lnTo>
                    <a:lnTo>
                      <a:pt x="313" y="141"/>
                    </a:lnTo>
                    <a:lnTo>
                      <a:pt x="313" y="138"/>
                    </a:lnTo>
                    <a:lnTo>
                      <a:pt x="314" y="135"/>
                    </a:lnTo>
                    <a:lnTo>
                      <a:pt x="314" y="132"/>
                    </a:lnTo>
                    <a:lnTo>
                      <a:pt x="314" y="130"/>
                    </a:lnTo>
                    <a:lnTo>
                      <a:pt x="315" y="127"/>
                    </a:lnTo>
                    <a:lnTo>
                      <a:pt x="315" y="126"/>
                    </a:lnTo>
                    <a:lnTo>
                      <a:pt x="315" y="124"/>
                    </a:lnTo>
                    <a:lnTo>
                      <a:pt x="315" y="123"/>
                    </a:lnTo>
                    <a:lnTo>
                      <a:pt x="315" y="122"/>
                    </a:lnTo>
                    <a:lnTo>
                      <a:pt x="315" y="122"/>
                    </a:lnTo>
                    <a:lnTo>
                      <a:pt x="312" y="119"/>
                    </a:lnTo>
                    <a:lnTo>
                      <a:pt x="308" y="115"/>
                    </a:lnTo>
                    <a:lnTo>
                      <a:pt x="305" y="112"/>
                    </a:lnTo>
                    <a:lnTo>
                      <a:pt x="302" y="109"/>
                    </a:lnTo>
                    <a:lnTo>
                      <a:pt x="299" y="105"/>
                    </a:lnTo>
                    <a:lnTo>
                      <a:pt x="295" y="102"/>
                    </a:lnTo>
                    <a:lnTo>
                      <a:pt x="293" y="99"/>
                    </a:lnTo>
                    <a:lnTo>
                      <a:pt x="290" y="95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2" y="86"/>
                    </a:lnTo>
                    <a:lnTo>
                      <a:pt x="280" y="83"/>
                    </a:lnTo>
                    <a:lnTo>
                      <a:pt x="277" y="79"/>
                    </a:lnTo>
                    <a:lnTo>
                      <a:pt x="275" y="76"/>
                    </a:lnTo>
                    <a:lnTo>
                      <a:pt x="273" y="73"/>
                    </a:lnTo>
                    <a:lnTo>
                      <a:pt x="270" y="70"/>
                    </a:lnTo>
                    <a:lnTo>
                      <a:pt x="268" y="67"/>
                    </a:lnTo>
                    <a:lnTo>
                      <a:pt x="266" y="64"/>
                    </a:lnTo>
                    <a:lnTo>
                      <a:pt x="264" y="60"/>
                    </a:lnTo>
                    <a:lnTo>
                      <a:pt x="262" y="57"/>
                    </a:lnTo>
                    <a:lnTo>
                      <a:pt x="260" y="54"/>
                    </a:lnTo>
                    <a:lnTo>
                      <a:pt x="258" y="51"/>
                    </a:lnTo>
                    <a:lnTo>
                      <a:pt x="256" y="47"/>
                    </a:lnTo>
                    <a:lnTo>
                      <a:pt x="254" y="44"/>
                    </a:lnTo>
                    <a:lnTo>
                      <a:pt x="252" y="41"/>
                    </a:lnTo>
                    <a:lnTo>
                      <a:pt x="250" y="38"/>
                    </a:lnTo>
                    <a:lnTo>
                      <a:pt x="248" y="35"/>
                    </a:lnTo>
                    <a:lnTo>
                      <a:pt x="246" y="31"/>
                    </a:lnTo>
                    <a:lnTo>
                      <a:pt x="244" y="28"/>
                    </a:lnTo>
                    <a:lnTo>
                      <a:pt x="242" y="25"/>
                    </a:lnTo>
                    <a:lnTo>
                      <a:pt x="240" y="21"/>
                    </a:lnTo>
                    <a:lnTo>
                      <a:pt x="237" y="18"/>
                    </a:lnTo>
                    <a:lnTo>
                      <a:pt x="235" y="18"/>
                    </a:lnTo>
                    <a:lnTo>
                      <a:pt x="232" y="17"/>
                    </a:lnTo>
                    <a:lnTo>
                      <a:pt x="230" y="16"/>
                    </a:lnTo>
                    <a:lnTo>
                      <a:pt x="227" y="16"/>
                    </a:lnTo>
                    <a:lnTo>
                      <a:pt x="225" y="15"/>
                    </a:lnTo>
                    <a:lnTo>
                      <a:pt x="222" y="15"/>
                    </a:lnTo>
                    <a:lnTo>
                      <a:pt x="220" y="14"/>
                    </a:lnTo>
                    <a:lnTo>
                      <a:pt x="218" y="14"/>
                    </a:lnTo>
                    <a:lnTo>
                      <a:pt x="215" y="13"/>
                    </a:lnTo>
                    <a:lnTo>
                      <a:pt x="212" y="12"/>
                    </a:lnTo>
                    <a:lnTo>
                      <a:pt x="210" y="12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203" y="10"/>
                    </a:lnTo>
                    <a:lnTo>
                      <a:pt x="200" y="10"/>
                    </a:lnTo>
                    <a:lnTo>
                      <a:pt x="198" y="9"/>
                    </a:lnTo>
                    <a:lnTo>
                      <a:pt x="195" y="9"/>
                    </a:lnTo>
                    <a:lnTo>
                      <a:pt x="193" y="8"/>
                    </a:lnTo>
                    <a:lnTo>
                      <a:pt x="190" y="8"/>
                    </a:lnTo>
                    <a:lnTo>
                      <a:pt x="188" y="7"/>
                    </a:lnTo>
                    <a:lnTo>
                      <a:pt x="185" y="6"/>
                    </a:lnTo>
                    <a:lnTo>
                      <a:pt x="183" y="6"/>
                    </a:lnTo>
                    <a:lnTo>
                      <a:pt x="180" y="5"/>
                    </a:lnTo>
                    <a:lnTo>
                      <a:pt x="178" y="5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0" y="3"/>
                    </a:lnTo>
                    <a:lnTo>
                      <a:pt x="168" y="2"/>
                    </a:lnTo>
                    <a:lnTo>
                      <a:pt x="165" y="2"/>
                    </a:lnTo>
                    <a:lnTo>
                      <a:pt x="163" y="1"/>
                    </a:lnTo>
                    <a:lnTo>
                      <a:pt x="161" y="1"/>
                    </a:lnTo>
                    <a:lnTo>
                      <a:pt x="1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" name="Freeform 47"/>
              <p:cNvSpPr>
                <a:spLocks/>
              </p:cNvSpPr>
              <p:nvPr/>
            </p:nvSpPr>
            <p:spPr bwMode="auto">
              <a:xfrm>
                <a:off x="967656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02" y="17"/>
                  </a:cxn>
                  <a:cxn ang="0">
                    <a:pos x="102" y="25"/>
                  </a:cxn>
                  <a:cxn ang="0">
                    <a:pos x="101" y="32"/>
                  </a:cxn>
                  <a:cxn ang="0">
                    <a:pos x="100" y="39"/>
                  </a:cxn>
                  <a:cxn ang="0">
                    <a:pos x="99" y="45"/>
                  </a:cxn>
                  <a:cxn ang="0">
                    <a:pos x="98" y="51"/>
                  </a:cxn>
                  <a:cxn ang="0">
                    <a:pos x="97" y="56"/>
                  </a:cxn>
                  <a:cxn ang="0">
                    <a:pos x="95" y="62"/>
                  </a:cxn>
                  <a:cxn ang="0">
                    <a:pos x="93" y="67"/>
                  </a:cxn>
                  <a:cxn ang="0">
                    <a:pos x="91" y="72"/>
                  </a:cxn>
                  <a:cxn ang="0">
                    <a:pos x="89" y="77"/>
                  </a:cxn>
                  <a:cxn ang="0">
                    <a:pos x="87" y="84"/>
                  </a:cxn>
                  <a:cxn ang="0">
                    <a:pos x="83" y="90"/>
                  </a:cxn>
                  <a:cxn ang="0">
                    <a:pos x="77" y="97"/>
                  </a:cxn>
                  <a:cxn ang="0">
                    <a:pos x="67" y="102"/>
                  </a:cxn>
                  <a:cxn ang="0">
                    <a:pos x="53" y="104"/>
                  </a:cxn>
                  <a:cxn ang="0">
                    <a:pos x="36" y="102"/>
                  </a:cxn>
                  <a:cxn ang="0">
                    <a:pos x="23" y="98"/>
                  </a:cxn>
                  <a:cxn ang="0">
                    <a:pos x="14" y="93"/>
                  </a:cxn>
                  <a:cxn ang="0">
                    <a:pos x="9" y="87"/>
                  </a:cxn>
                  <a:cxn ang="0">
                    <a:pos x="6" y="80"/>
                  </a:cxn>
                  <a:cxn ang="0">
                    <a:pos x="5" y="73"/>
                  </a:cxn>
                  <a:cxn ang="0">
                    <a:pos x="4" y="66"/>
                  </a:cxn>
                  <a:cxn ang="0">
                    <a:pos x="2" y="60"/>
                  </a:cxn>
                  <a:cxn ang="0">
                    <a:pos x="2" y="54"/>
                  </a:cxn>
                  <a:cxn ang="0">
                    <a:pos x="1" y="47"/>
                  </a:cxn>
                  <a:cxn ang="0">
                    <a:pos x="1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1" y="17"/>
                  </a:cxn>
                  <a:cxn ang="0">
                    <a:pos x="1" y="10"/>
                  </a:cxn>
                  <a:cxn ang="0">
                    <a:pos x="8" y="6"/>
                  </a:cxn>
                  <a:cxn ang="0">
                    <a:pos x="17" y="4"/>
                  </a:cxn>
                  <a:cxn ang="0">
                    <a:pos x="27" y="2"/>
                  </a:cxn>
                  <a:cxn ang="0">
                    <a:pos x="36" y="1"/>
                  </a:cxn>
                  <a:cxn ang="0">
                    <a:pos x="46" y="0"/>
                  </a:cxn>
                  <a:cxn ang="0">
                    <a:pos x="55" y="0"/>
                  </a:cxn>
                  <a:cxn ang="0">
                    <a:pos x="65" y="1"/>
                  </a:cxn>
                  <a:cxn ang="0">
                    <a:pos x="74" y="3"/>
                  </a:cxn>
                  <a:cxn ang="0">
                    <a:pos x="84" y="5"/>
                  </a:cxn>
                  <a:cxn ang="0">
                    <a:pos x="93" y="8"/>
                  </a:cxn>
                  <a:cxn ang="0">
                    <a:pos x="103" y="11"/>
                  </a:cxn>
                </a:cxnLst>
                <a:rect l="0" t="0" r="r" b="b"/>
                <a:pathLst>
                  <a:path w="103" h="104">
                    <a:moveTo>
                      <a:pt x="103" y="11"/>
                    </a:moveTo>
                    <a:lnTo>
                      <a:pt x="103" y="14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1" y="27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1" y="35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99" y="43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8" y="49"/>
                    </a:lnTo>
                    <a:lnTo>
                      <a:pt x="98" y="51"/>
                    </a:lnTo>
                    <a:lnTo>
                      <a:pt x="97" y="53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4" y="65"/>
                    </a:lnTo>
                    <a:lnTo>
                      <a:pt x="93" y="67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1" y="72"/>
                    </a:lnTo>
                    <a:lnTo>
                      <a:pt x="91" y="74"/>
                    </a:lnTo>
                    <a:lnTo>
                      <a:pt x="90" y="75"/>
                    </a:lnTo>
                    <a:lnTo>
                      <a:pt x="89" y="77"/>
                    </a:lnTo>
                    <a:lnTo>
                      <a:pt x="88" y="79"/>
                    </a:lnTo>
                    <a:lnTo>
                      <a:pt x="88" y="82"/>
                    </a:lnTo>
                    <a:lnTo>
                      <a:pt x="87" y="84"/>
                    </a:lnTo>
                    <a:lnTo>
                      <a:pt x="86" y="86"/>
                    </a:lnTo>
                    <a:lnTo>
                      <a:pt x="85" y="88"/>
                    </a:lnTo>
                    <a:lnTo>
                      <a:pt x="83" y="90"/>
                    </a:lnTo>
                    <a:lnTo>
                      <a:pt x="81" y="93"/>
                    </a:lnTo>
                    <a:lnTo>
                      <a:pt x="79" y="95"/>
                    </a:lnTo>
                    <a:lnTo>
                      <a:pt x="77" y="97"/>
                    </a:lnTo>
                    <a:lnTo>
                      <a:pt x="74" y="99"/>
                    </a:lnTo>
                    <a:lnTo>
                      <a:pt x="71" y="100"/>
                    </a:lnTo>
                    <a:lnTo>
                      <a:pt x="67" y="102"/>
                    </a:lnTo>
                    <a:lnTo>
                      <a:pt x="63" y="102"/>
                    </a:lnTo>
                    <a:lnTo>
                      <a:pt x="58" y="103"/>
                    </a:lnTo>
                    <a:lnTo>
                      <a:pt x="53" y="104"/>
                    </a:lnTo>
                    <a:lnTo>
                      <a:pt x="47" y="104"/>
                    </a:lnTo>
                    <a:lnTo>
                      <a:pt x="41" y="103"/>
                    </a:lnTo>
                    <a:lnTo>
                      <a:pt x="36" y="102"/>
                    </a:lnTo>
                    <a:lnTo>
                      <a:pt x="31" y="101"/>
                    </a:lnTo>
                    <a:lnTo>
                      <a:pt x="27" y="100"/>
                    </a:lnTo>
                    <a:lnTo>
                      <a:pt x="23" y="98"/>
                    </a:lnTo>
                    <a:lnTo>
                      <a:pt x="20" y="97"/>
                    </a:lnTo>
                    <a:lnTo>
                      <a:pt x="17" y="95"/>
                    </a:lnTo>
                    <a:lnTo>
                      <a:pt x="14" y="93"/>
                    </a:lnTo>
                    <a:lnTo>
                      <a:pt x="12" y="91"/>
                    </a:lnTo>
                    <a:lnTo>
                      <a:pt x="11" y="89"/>
                    </a:lnTo>
                    <a:lnTo>
                      <a:pt x="9" y="87"/>
                    </a:lnTo>
                    <a:lnTo>
                      <a:pt x="8" y="84"/>
                    </a:lnTo>
                    <a:lnTo>
                      <a:pt x="7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6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1" y="43"/>
                    </a:lnTo>
                    <a:lnTo>
                      <a:pt x="1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4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3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0" y="1"/>
                    </a:lnTo>
                    <a:lnTo>
                      <a:pt x="33" y="1"/>
                    </a:lnTo>
                    <a:lnTo>
                      <a:pt x="36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8" y="2"/>
                    </a:lnTo>
                    <a:lnTo>
                      <a:pt x="71" y="2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4"/>
                    </a:lnTo>
                    <a:lnTo>
                      <a:pt x="84" y="5"/>
                    </a:lnTo>
                    <a:lnTo>
                      <a:pt x="87" y="6"/>
                    </a:lnTo>
                    <a:lnTo>
                      <a:pt x="90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0" y="10"/>
                    </a:lnTo>
                    <a:lnTo>
                      <a:pt x="10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" name="Freeform 48"/>
              <p:cNvSpPr>
                <a:spLocks/>
              </p:cNvSpPr>
              <p:nvPr/>
            </p:nvSpPr>
            <p:spPr bwMode="auto">
              <a:xfrm>
                <a:off x="967656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02" y="17"/>
                  </a:cxn>
                  <a:cxn ang="0">
                    <a:pos x="102" y="25"/>
                  </a:cxn>
                  <a:cxn ang="0">
                    <a:pos x="101" y="32"/>
                  </a:cxn>
                  <a:cxn ang="0">
                    <a:pos x="100" y="39"/>
                  </a:cxn>
                  <a:cxn ang="0">
                    <a:pos x="99" y="45"/>
                  </a:cxn>
                  <a:cxn ang="0">
                    <a:pos x="98" y="51"/>
                  </a:cxn>
                  <a:cxn ang="0">
                    <a:pos x="97" y="56"/>
                  </a:cxn>
                  <a:cxn ang="0">
                    <a:pos x="95" y="62"/>
                  </a:cxn>
                  <a:cxn ang="0">
                    <a:pos x="93" y="67"/>
                  </a:cxn>
                  <a:cxn ang="0">
                    <a:pos x="91" y="72"/>
                  </a:cxn>
                  <a:cxn ang="0">
                    <a:pos x="89" y="77"/>
                  </a:cxn>
                  <a:cxn ang="0">
                    <a:pos x="87" y="84"/>
                  </a:cxn>
                  <a:cxn ang="0">
                    <a:pos x="83" y="90"/>
                  </a:cxn>
                  <a:cxn ang="0">
                    <a:pos x="77" y="97"/>
                  </a:cxn>
                  <a:cxn ang="0">
                    <a:pos x="67" y="102"/>
                  </a:cxn>
                  <a:cxn ang="0">
                    <a:pos x="53" y="104"/>
                  </a:cxn>
                  <a:cxn ang="0">
                    <a:pos x="36" y="102"/>
                  </a:cxn>
                  <a:cxn ang="0">
                    <a:pos x="23" y="98"/>
                  </a:cxn>
                  <a:cxn ang="0">
                    <a:pos x="14" y="93"/>
                  </a:cxn>
                  <a:cxn ang="0">
                    <a:pos x="9" y="87"/>
                  </a:cxn>
                  <a:cxn ang="0">
                    <a:pos x="6" y="80"/>
                  </a:cxn>
                  <a:cxn ang="0">
                    <a:pos x="5" y="73"/>
                  </a:cxn>
                  <a:cxn ang="0">
                    <a:pos x="4" y="66"/>
                  </a:cxn>
                  <a:cxn ang="0">
                    <a:pos x="2" y="60"/>
                  </a:cxn>
                  <a:cxn ang="0">
                    <a:pos x="2" y="54"/>
                  </a:cxn>
                  <a:cxn ang="0">
                    <a:pos x="1" y="47"/>
                  </a:cxn>
                  <a:cxn ang="0">
                    <a:pos x="1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1" y="17"/>
                  </a:cxn>
                  <a:cxn ang="0">
                    <a:pos x="1" y="10"/>
                  </a:cxn>
                  <a:cxn ang="0">
                    <a:pos x="8" y="6"/>
                  </a:cxn>
                  <a:cxn ang="0">
                    <a:pos x="17" y="4"/>
                  </a:cxn>
                  <a:cxn ang="0">
                    <a:pos x="27" y="2"/>
                  </a:cxn>
                  <a:cxn ang="0">
                    <a:pos x="36" y="1"/>
                  </a:cxn>
                  <a:cxn ang="0">
                    <a:pos x="46" y="0"/>
                  </a:cxn>
                  <a:cxn ang="0">
                    <a:pos x="55" y="0"/>
                  </a:cxn>
                  <a:cxn ang="0">
                    <a:pos x="65" y="1"/>
                  </a:cxn>
                  <a:cxn ang="0">
                    <a:pos x="74" y="3"/>
                  </a:cxn>
                  <a:cxn ang="0">
                    <a:pos x="84" y="5"/>
                  </a:cxn>
                  <a:cxn ang="0">
                    <a:pos x="93" y="8"/>
                  </a:cxn>
                  <a:cxn ang="0">
                    <a:pos x="103" y="11"/>
                  </a:cxn>
                </a:cxnLst>
                <a:rect l="0" t="0" r="r" b="b"/>
                <a:pathLst>
                  <a:path w="103" h="104">
                    <a:moveTo>
                      <a:pt x="103" y="11"/>
                    </a:moveTo>
                    <a:lnTo>
                      <a:pt x="103" y="14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1" y="27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1" y="35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99" y="43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8" y="49"/>
                    </a:lnTo>
                    <a:lnTo>
                      <a:pt x="98" y="51"/>
                    </a:lnTo>
                    <a:lnTo>
                      <a:pt x="97" y="53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4" y="65"/>
                    </a:lnTo>
                    <a:lnTo>
                      <a:pt x="93" y="67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1" y="72"/>
                    </a:lnTo>
                    <a:lnTo>
                      <a:pt x="91" y="74"/>
                    </a:lnTo>
                    <a:lnTo>
                      <a:pt x="90" y="75"/>
                    </a:lnTo>
                    <a:lnTo>
                      <a:pt x="89" y="77"/>
                    </a:lnTo>
                    <a:lnTo>
                      <a:pt x="88" y="79"/>
                    </a:lnTo>
                    <a:lnTo>
                      <a:pt x="88" y="82"/>
                    </a:lnTo>
                    <a:lnTo>
                      <a:pt x="87" y="84"/>
                    </a:lnTo>
                    <a:lnTo>
                      <a:pt x="86" y="86"/>
                    </a:lnTo>
                    <a:lnTo>
                      <a:pt x="85" y="88"/>
                    </a:lnTo>
                    <a:lnTo>
                      <a:pt x="83" y="90"/>
                    </a:lnTo>
                    <a:lnTo>
                      <a:pt x="81" y="93"/>
                    </a:lnTo>
                    <a:lnTo>
                      <a:pt x="79" y="95"/>
                    </a:lnTo>
                    <a:lnTo>
                      <a:pt x="77" y="97"/>
                    </a:lnTo>
                    <a:lnTo>
                      <a:pt x="74" y="99"/>
                    </a:lnTo>
                    <a:lnTo>
                      <a:pt x="71" y="100"/>
                    </a:lnTo>
                    <a:lnTo>
                      <a:pt x="67" y="102"/>
                    </a:lnTo>
                    <a:lnTo>
                      <a:pt x="63" y="102"/>
                    </a:lnTo>
                    <a:lnTo>
                      <a:pt x="58" y="103"/>
                    </a:lnTo>
                    <a:lnTo>
                      <a:pt x="53" y="104"/>
                    </a:lnTo>
                    <a:lnTo>
                      <a:pt x="47" y="104"/>
                    </a:lnTo>
                    <a:lnTo>
                      <a:pt x="41" y="103"/>
                    </a:lnTo>
                    <a:lnTo>
                      <a:pt x="36" y="102"/>
                    </a:lnTo>
                    <a:lnTo>
                      <a:pt x="31" y="101"/>
                    </a:lnTo>
                    <a:lnTo>
                      <a:pt x="27" y="100"/>
                    </a:lnTo>
                    <a:lnTo>
                      <a:pt x="23" y="98"/>
                    </a:lnTo>
                    <a:lnTo>
                      <a:pt x="20" y="97"/>
                    </a:lnTo>
                    <a:lnTo>
                      <a:pt x="17" y="95"/>
                    </a:lnTo>
                    <a:lnTo>
                      <a:pt x="14" y="93"/>
                    </a:lnTo>
                    <a:lnTo>
                      <a:pt x="12" y="91"/>
                    </a:lnTo>
                    <a:lnTo>
                      <a:pt x="11" y="89"/>
                    </a:lnTo>
                    <a:lnTo>
                      <a:pt x="9" y="87"/>
                    </a:lnTo>
                    <a:lnTo>
                      <a:pt x="8" y="84"/>
                    </a:lnTo>
                    <a:lnTo>
                      <a:pt x="7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6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1" y="43"/>
                    </a:lnTo>
                    <a:lnTo>
                      <a:pt x="1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4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3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0" y="1"/>
                    </a:lnTo>
                    <a:lnTo>
                      <a:pt x="33" y="1"/>
                    </a:lnTo>
                    <a:lnTo>
                      <a:pt x="36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8" y="2"/>
                    </a:lnTo>
                    <a:lnTo>
                      <a:pt x="71" y="2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4"/>
                    </a:lnTo>
                    <a:lnTo>
                      <a:pt x="84" y="5"/>
                    </a:lnTo>
                    <a:lnTo>
                      <a:pt x="87" y="6"/>
                    </a:lnTo>
                    <a:lnTo>
                      <a:pt x="90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0" y="10"/>
                    </a:lnTo>
                    <a:lnTo>
                      <a:pt x="103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" name="Freeform 49"/>
              <p:cNvSpPr>
                <a:spLocks/>
              </p:cNvSpPr>
              <p:nvPr/>
            </p:nvSpPr>
            <p:spPr bwMode="auto">
              <a:xfrm>
                <a:off x="988294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9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4" y="8"/>
                  </a:cxn>
                  <a:cxn ang="0">
                    <a:pos x="28" y="7"/>
                  </a:cxn>
                  <a:cxn ang="0">
                    <a:pos x="32" y="7"/>
                  </a:cxn>
                  <a:cxn ang="0">
                    <a:pos x="37" y="7"/>
                  </a:cxn>
                  <a:cxn ang="0">
                    <a:pos x="41" y="7"/>
                  </a:cxn>
                  <a:cxn ang="0">
                    <a:pos x="45" y="7"/>
                  </a:cxn>
                  <a:cxn ang="0">
                    <a:pos x="49" y="8"/>
                  </a:cxn>
                  <a:cxn ang="0">
                    <a:pos x="54" y="9"/>
                  </a:cxn>
                  <a:cxn ang="0">
                    <a:pos x="58" y="10"/>
                  </a:cxn>
                  <a:cxn ang="0">
                    <a:pos x="62" y="11"/>
                  </a:cxn>
                  <a:cxn ang="0">
                    <a:pos x="66" y="12"/>
                  </a:cxn>
                  <a:cxn ang="0">
                    <a:pos x="71" y="13"/>
                  </a:cxn>
                  <a:cxn ang="0">
                    <a:pos x="76" y="7"/>
                  </a:cxn>
                  <a:cxn ang="0">
                    <a:pos x="71" y="6"/>
                  </a:cxn>
                  <a:cxn ang="0">
                    <a:pos x="66" y="4"/>
                  </a:cxn>
                  <a:cxn ang="0">
                    <a:pos x="62" y="3"/>
                  </a:cxn>
                  <a:cxn ang="0">
                    <a:pos x="57" y="2"/>
                  </a:cxn>
                  <a:cxn ang="0">
                    <a:pos x="53" y="1"/>
                  </a:cxn>
                  <a:cxn ang="0">
                    <a:pos x="48" y="0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76" h="14">
                    <a:moveTo>
                      <a:pt x="2" y="5"/>
                    </a:moveTo>
                    <a:lnTo>
                      <a:pt x="0" y="6"/>
                    </a:lnTo>
                    <a:lnTo>
                      <a:pt x="0" y="9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4" y="8"/>
                    </a:lnTo>
                    <a:lnTo>
                      <a:pt x="26" y="8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5" y="7"/>
                    </a:lnTo>
                    <a:lnTo>
                      <a:pt x="47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11"/>
                    </a:lnTo>
                    <a:lnTo>
                      <a:pt x="64" y="11"/>
                    </a:lnTo>
                    <a:lnTo>
                      <a:pt x="66" y="12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6" y="7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9" y="5"/>
                    </a:lnTo>
                    <a:lnTo>
                      <a:pt x="66" y="4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" name="Freeform 50"/>
              <p:cNvSpPr>
                <a:spLocks/>
              </p:cNvSpPr>
              <p:nvPr/>
            </p:nvSpPr>
            <p:spPr bwMode="auto">
              <a:xfrm>
                <a:off x="988294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9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4" y="8"/>
                  </a:cxn>
                  <a:cxn ang="0">
                    <a:pos x="28" y="7"/>
                  </a:cxn>
                  <a:cxn ang="0">
                    <a:pos x="32" y="7"/>
                  </a:cxn>
                  <a:cxn ang="0">
                    <a:pos x="37" y="7"/>
                  </a:cxn>
                  <a:cxn ang="0">
                    <a:pos x="41" y="7"/>
                  </a:cxn>
                  <a:cxn ang="0">
                    <a:pos x="45" y="7"/>
                  </a:cxn>
                  <a:cxn ang="0">
                    <a:pos x="49" y="8"/>
                  </a:cxn>
                  <a:cxn ang="0">
                    <a:pos x="54" y="9"/>
                  </a:cxn>
                  <a:cxn ang="0">
                    <a:pos x="58" y="10"/>
                  </a:cxn>
                  <a:cxn ang="0">
                    <a:pos x="62" y="11"/>
                  </a:cxn>
                  <a:cxn ang="0">
                    <a:pos x="66" y="12"/>
                  </a:cxn>
                  <a:cxn ang="0">
                    <a:pos x="71" y="13"/>
                  </a:cxn>
                  <a:cxn ang="0">
                    <a:pos x="76" y="7"/>
                  </a:cxn>
                  <a:cxn ang="0">
                    <a:pos x="71" y="6"/>
                  </a:cxn>
                  <a:cxn ang="0">
                    <a:pos x="66" y="4"/>
                  </a:cxn>
                  <a:cxn ang="0">
                    <a:pos x="62" y="3"/>
                  </a:cxn>
                  <a:cxn ang="0">
                    <a:pos x="57" y="2"/>
                  </a:cxn>
                  <a:cxn ang="0">
                    <a:pos x="53" y="1"/>
                  </a:cxn>
                  <a:cxn ang="0">
                    <a:pos x="48" y="0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76" h="14">
                    <a:moveTo>
                      <a:pt x="2" y="5"/>
                    </a:moveTo>
                    <a:lnTo>
                      <a:pt x="0" y="6"/>
                    </a:lnTo>
                    <a:lnTo>
                      <a:pt x="0" y="9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4" y="8"/>
                    </a:lnTo>
                    <a:lnTo>
                      <a:pt x="26" y="8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5" y="7"/>
                    </a:lnTo>
                    <a:lnTo>
                      <a:pt x="47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11"/>
                    </a:lnTo>
                    <a:lnTo>
                      <a:pt x="64" y="11"/>
                    </a:lnTo>
                    <a:lnTo>
                      <a:pt x="66" y="12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6" y="7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9" y="5"/>
                    </a:lnTo>
                    <a:lnTo>
                      <a:pt x="66" y="4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" name="Freeform 51"/>
              <p:cNvSpPr>
                <a:spLocks/>
              </p:cNvSpPr>
              <p:nvPr/>
            </p:nvSpPr>
            <p:spPr bwMode="auto">
              <a:xfrm>
                <a:off x="986706" y="1826667"/>
                <a:ext cx="17463" cy="7620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6"/>
                  </a:cxn>
                  <a:cxn ang="0">
                    <a:pos x="10" y="43"/>
                  </a:cxn>
                  <a:cxn ang="0">
                    <a:pos x="9" y="40"/>
                  </a:cxn>
                  <a:cxn ang="0">
                    <a:pos x="9" y="37"/>
                  </a:cxn>
                  <a:cxn ang="0">
                    <a:pos x="8" y="34"/>
                  </a:cxn>
                  <a:cxn ang="0">
                    <a:pos x="8" y="31"/>
                  </a:cxn>
                  <a:cxn ang="0">
                    <a:pos x="8" y="28"/>
                  </a:cxn>
                  <a:cxn ang="0">
                    <a:pos x="8" y="25"/>
                  </a:cxn>
                  <a:cxn ang="0">
                    <a:pos x="7" y="23"/>
                  </a:cxn>
                  <a:cxn ang="0">
                    <a:pos x="7" y="20"/>
                  </a:cxn>
                  <a:cxn ang="0">
                    <a:pos x="7" y="17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7" y="9"/>
                  </a:cxn>
                  <a:cxn ang="0">
                    <a:pos x="7" y="6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1" y="32"/>
                  </a:cxn>
                  <a:cxn ang="0">
                    <a:pos x="1" y="35"/>
                  </a:cxn>
                  <a:cxn ang="0">
                    <a:pos x="2" y="38"/>
                  </a:cxn>
                  <a:cxn ang="0">
                    <a:pos x="2" y="41"/>
                  </a:cxn>
                  <a:cxn ang="0">
                    <a:pos x="3" y="45"/>
                  </a:cxn>
                  <a:cxn ang="0">
                    <a:pos x="4" y="48"/>
                  </a:cxn>
                  <a:cxn ang="0">
                    <a:pos x="4" y="47"/>
                  </a:cxn>
                  <a:cxn ang="0">
                    <a:pos x="11" y="47"/>
                  </a:cxn>
                </a:cxnLst>
                <a:rect l="0" t="0" r="r" b="b"/>
                <a:pathLst>
                  <a:path w="11" h="48">
                    <a:moveTo>
                      <a:pt x="11" y="47"/>
                    </a:moveTo>
                    <a:lnTo>
                      <a:pt x="11" y="46"/>
                    </a:lnTo>
                    <a:lnTo>
                      <a:pt x="10" y="43"/>
                    </a:lnTo>
                    <a:lnTo>
                      <a:pt x="9" y="40"/>
                    </a:lnTo>
                    <a:lnTo>
                      <a:pt x="9" y="37"/>
                    </a:lnTo>
                    <a:lnTo>
                      <a:pt x="8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4" y="48"/>
                    </a:lnTo>
                    <a:lnTo>
                      <a:pt x="4" y="47"/>
                    </a:lnTo>
                    <a:lnTo>
                      <a:pt x="11" y="47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" name="Freeform 52"/>
              <p:cNvSpPr>
                <a:spLocks/>
              </p:cNvSpPr>
              <p:nvPr/>
            </p:nvSpPr>
            <p:spPr bwMode="auto">
              <a:xfrm>
                <a:off x="986706" y="1826667"/>
                <a:ext cx="17463" cy="7620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6"/>
                  </a:cxn>
                  <a:cxn ang="0">
                    <a:pos x="10" y="43"/>
                  </a:cxn>
                  <a:cxn ang="0">
                    <a:pos x="9" y="40"/>
                  </a:cxn>
                  <a:cxn ang="0">
                    <a:pos x="9" y="37"/>
                  </a:cxn>
                  <a:cxn ang="0">
                    <a:pos x="8" y="34"/>
                  </a:cxn>
                  <a:cxn ang="0">
                    <a:pos x="8" y="31"/>
                  </a:cxn>
                  <a:cxn ang="0">
                    <a:pos x="8" y="28"/>
                  </a:cxn>
                  <a:cxn ang="0">
                    <a:pos x="8" y="25"/>
                  </a:cxn>
                  <a:cxn ang="0">
                    <a:pos x="7" y="23"/>
                  </a:cxn>
                  <a:cxn ang="0">
                    <a:pos x="7" y="20"/>
                  </a:cxn>
                  <a:cxn ang="0">
                    <a:pos x="7" y="17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7" y="9"/>
                  </a:cxn>
                  <a:cxn ang="0">
                    <a:pos x="7" y="6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1" y="32"/>
                  </a:cxn>
                  <a:cxn ang="0">
                    <a:pos x="1" y="35"/>
                  </a:cxn>
                  <a:cxn ang="0">
                    <a:pos x="2" y="38"/>
                  </a:cxn>
                  <a:cxn ang="0">
                    <a:pos x="2" y="41"/>
                  </a:cxn>
                  <a:cxn ang="0">
                    <a:pos x="3" y="45"/>
                  </a:cxn>
                  <a:cxn ang="0">
                    <a:pos x="4" y="48"/>
                  </a:cxn>
                  <a:cxn ang="0">
                    <a:pos x="4" y="47"/>
                  </a:cxn>
                  <a:cxn ang="0">
                    <a:pos x="11" y="47"/>
                  </a:cxn>
                </a:cxnLst>
                <a:rect l="0" t="0" r="r" b="b"/>
                <a:pathLst>
                  <a:path w="11" h="48">
                    <a:moveTo>
                      <a:pt x="11" y="47"/>
                    </a:moveTo>
                    <a:lnTo>
                      <a:pt x="11" y="46"/>
                    </a:lnTo>
                    <a:lnTo>
                      <a:pt x="10" y="43"/>
                    </a:lnTo>
                    <a:lnTo>
                      <a:pt x="9" y="40"/>
                    </a:lnTo>
                    <a:lnTo>
                      <a:pt x="9" y="37"/>
                    </a:lnTo>
                    <a:lnTo>
                      <a:pt x="8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4" y="48"/>
                    </a:lnTo>
                    <a:lnTo>
                      <a:pt x="4" y="47"/>
                    </a:lnTo>
                    <a:lnTo>
                      <a:pt x="11" y="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" name="Freeform 53"/>
              <p:cNvSpPr>
                <a:spLocks/>
              </p:cNvSpPr>
              <p:nvPr/>
            </p:nvSpPr>
            <p:spPr bwMode="auto">
              <a:xfrm>
                <a:off x="9930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3" y="16"/>
                  </a:cxn>
                  <a:cxn ang="0">
                    <a:pos x="29" y="16"/>
                  </a:cxn>
                  <a:cxn ang="0">
                    <a:pos x="25" y="15"/>
                  </a:cxn>
                  <a:cxn ang="0">
                    <a:pos x="22" y="14"/>
                  </a:cxn>
                  <a:cxn ang="0">
                    <a:pos x="20" y="13"/>
                  </a:cxn>
                  <a:cxn ang="0">
                    <a:pos x="17" y="12"/>
                  </a:cxn>
                  <a:cxn ang="0">
                    <a:pos x="15" y="12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7" y="15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7" y="21"/>
                  </a:cxn>
                  <a:cxn ang="0">
                    <a:pos x="20" y="22"/>
                  </a:cxn>
                  <a:cxn ang="0">
                    <a:pos x="24" y="22"/>
                  </a:cxn>
                  <a:cxn ang="0">
                    <a:pos x="28" y="23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16"/>
                  </a:cxn>
                </a:cxnLst>
                <a:rect l="0" t="0" r="r" b="b"/>
                <a:pathLst>
                  <a:path w="33" h="24">
                    <a:moveTo>
                      <a:pt x="32" y="16"/>
                    </a:moveTo>
                    <a:lnTo>
                      <a:pt x="33" y="16"/>
                    </a:lnTo>
                    <a:lnTo>
                      <a:pt x="29" y="16"/>
                    </a:lnTo>
                    <a:lnTo>
                      <a:pt x="25" y="15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4" y="22"/>
                    </a:lnTo>
                    <a:lnTo>
                      <a:pt x="28" y="23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" name="Freeform 54"/>
              <p:cNvSpPr>
                <a:spLocks/>
              </p:cNvSpPr>
              <p:nvPr/>
            </p:nvSpPr>
            <p:spPr bwMode="auto">
              <a:xfrm>
                <a:off x="9930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3" y="16"/>
                  </a:cxn>
                  <a:cxn ang="0">
                    <a:pos x="29" y="16"/>
                  </a:cxn>
                  <a:cxn ang="0">
                    <a:pos x="25" y="15"/>
                  </a:cxn>
                  <a:cxn ang="0">
                    <a:pos x="22" y="14"/>
                  </a:cxn>
                  <a:cxn ang="0">
                    <a:pos x="20" y="13"/>
                  </a:cxn>
                  <a:cxn ang="0">
                    <a:pos x="17" y="12"/>
                  </a:cxn>
                  <a:cxn ang="0">
                    <a:pos x="15" y="12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7" y="15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7" y="21"/>
                  </a:cxn>
                  <a:cxn ang="0">
                    <a:pos x="20" y="22"/>
                  </a:cxn>
                  <a:cxn ang="0">
                    <a:pos x="24" y="22"/>
                  </a:cxn>
                  <a:cxn ang="0">
                    <a:pos x="28" y="23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16"/>
                  </a:cxn>
                </a:cxnLst>
                <a:rect l="0" t="0" r="r" b="b"/>
                <a:pathLst>
                  <a:path w="33" h="24">
                    <a:moveTo>
                      <a:pt x="32" y="16"/>
                    </a:moveTo>
                    <a:lnTo>
                      <a:pt x="33" y="16"/>
                    </a:lnTo>
                    <a:lnTo>
                      <a:pt x="29" y="16"/>
                    </a:lnTo>
                    <a:lnTo>
                      <a:pt x="25" y="15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4" y="22"/>
                    </a:lnTo>
                    <a:lnTo>
                      <a:pt x="28" y="23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" name="Freeform 55"/>
              <p:cNvSpPr>
                <a:spLocks/>
              </p:cNvSpPr>
              <p:nvPr/>
            </p:nvSpPr>
            <p:spPr bwMode="auto">
              <a:xfrm>
                <a:off x="10438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6" y="2"/>
                  </a:cxn>
                  <a:cxn ang="0">
                    <a:pos x="25" y="3"/>
                  </a:cxn>
                  <a:cxn ang="0">
                    <a:pos x="25" y="4"/>
                  </a:cxn>
                  <a:cxn ang="0">
                    <a:pos x="24" y="6"/>
                  </a:cxn>
                  <a:cxn ang="0">
                    <a:pos x="23" y="7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0" y="11"/>
                  </a:cxn>
                  <a:cxn ang="0">
                    <a:pos x="19" y="12"/>
                  </a:cxn>
                  <a:cxn ang="0">
                    <a:pos x="17" y="13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1" y="15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8" y="23"/>
                  </a:cxn>
                  <a:cxn ang="0">
                    <a:pos x="12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1" y="19"/>
                  </a:cxn>
                  <a:cxn ang="0">
                    <a:pos x="23" y="18"/>
                  </a:cxn>
                  <a:cxn ang="0">
                    <a:pos x="25" y="16"/>
                  </a:cxn>
                  <a:cxn ang="0">
                    <a:pos x="27" y="15"/>
                  </a:cxn>
                  <a:cxn ang="0">
                    <a:pos x="29" y="13"/>
                  </a:cxn>
                  <a:cxn ang="0">
                    <a:pos x="30" y="11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32" y="5"/>
                  </a:cxn>
                  <a:cxn ang="0">
                    <a:pos x="33" y="4"/>
                  </a:cxn>
                  <a:cxn ang="0">
                    <a:pos x="33" y="2"/>
                  </a:cxn>
                  <a:cxn ang="0">
                    <a:pos x="33" y="3"/>
                  </a:cxn>
                  <a:cxn ang="0">
                    <a:pos x="26" y="0"/>
                  </a:cxn>
                </a:cxnLst>
                <a:rect l="0" t="0" r="r" b="b"/>
                <a:pathLst>
                  <a:path w="33" h="24">
                    <a:moveTo>
                      <a:pt x="26" y="0"/>
                    </a:moveTo>
                    <a:lnTo>
                      <a:pt x="26" y="0"/>
                    </a:lnTo>
                    <a:lnTo>
                      <a:pt x="26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8" y="23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5"/>
                    </a:lnTo>
                    <a:lnTo>
                      <a:pt x="29" y="13"/>
                    </a:lnTo>
                    <a:lnTo>
                      <a:pt x="30" y="11"/>
                    </a:lnTo>
                    <a:lnTo>
                      <a:pt x="31" y="9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" name="Freeform 56"/>
              <p:cNvSpPr>
                <a:spLocks/>
              </p:cNvSpPr>
              <p:nvPr/>
            </p:nvSpPr>
            <p:spPr bwMode="auto">
              <a:xfrm>
                <a:off x="10438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6" y="2"/>
                  </a:cxn>
                  <a:cxn ang="0">
                    <a:pos x="25" y="3"/>
                  </a:cxn>
                  <a:cxn ang="0">
                    <a:pos x="25" y="4"/>
                  </a:cxn>
                  <a:cxn ang="0">
                    <a:pos x="24" y="6"/>
                  </a:cxn>
                  <a:cxn ang="0">
                    <a:pos x="23" y="7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0" y="11"/>
                  </a:cxn>
                  <a:cxn ang="0">
                    <a:pos x="19" y="12"/>
                  </a:cxn>
                  <a:cxn ang="0">
                    <a:pos x="17" y="13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1" y="15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8" y="23"/>
                  </a:cxn>
                  <a:cxn ang="0">
                    <a:pos x="12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1" y="19"/>
                  </a:cxn>
                  <a:cxn ang="0">
                    <a:pos x="23" y="18"/>
                  </a:cxn>
                  <a:cxn ang="0">
                    <a:pos x="25" y="16"/>
                  </a:cxn>
                  <a:cxn ang="0">
                    <a:pos x="27" y="15"/>
                  </a:cxn>
                  <a:cxn ang="0">
                    <a:pos x="29" y="13"/>
                  </a:cxn>
                  <a:cxn ang="0">
                    <a:pos x="30" y="11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32" y="5"/>
                  </a:cxn>
                  <a:cxn ang="0">
                    <a:pos x="33" y="4"/>
                  </a:cxn>
                  <a:cxn ang="0">
                    <a:pos x="33" y="2"/>
                  </a:cxn>
                  <a:cxn ang="0">
                    <a:pos x="33" y="3"/>
                  </a:cxn>
                  <a:cxn ang="0">
                    <a:pos x="26" y="0"/>
                  </a:cxn>
                </a:cxnLst>
                <a:rect l="0" t="0" r="r" b="b"/>
                <a:pathLst>
                  <a:path w="33" h="24">
                    <a:moveTo>
                      <a:pt x="26" y="0"/>
                    </a:moveTo>
                    <a:lnTo>
                      <a:pt x="26" y="0"/>
                    </a:lnTo>
                    <a:lnTo>
                      <a:pt x="26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8" y="23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5"/>
                    </a:lnTo>
                    <a:lnTo>
                      <a:pt x="29" y="13"/>
                    </a:lnTo>
                    <a:lnTo>
                      <a:pt x="30" y="11"/>
                    </a:lnTo>
                    <a:lnTo>
                      <a:pt x="31" y="9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2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" name="Freeform 57"/>
              <p:cNvSpPr>
                <a:spLocks/>
              </p:cNvSpPr>
              <p:nvPr/>
            </p:nvSpPr>
            <p:spPr bwMode="auto">
              <a:xfrm>
                <a:off x="1085131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9" y="8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8" y="18"/>
                  </a:cxn>
                  <a:cxn ang="0">
                    <a:pos x="8" y="21"/>
                  </a:cxn>
                  <a:cxn ang="0">
                    <a:pos x="7" y="24"/>
                  </a:cxn>
                  <a:cxn ang="0">
                    <a:pos x="7" y="27"/>
                  </a:cxn>
                  <a:cxn ang="0">
                    <a:pos x="6" y="30"/>
                  </a:cxn>
                  <a:cxn ang="0">
                    <a:pos x="6" y="32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4" y="39"/>
                  </a:cxn>
                  <a:cxn ang="0">
                    <a:pos x="3" y="42"/>
                  </a:cxn>
                  <a:cxn ang="0">
                    <a:pos x="2" y="44"/>
                  </a:cxn>
                  <a:cxn ang="0">
                    <a:pos x="1" y="46"/>
                  </a:cxn>
                  <a:cxn ang="0">
                    <a:pos x="0" y="49"/>
                  </a:cxn>
                  <a:cxn ang="0">
                    <a:pos x="7" y="52"/>
                  </a:cxn>
                  <a:cxn ang="0">
                    <a:pos x="8" y="49"/>
                  </a:cxn>
                  <a:cxn ang="0">
                    <a:pos x="9" y="47"/>
                  </a:cxn>
                  <a:cxn ang="0">
                    <a:pos x="10" y="44"/>
                  </a:cxn>
                  <a:cxn ang="0">
                    <a:pos x="11" y="42"/>
                  </a:cxn>
                  <a:cxn ang="0">
                    <a:pos x="12" y="39"/>
                  </a:cxn>
                  <a:cxn ang="0">
                    <a:pos x="12" y="37"/>
                  </a:cxn>
                  <a:cxn ang="0">
                    <a:pos x="13" y="34"/>
                  </a:cxn>
                  <a:cxn ang="0">
                    <a:pos x="14" y="31"/>
                  </a:cxn>
                  <a:cxn ang="0">
                    <a:pos x="14" y="28"/>
                  </a:cxn>
                  <a:cxn ang="0">
                    <a:pos x="15" y="26"/>
                  </a:cxn>
                  <a:cxn ang="0">
                    <a:pos x="15" y="22"/>
                  </a:cxn>
                  <a:cxn ang="0">
                    <a:pos x="16" y="1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7" y="8"/>
                  </a:cxn>
                  <a:cxn ang="0">
                    <a:pos x="17" y="4"/>
                  </a:cxn>
                  <a:cxn ang="0">
                    <a:pos x="15" y="0"/>
                  </a:cxn>
                  <a:cxn ang="0">
                    <a:pos x="17" y="4"/>
                  </a:cxn>
                </a:cxnLst>
                <a:rect l="0" t="0" r="r" b="b"/>
                <a:pathLst>
                  <a:path w="17" h="52">
                    <a:moveTo>
                      <a:pt x="17" y="4"/>
                    </a:moveTo>
                    <a:lnTo>
                      <a:pt x="17" y="1"/>
                    </a:lnTo>
                    <a:lnTo>
                      <a:pt x="15" y="0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9"/>
                    </a:lnTo>
                    <a:lnTo>
                      <a:pt x="3" y="42"/>
                    </a:lnTo>
                    <a:lnTo>
                      <a:pt x="2" y="44"/>
                    </a:lnTo>
                    <a:lnTo>
                      <a:pt x="1" y="46"/>
                    </a:lnTo>
                    <a:lnTo>
                      <a:pt x="0" y="49"/>
                    </a:lnTo>
                    <a:lnTo>
                      <a:pt x="7" y="52"/>
                    </a:lnTo>
                    <a:lnTo>
                      <a:pt x="8" y="49"/>
                    </a:lnTo>
                    <a:lnTo>
                      <a:pt x="9" y="47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4" y="31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6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" name="Freeform 58"/>
              <p:cNvSpPr>
                <a:spLocks/>
              </p:cNvSpPr>
              <p:nvPr/>
            </p:nvSpPr>
            <p:spPr bwMode="auto">
              <a:xfrm>
                <a:off x="1085131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9" y="8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8" y="18"/>
                  </a:cxn>
                  <a:cxn ang="0">
                    <a:pos x="8" y="21"/>
                  </a:cxn>
                  <a:cxn ang="0">
                    <a:pos x="7" y="24"/>
                  </a:cxn>
                  <a:cxn ang="0">
                    <a:pos x="7" y="27"/>
                  </a:cxn>
                  <a:cxn ang="0">
                    <a:pos x="6" y="30"/>
                  </a:cxn>
                  <a:cxn ang="0">
                    <a:pos x="6" y="32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4" y="39"/>
                  </a:cxn>
                  <a:cxn ang="0">
                    <a:pos x="3" y="42"/>
                  </a:cxn>
                  <a:cxn ang="0">
                    <a:pos x="2" y="44"/>
                  </a:cxn>
                  <a:cxn ang="0">
                    <a:pos x="1" y="46"/>
                  </a:cxn>
                  <a:cxn ang="0">
                    <a:pos x="0" y="49"/>
                  </a:cxn>
                  <a:cxn ang="0">
                    <a:pos x="7" y="52"/>
                  </a:cxn>
                  <a:cxn ang="0">
                    <a:pos x="8" y="49"/>
                  </a:cxn>
                  <a:cxn ang="0">
                    <a:pos x="9" y="47"/>
                  </a:cxn>
                  <a:cxn ang="0">
                    <a:pos x="10" y="44"/>
                  </a:cxn>
                  <a:cxn ang="0">
                    <a:pos x="11" y="42"/>
                  </a:cxn>
                  <a:cxn ang="0">
                    <a:pos x="12" y="39"/>
                  </a:cxn>
                  <a:cxn ang="0">
                    <a:pos x="12" y="37"/>
                  </a:cxn>
                  <a:cxn ang="0">
                    <a:pos x="13" y="34"/>
                  </a:cxn>
                  <a:cxn ang="0">
                    <a:pos x="14" y="31"/>
                  </a:cxn>
                  <a:cxn ang="0">
                    <a:pos x="14" y="28"/>
                  </a:cxn>
                  <a:cxn ang="0">
                    <a:pos x="15" y="26"/>
                  </a:cxn>
                  <a:cxn ang="0">
                    <a:pos x="15" y="22"/>
                  </a:cxn>
                  <a:cxn ang="0">
                    <a:pos x="16" y="1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7" y="8"/>
                  </a:cxn>
                  <a:cxn ang="0">
                    <a:pos x="17" y="4"/>
                  </a:cxn>
                  <a:cxn ang="0">
                    <a:pos x="15" y="0"/>
                  </a:cxn>
                  <a:cxn ang="0">
                    <a:pos x="17" y="4"/>
                  </a:cxn>
                </a:cxnLst>
                <a:rect l="0" t="0" r="r" b="b"/>
                <a:pathLst>
                  <a:path w="17" h="52">
                    <a:moveTo>
                      <a:pt x="17" y="4"/>
                    </a:moveTo>
                    <a:lnTo>
                      <a:pt x="17" y="1"/>
                    </a:lnTo>
                    <a:lnTo>
                      <a:pt x="15" y="0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9"/>
                    </a:lnTo>
                    <a:lnTo>
                      <a:pt x="3" y="42"/>
                    </a:lnTo>
                    <a:lnTo>
                      <a:pt x="2" y="44"/>
                    </a:lnTo>
                    <a:lnTo>
                      <a:pt x="1" y="46"/>
                    </a:lnTo>
                    <a:lnTo>
                      <a:pt x="0" y="49"/>
                    </a:lnTo>
                    <a:lnTo>
                      <a:pt x="7" y="52"/>
                    </a:lnTo>
                    <a:lnTo>
                      <a:pt x="8" y="49"/>
                    </a:lnTo>
                    <a:lnTo>
                      <a:pt x="9" y="47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4" y="31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6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7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" name="Rectangle 59"/>
              <p:cNvSpPr>
                <a:spLocks noChangeArrowheads="1"/>
              </p:cNvSpPr>
              <p:nvPr/>
            </p:nvSpPr>
            <p:spPr bwMode="auto">
              <a:xfrm>
                <a:off x="924794" y="1804442"/>
                <a:ext cx="36513" cy="17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" name="Rectangle 60"/>
              <p:cNvSpPr>
                <a:spLocks noChangeArrowheads="1"/>
              </p:cNvSpPr>
              <p:nvPr/>
            </p:nvSpPr>
            <p:spPr bwMode="auto">
              <a:xfrm>
                <a:off x="924794" y="1804442"/>
                <a:ext cx="36513" cy="1746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" name="Rectangle 61"/>
              <p:cNvSpPr>
                <a:spLocks noChangeArrowheads="1"/>
              </p:cNvSpPr>
              <p:nvPr/>
            </p:nvSpPr>
            <p:spPr bwMode="auto">
              <a:xfrm>
                <a:off x="924794" y="1825080"/>
                <a:ext cx="36513" cy="190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" name="Rectangle 62"/>
              <p:cNvSpPr>
                <a:spLocks noChangeArrowheads="1"/>
              </p:cNvSpPr>
              <p:nvPr/>
            </p:nvSpPr>
            <p:spPr bwMode="auto">
              <a:xfrm>
                <a:off x="924794" y="1825080"/>
                <a:ext cx="36513" cy="190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" name="Freeform 63"/>
              <p:cNvSpPr>
                <a:spLocks/>
              </p:cNvSpPr>
              <p:nvPr/>
            </p:nvSpPr>
            <p:spPr bwMode="auto">
              <a:xfrm>
                <a:off x="700956" y="1785392"/>
                <a:ext cx="53975" cy="396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32" y="14"/>
                  </a:cxn>
                  <a:cxn ang="0">
                    <a:pos x="31" y="15"/>
                  </a:cxn>
                  <a:cxn ang="0">
                    <a:pos x="31" y="15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1" y="18"/>
                  </a:cxn>
                  <a:cxn ang="0">
                    <a:pos x="31" y="19"/>
                  </a:cxn>
                  <a:cxn ang="0">
                    <a:pos x="31" y="21"/>
                  </a:cxn>
                  <a:cxn ang="0">
                    <a:pos x="31" y="23"/>
                  </a:cxn>
                  <a:cxn ang="0">
                    <a:pos x="31" y="24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34" h="25">
                    <a:moveTo>
                      <a:pt x="7" y="0"/>
                    </a:moveTo>
                    <a:lnTo>
                      <a:pt x="34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32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" name="Freeform 64"/>
              <p:cNvSpPr>
                <a:spLocks/>
              </p:cNvSpPr>
              <p:nvPr/>
            </p:nvSpPr>
            <p:spPr bwMode="auto">
              <a:xfrm>
                <a:off x="700956" y="1785392"/>
                <a:ext cx="53975" cy="396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32" y="14"/>
                  </a:cxn>
                  <a:cxn ang="0">
                    <a:pos x="31" y="15"/>
                  </a:cxn>
                  <a:cxn ang="0">
                    <a:pos x="31" y="15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1" y="18"/>
                  </a:cxn>
                  <a:cxn ang="0">
                    <a:pos x="31" y="19"/>
                  </a:cxn>
                  <a:cxn ang="0">
                    <a:pos x="31" y="21"/>
                  </a:cxn>
                  <a:cxn ang="0">
                    <a:pos x="31" y="23"/>
                  </a:cxn>
                  <a:cxn ang="0">
                    <a:pos x="31" y="24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34" h="25">
                    <a:moveTo>
                      <a:pt x="7" y="0"/>
                    </a:moveTo>
                    <a:lnTo>
                      <a:pt x="34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32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0" y="1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" name="Freeform 65"/>
              <p:cNvSpPr>
                <a:spLocks/>
              </p:cNvSpPr>
              <p:nvPr/>
            </p:nvSpPr>
            <p:spPr bwMode="auto">
              <a:xfrm>
                <a:off x="737469" y="1791742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"/>
                  </a:cxn>
                  <a:cxn ang="0">
                    <a:pos x="13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0" y="0"/>
                    </a:moveTo>
                    <a:lnTo>
                      <a:pt x="31" y="2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9" name="Freeform 66"/>
              <p:cNvSpPr>
                <a:spLocks/>
              </p:cNvSpPr>
              <p:nvPr/>
            </p:nvSpPr>
            <p:spPr bwMode="auto">
              <a:xfrm>
                <a:off x="737469" y="1791742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"/>
                  </a:cxn>
                  <a:cxn ang="0">
                    <a:pos x="13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0" y="0"/>
                    </a:moveTo>
                    <a:lnTo>
                      <a:pt x="31" y="2"/>
                    </a:lnTo>
                    <a:lnTo>
                      <a:pt x="13" y="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0" name="Freeform 67"/>
              <p:cNvSpPr>
                <a:spLocks/>
              </p:cNvSpPr>
              <p:nvPr/>
            </p:nvSpPr>
            <p:spPr bwMode="auto">
              <a:xfrm>
                <a:off x="729531" y="1823492"/>
                <a:ext cx="41275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6" y="22"/>
                  </a:cxn>
                  <a:cxn ang="0">
                    <a:pos x="17" y="26"/>
                  </a:cxn>
                  <a:cxn ang="0">
                    <a:pos x="17" y="29"/>
                  </a:cxn>
                  <a:cxn ang="0">
                    <a:pos x="18" y="32"/>
                  </a:cxn>
                  <a:cxn ang="0">
                    <a:pos x="19" y="36"/>
                  </a:cxn>
                  <a:cxn ang="0">
                    <a:pos x="20" y="39"/>
                  </a:cxn>
                  <a:cxn ang="0">
                    <a:pos x="21" y="42"/>
                  </a:cxn>
                  <a:cxn ang="0">
                    <a:pos x="22" y="45"/>
                  </a:cxn>
                  <a:cxn ang="0">
                    <a:pos x="23" y="48"/>
                  </a:cxn>
                  <a:cxn ang="0">
                    <a:pos x="24" y="52"/>
                  </a:cxn>
                  <a:cxn ang="0">
                    <a:pos x="25" y="55"/>
                  </a:cxn>
                  <a:cxn ang="0">
                    <a:pos x="26" y="58"/>
                  </a:cxn>
                  <a:cxn ang="0">
                    <a:pos x="23" y="57"/>
                  </a:cxn>
                  <a:cxn ang="0">
                    <a:pos x="20" y="55"/>
                  </a:cxn>
                  <a:cxn ang="0">
                    <a:pos x="18" y="54"/>
                  </a:cxn>
                  <a:cxn ang="0">
                    <a:pos x="16" y="53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0" y="0"/>
                  </a:cxn>
                  <a:cxn ang="0">
                    <a:pos x="13" y="4"/>
                  </a:cxn>
                </a:cxnLst>
                <a:rect l="0" t="0" r="r" b="b"/>
                <a:pathLst>
                  <a:path w="26" h="58">
                    <a:moveTo>
                      <a:pt x="13" y="4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6" y="22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8" y="32"/>
                    </a:lnTo>
                    <a:lnTo>
                      <a:pt x="19" y="36"/>
                    </a:lnTo>
                    <a:lnTo>
                      <a:pt x="20" y="39"/>
                    </a:lnTo>
                    <a:lnTo>
                      <a:pt x="21" y="42"/>
                    </a:lnTo>
                    <a:lnTo>
                      <a:pt x="22" y="45"/>
                    </a:lnTo>
                    <a:lnTo>
                      <a:pt x="23" y="48"/>
                    </a:lnTo>
                    <a:lnTo>
                      <a:pt x="24" y="52"/>
                    </a:lnTo>
                    <a:lnTo>
                      <a:pt x="25" y="55"/>
                    </a:lnTo>
                    <a:lnTo>
                      <a:pt x="26" y="58"/>
                    </a:lnTo>
                    <a:lnTo>
                      <a:pt x="23" y="57"/>
                    </a:lnTo>
                    <a:lnTo>
                      <a:pt x="20" y="55"/>
                    </a:lnTo>
                    <a:lnTo>
                      <a:pt x="18" y="54"/>
                    </a:lnTo>
                    <a:lnTo>
                      <a:pt x="16" y="53"/>
                    </a:lnTo>
                    <a:lnTo>
                      <a:pt x="14" y="52"/>
                    </a:lnTo>
                    <a:lnTo>
                      <a:pt x="12" y="51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0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1" name="Freeform 68"/>
              <p:cNvSpPr>
                <a:spLocks/>
              </p:cNvSpPr>
              <p:nvPr/>
            </p:nvSpPr>
            <p:spPr bwMode="auto">
              <a:xfrm>
                <a:off x="729531" y="1823492"/>
                <a:ext cx="41275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6" y="22"/>
                  </a:cxn>
                  <a:cxn ang="0">
                    <a:pos x="17" y="26"/>
                  </a:cxn>
                  <a:cxn ang="0">
                    <a:pos x="17" y="29"/>
                  </a:cxn>
                  <a:cxn ang="0">
                    <a:pos x="18" y="32"/>
                  </a:cxn>
                  <a:cxn ang="0">
                    <a:pos x="19" y="36"/>
                  </a:cxn>
                  <a:cxn ang="0">
                    <a:pos x="20" y="39"/>
                  </a:cxn>
                  <a:cxn ang="0">
                    <a:pos x="21" y="42"/>
                  </a:cxn>
                  <a:cxn ang="0">
                    <a:pos x="22" y="45"/>
                  </a:cxn>
                  <a:cxn ang="0">
                    <a:pos x="23" y="48"/>
                  </a:cxn>
                  <a:cxn ang="0">
                    <a:pos x="24" y="52"/>
                  </a:cxn>
                  <a:cxn ang="0">
                    <a:pos x="25" y="55"/>
                  </a:cxn>
                  <a:cxn ang="0">
                    <a:pos x="26" y="58"/>
                  </a:cxn>
                  <a:cxn ang="0">
                    <a:pos x="23" y="57"/>
                  </a:cxn>
                  <a:cxn ang="0">
                    <a:pos x="20" y="55"/>
                  </a:cxn>
                  <a:cxn ang="0">
                    <a:pos x="18" y="54"/>
                  </a:cxn>
                  <a:cxn ang="0">
                    <a:pos x="16" y="53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0" y="0"/>
                  </a:cxn>
                  <a:cxn ang="0">
                    <a:pos x="13" y="4"/>
                  </a:cxn>
                </a:cxnLst>
                <a:rect l="0" t="0" r="r" b="b"/>
                <a:pathLst>
                  <a:path w="26" h="58">
                    <a:moveTo>
                      <a:pt x="13" y="4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6" y="22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8" y="32"/>
                    </a:lnTo>
                    <a:lnTo>
                      <a:pt x="19" y="36"/>
                    </a:lnTo>
                    <a:lnTo>
                      <a:pt x="20" y="39"/>
                    </a:lnTo>
                    <a:lnTo>
                      <a:pt x="21" y="42"/>
                    </a:lnTo>
                    <a:lnTo>
                      <a:pt x="22" y="45"/>
                    </a:lnTo>
                    <a:lnTo>
                      <a:pt x="23" y="48"/>
                    </a:lnTo>
                    <a:lnTo>
                      <a:pt x="24" y="52"/>
                    </a:lnTo>
                    <a:lnTo>
                      <a:pt x="25" y="55"/>
                    </a:lnTo>
                    <a:lnTo>
                      <a:pt x="26" y="58"/>
                    </a:lnTo>
                    <a:lnTo>
                      <a:pt x="23" y="57"/>
                    </a:lnTo>
                    <a:lnTo>
                      <a:pt x="20" y="55"/>
                    </a:lnTo>
                    <a:lnTo>
                      <a:pt x="18" y="54"/>
                    </a:lnTo>
                    <a:lnTo>
                      <a:pt x="16" y="53"/>
                    </a:lnTo>
                    <a:lnTo>
                      <a:pt x="14" y="52"/>
                    </a:lnTo>
                    <a:lnTo>
                      <a:pt x="12" y="51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0" y="0"/>
                    </a:lnTo>
                    <a:lnTo>
                      <a:pt x="1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2" name="Freeform 69"/>
              <p:cNvSpPr>
                <a:spLocks/>
              </p:cNvSpPr>
              <p:nvPr/>
            </p:nvSpPr>
            <p:spPr bwMode="auto">
              <a:xfrm>
                <a:off x="675556" y="1812380"/>
                <a:ext cx="520700" cy="412750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9" y="47"/>
                  </a:cxn>
                  <a:cxn ang="0">
                    <a:pos x="41" y="75"/>
                  </a:cxn>
                  <a:cxn ang="0">
                    <a:pos x="48" y="91"/>
                  </a:cxn>
                  <a:cxn ang="0">
                    <a:pos x="57" y="95"/>
                  </a:cxn>
                  <a:cxn ang="0">
                    <a:pos x="72" y="101"/>
                  </a:cxn>
                  <a:cxn ang="0">
                    <a:pos x="74" y="111"/>
                  </a:cxn>
                  <a:cxn ang="0">
                    <a:pos x="86" y="146"/>
                  </a:cxn>
                  <a:cxn ang="0">
                    <a:pos x="102" y="188"/>
                  </a:cxn>
                  <a:cxn ang="0">
                    <a:pos x="114" y="216"/>
                  </a:cxn>
                  <a:cxn ang="0">
                    <a:pos x="129" y="233"/>
                  </a:cxn>
                  <a:cxn ang="0">
                    <a:pos x="165" y="248"/>
                  </a:cxn>
                  <a:cxn ang="0">
                    <a:pos x="201" y="241"/>
                  </a:cxn>
                  <a:cxn ang="0">
                    <a:pos x="220" y="228"/>
                  </a:cxn>
                  <a:cxn ang="0">
                    <a:pos x="227" y="213"/>
                  </a:cxn>
                  <a:cxn ang="0">
                    <a:pos x="240" y="174"/>
                  </a:cxn>
                  <a:cxn ang="0">
                    <a:pos x="254" y="131"/>
                  </a:cxn>
                  <a:cxn ang="0">
                    <a:pos x="260" y="106"/>
                  </a:cxn>
                  <a:cxn ang="0">
                    <a:pos x="268" y="103"/>
                  </a:cxn>
                  <a:cxn ang="0">
                    <a:pos x="286" y="97"/>
                  </a:cxn>
                  <a:cxn ang="0">
                    <a:pos x="290" y="90"/>
                  </a:cxn>
                  <a:cxn ang="0">
                    <a:pos x="298" y="69"/>
                  </a:cxn>
                  <a:cxn ang="0">
                    <a:pos x="308" y="45"/>
                  </a:cxn>
                  <a:cxn ang="0">
                    <a:pos x="314" y="30"/>
                  </a:cxn>
                  <a:cxn ang="0">
                    <a:pos x="314" y="22"/>
                  </a:cxn>
                  <a:cxn ang="0">
                    <a:pos x="311" y="14"/>
                  </a:cxn>
                  <a:cxn ang="0">
                    <a:pos x="308" y="5"/>
                  </a:cxn>
                  <a:cxn ang="0">
                    <a:pos x="315" y="2"/>
                  </a:cxn>
                  <a:cxn ang="0">
                    <a:pos x="324" y="5"/>
                  </a:cxn>
                  <a:cxn ang="0">
                    <a:pos x="328" y="18"/>
                  </a:cxn>
                  <a:cxn ang="0">
                    <a:pos x="325" y="38"/>
                  </a:cxn>
                  <a:cxn ang="0">
                    <a:pos x="323" y="45"/>
                  </a:cxn>
                  <a:cxn ang="0">
                    <a:pos x="317" y="61"/>
                  </a:cxn>
                  <a:cxn ang="0">
                    <a:pos x="308" y="82"/>
                  </a:cxn>
                  <a:cxn ang="0">
                    <a:pos x="298" y="101"/>
                  </a:cxn>
                  <a:cxn ang="0">
                    <a:pos x="284" y="110"/>
                  </a:cxn>
                  <a:cxn ang="0">
                    <a:pos x="275" y="115"/>
                  </a:cxn>
                  <a:cxn ang="0">
                    <a:pos x="271" y="128"/>
                  </a:cxn>
                  <a:cxn ang="0">
                    <a:pos x="260" y="159"/>
                  </a:cxn>
                  <a:cxn ang="0">
                    <a:pos x="247" y="193"/>
                  </a:cxn>
                  <a:cxn ang="0">
                    <a:pos x="238" y="217"/>
                  </a:cxn>
                  <a:cxn ang="0">
                    <a:pos x="220" y="241"/>
                  </a:cxn>
                  <a:cxn ang="0">
                    <a:pos x="184" y="260"/>
                  </a:cxn>
                  <a:cxn ang="0">
                    <a:pos x="165" y="259"/>
                  </a:cxn>
                  <a:cxn ang="0">
                    <a:pos x="143" y="254"/>
                  </a:cxn>
                  <a:cxn ang="0">
                    <a:pos x="121" y="242"/>
                  </a:cxn>
                  <a:cxn ang="0">
                    <a:pos x="104" y="221"/>
                  </a:cxn>
                  <a:cxn ang="0">
                    <a:pos x="92" y="192"/>
                  </a:cxn>
                  <a:cxn ang="0">
                    <a:pos x="78" y="158"/>
                  </a:cxn>
                  <a:cxn ang="0">
                    <a:pos x="67" y="129"/>
                  </a:cxn>
                  <a:cxn ang="0">
                    <a:pos x="61" y="115"/>
                  </a:cxn>
                  <a:cxn ang="0">
                    <a:pos x="53" y="113"/>
                  </a:cxn>
                  <a:cxn ang="0">
                    <a:pos x="40" y="109"/>
                  </a:cxn>
                  <a:cxn ang="0">
                    <a:pos x="36" y="101"/>
                  </a:cxn>
                  <a:cxn ang="0">
                    <a:pos x="25" y="78"/>
                  </a:cxn>
                  <a:cxn ang="0">
                    <a:pos x="13" y="53"/>
                  </a:cxn>
                  <a:cxn ang="0">
                    <a:pos x="7" y="40"/>
                  </a:cxn>
                  <a:cxn ang="0">
                    <a:pos x="0" y="17"/>
                  </a:cxn>
                  <a:cxn ang="0">
                    <a:pos x="4" y="3"/>
                  </a:cxn>
                  <a:cxn ang="0">
                    <a:pos x="13" y="0"/>
                  </a:cxn>
                  <a:cxn ang="0">
                    <a:pos x="24" y="2"/>
                  </a:cxn>
                </a:cxnLst>
                <a:rect l="0" t="0" r="r" b="b"/>
                <a:pathLst>
                  <a:path w="328" h="260">
                    <a:moveTo>
                      <a:pt x="30" y="15"/>
                    </a:move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9" y="25"/>
                    </a:lnTo>
                    <a:lnTo>
                      <a:pt x="20" y="28"/>
                    </a:lnTo>
                    <a:lnTo>
                      <a:pt x="21" y="31"/>
                    </a:lnTo>
                    <a:lnTo>
                      <a:pt x="23" y="34"/>
                    </a:lnTo>
                    <a:lnTo>
                      <a:pt x="24" y="37"/>
                    </a:lnTo>
                    <a:lnTo>
                      <a:pt x="26" y="40"/>
                    </a:lnTo>
                    <a:lnTo>
                      <a:pt x="27" y="44"/>
                    </a:lnTo>
                    <a:lnTo>
                      <a:pt x="29" y="47"/>
                    </a:lnTo>
                    <a:lnTo>
                      <a:pt x="30" y="51"/>
                    </a:lnTo>
                    <a:lnTo>
                      <a:pt x="32" y="54"/>
                    </a:lnTo>
                    <a:lnTo>
                      <a:pt x="33" y="58"/>
                    </a:lnTo>
                    <a:lnTo>
                      <a:pt x="35" y="61"/>
                    </a:lnTo>
                    <a:lnTo>
                      <a:pt x="36" y="65"/>
                    </a:lnTo>
                    <a:lnTo>
                      <a:pt x="38" y="68"/>
                    </a:lnTo>
                    <a:lnTo>
                      <a:pt x="39" y="72"/>
                    </a:lnTo>
                    <a:lnTo>
                      <a:pt x="41" y="75"/>
                    </a:lnTo>
                    <a:lnTo>
                      <a:pt x="42" y="78"/>
                    </a:lnTo>
                    <a:lnTo>
                      <a:pt x="43" y="80"/>
                    </a:lnTo>
                    <a:lnTo>
                      <a:pt x="45" y="83"/>
                    </a:lnTo>
                    <a:lnTo>
                      <a:pt x="46" y="85"/>
                    </a:lnTo>
                    <a:lnTo>
                      <a:pt x="47" y="87"/>
                    </a:lnTo>
                    <a:lnTo>
                      <a:pt x="47" y="89"/>
                    </a:lnTo>
                    <a:lnTo>
                      <a:pt x="48" y="90"/>
                    </a:lnTo>
                    <a:lnTo>
                      <a:pt x="48" y="91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4"/>
                    </a:lnTo>
                    <a:lnTo>
                      <a:pt x="55" y="94"/>
                    </a:lnTo>
                    <a:lnTo>
                      <a:pt x="57" y="95"/>
                    </a:lnTo>
                    <a:lnTo>
                      <a:pt x="59" y="96"/>
                    </a:lnTo>
                    <a:lnTo>
                      <a:pt x="61" y="97"/>
                    </a:lnTo>
                    <a:lnTo>
                      <a:pt x="64" y="98"/>
                    </a:lnTo>
                    <a:lnTo>
                      <a:pt x="66" y="98"/>
                    </a:lnTo>
                    <a:lnTo>
                      <a:pt x="68" y="99"/>
                    </a:lnTo>
                    <a:lnTo>
                      <a:pt x="70" y="100"/>
                    </a:lnTo>
                    <a:lnTo>
                      <a:pt x="71" y="100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2" y="103"/>
                    </a:lnTo>
                    <a:lnTo>
                      <a:pt x="72" y="105"/>
                    </a:lnTo>
                    <a:lnTo>
                      <a:pt x="73" y="108"/>
                    </a:lnTo>
                    <a:lnTo>
                      <a:pt x="74" y="111"/>
                    </a:lnTo>
                    <a:lnTo>
                      <a:pt x="75" y="114"/>
                    </a:lnTo>
                    <a:lnTo>
                      <a:pt x="76" y="118"/>
                    </a:lnTo>
                    <a:lnTo>
                      <a:pt x="77" y="122"/>
                    </a:lnTo>
                    <a:lnTo>
                      <a:pt x="79" y="126"/>
                    </a:lnTo>
                    <a:lnTo>
                      <a:pt x="80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6" y="146"/>
                    </a:lnTo>
                    <a:lnTo>
                      <a:pt x="88" y="151"/>
                    </a:lnTo>
                    <a:lnTo>
                      <a:pt x="90" y="157"/>
                    </a:lnTo>
                    <a:lnTo>
                      <a:pt x="92" y="162"/>
                    </a:lnTo>
                    <a:lnTo>
                      <a:pt x="94" y="168"/>
                    </a:lnTo>
                    <a:lnTo>
                      <a:pt x="96" y="173"/>
                    </a:lnTo>
                    <a:lnTo>
                      <a:pt x="98" y="178"/>
                    </a:lnTo>
                    <a:lnTo>
                      <a:pt x="100" y="183"/>
                    </a:lnTo>
                    <a:lnTo>
                      <a:pt x="102" y="188"/>
                    </a:lnTo>
                    <a:lnTo>
                      <a:pt x="103" y="193"/>
                    </a:lnTo>
                    <a:lnTo>
                      <a:pt x="105" y="197"/>
                    </a:lnTo>
                    <a:lnTo>
                      <a:pt x="107" y="201"/>
                    </a:lnTo>
                    <a:lnTo>
                      <a:pt x="109" y="205"/>
                    </a:lnTo>
                    <a:lnTo>
                      <a:pt x="110" y="208"/>
                    </a:lnTo>
                    <a:lnTo>
                      <a:pt x="112" y="211"/>
                    </a:lnTo>
                    <a:lnTo>
                      <a:pt x="113" y="214"/>
                    </a:lnTo>
                    <a:lnTo>
                      <a:pt x="114" y="216"/>
                    </a:lnTo>
                    <a:lnTo>
                      <a:pt x="115" y="217"/>
                    </a:lnTo>
                    <a:lnTo>
                      <a:pt x="116" y="218"/>
                    </a:lnTo>
                    <a:lnTo>
                      <a:pt x="117" y="220"/>
                    </a:lnTo>
                    <a:lnTo>
                      <a:pt x="118" y="223"/>
                    </a:lnTo>
                    <a:lnTo>
                      <a:pt x="120" y="225"/>
                    </a:lnTo>
                    <a:lnTo>
                      <a:pt x="123" y="228"/>
                    </a:lnTo>
                    <a:lnTo>
                      <a:pt x="126" y="230"/>
                    </a:lnTo>
                    <a:lnTo>
                      <a:pt x="129" y="233"/>
                    </a:lnTo>
                    <a:lnTo>
                      <a:pt x="133" y="236"/>
                    </a:lnTo>
                    <a:lnTo>
                      <a:pt x="137" y="238"/>
                    </a:lnTo>
                    <a:lnTo>
                      <a:pt x="141" y="240"/>
                    </a:lnTo>
                    <a:lnTo>
                      <a:pt x="146" y="243"/>
                    </a:lnTo>
                    <a:lnTo>
                      <a:pt x="150" y="244"/>
                    </a:lnTo>
                    <a:lnTo>
                      <a:pt x="155" y="246"/>
                    </a:lnTo>
                    <a:lnTo>
                      <a:pt x="160" y="247"/>
                    </a:lnTo>
                    <a:lnTo>
                      <a:pt x="165" y="248"/>
                    </a:lnTo>
                    <a:lnTo>
                      <a:pt x="170" y="249"/>
                    </a:lnTo>
                    <a:lnTo>
                      <a:pt x="175" y="249"/>
                    </a:lnTo>
                    <a:lnTo>
                      <a:pt x="180" y="248"/>
                    </a:lnTo>
                    <a:lnTo>
                      <a:pt x="185" y="248"/>
                    </a:lnTo>
                    <a:lnTo>
                      <a:pt x="189" y="246"/>
                    </a:lnTo>
                    <a:lnTo>
                      <a:pt x="194" y="245"/>
                    </a:lnTo>
                    <a:lnTo>
                      <a:pt x="198" y="243"/>
                    </a:lnTo>
                    <a:lnTo>
                      <a:pt x="201" y="241"/>
                    </a:lnTo>
                    <a:lnTo>
                      <a:pt x="205" y="239"/>
                    </a:lnTo>
                    <a:lnTo>
                      <a:pt x="208" y="237"/>
                    </a:lnTo>
                    <a:lnTo>
                      <a:pt x="211" y="235"/>
                    </a:lnTo>
                    <a:lnTo>
                      <a:pt x="213" y="233"/>
                    </a:lnTo>
                    <a:lnTo>
                      <a:pt x="215" y="232"/>
                    </a:lnTo>
                    <a:lnTo>
                      <a:pt x="217" y="230"/>
                    </a:lnTo>
                    <a:lnTo>
                      <a:pt x="218" y="229"/>
                    </a:lnTo>
                    <a:lnTo>
                      <a:pt x="220" y="228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21" y="226"/>
                    </a:lnTo>
                    <a:lnTo>
                      <a:pt x="222" y="224"/>
                    </a:lnTo>
                    <a:lnTo>
                      <a:pt x="223" y="222"/>
                    </a:lnTo>
                    <a:lnTo>
                      <a:pt x="224" y="220"/>
                    </a:lnTo>
                    <a:lnTo>
                      <a:pt x="225" y="217"/>
                    </a:lnTo>
                    <a:lnTo>
                      <a:pt x="227" y="213"/>
                    </a:lnTo>
                    <a:lnTo>
                      <a:pt x="228" y="209"/>
                    </a:lnTo>
                    <a:lnTo>
                      <a:pt x="230" y="205"/>
                    </a:lnTo>
                    <a:lnTo>
                      <a:pt x="231" y="200"/>
                    </a:lnTo>
                    <a:lnTo>
                      <a:pt x="233" y="196"/>
                    </a:lnTo>
                    <a:lnTo>
                      <a:pt x="235" y="191"/>
                    </a:lnTo>
                    <a:lnTo>
                      <a:pt x="237" y="185"/>
                    </a:lnTo>
                    <a:lnTo>
                      <a:pt x="238" y="180"/>
                    </a:lnTo>
                    <a:lnTo>
                      <a:pt x="240" y="174"/>
                    </a:lnTo>
                    <a:lnTo>
                      <a:pt x="242" y="169"/>
                    </a:lnTo>
                    <a:lnTo>
                      <a:pt x="244" y="163"/>
                    </a:lnTo>
                    <a:lnTo>
                      <a:pt x="245" y="157"/>
                    </a:lnTo>
                    <a:lnTo>
                      <a:pt x="247" y="152"/>
                    </a:lnTo>
                    <a:lnTo>
                      <a:pt x="249" y="146"/>
                    </a:lnTo>
                    <a:lnTo>
                      <a:pt x="251" y="141"/>
                    </a:lnTo>
                    <a:lnTo>
                      <a:pt x="252" y="136"/>
                    </a:lnTo>
                    <a:lnTo>
                      <a:pt x="254" y="131"/>
                    </a:lnTo>
                    <a:lnTo>
                      <a:pt x="255" y="126"/>
                    </a:lnTo>
                    <a:lnTo>
                      <a:pt x="256" y="122"/>
                    </a:lnTo>
                    <a:lnTo>
                      <a:pt x="257" y="118"/>
                    </a:lnTo>
                    <a:lnTo>
                      <a:pt x="258" y="115"/>
                    </a:lnTo>
                    <a:lnTo>
                      <a:pt x="259" y="112"/>
                    </a:lnTo>
                    <a:lnTo>
                      <a:pt x="260" y="109"/>
                    </a:lnTo>
                    <a:lnTo>
                      <a:pt x="260" y="107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5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8" y="103"/>
                    </a:lnTo>
                    <a:lnTo>
                      <a:pt x="270" y="102"/>
                    </a:lnTo>
                    <a:lnTo>
                      <a:pt x="273" y="101"/>
                    </a:lnTo>
                    <a:lnTo>
                      <a:pt x="276" y="101"/>
                    </a:lnTo>
                    <a:lnTo>
                      <a:pt x="278" y="100"/>
                    </a:lnTo>
                    <a:lnTo>
                      <a:pt x="281" y="99"/>
                    </a:lnTo>
                    <a:lnTo>
                      <a:pt x="283" y="98"/>
                    </a:lnTo>
                    <a:lnTo>
                      <a:pt x="285" y="97"/>
                    </a:lnTo>
                    <a:lnTo>
                      <a:pt x="286" y="97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8" y="96"/>
                    </a:lnTo>
                    <a:lnTo>
                      <a:pt x="288" y="96"/>
                    </a:lnTo>
                    <a:lnTo>
                      <a:pt x="288" y="95"/>
                    </a:lnTo>
                    <a:lnTo>
                      <a:pt x="289" y="94"/>
                    </a:lnTo>
                    <a:lnTo>
                      <a:pt x="289" y="92"/>
                    </a:lnTo>
                    <a:lnTo>
                      <a:pt x="290" y="90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4"/>
                    </a:lnTo>
                    <a:lnTo>
                      <a:pt x="294" y="81"/>
                    </a:lnTo>
                    <a:lnTo>
                      <a:pt x="295" y="78"/>
                    </a:lnTo>
                    <a:lnTo>
                      <a:pt x="296" y="75"/>
                    </a:lnTo>
                    <a:lnTo>
                      <a:pt x="297" y="72"/>
                    </a:lnTo>
                    <a:lnTo>
                      <a:pt x="298" y="69"/>
                    </a:lnTo>
                    <a:lnTo>
                      <a:pt x="299" y="66"/>
                    </a:lnTo>
                    <a:lnTo>
                      <a:pt x="301" y="63"/>
                    </a:lnTo>
                    <a:lnTo>
                      <a:pt x="302" y="60"/>
                    </a:lnTo>
                    <a:lnTo>
                      <a:pt x="303" y="57"/>
                    </a:lnTo>
                    <a:lnTo>
                      <a:pt x="304" y="54"/>
                    </a:lnTo>
                    <a:lnTo>
                      <a:pt x="306" y="51"/>
                    </a:lnTo>
                    <a:lnTo>
                      <a:pt x="307" y="48"/>
                    </a:lnTo>
                    <a:lnTo>
                      <a:pt x="308" y="45"/>
                    </a:lnTo>
                    <a:lnTo>
                      <a:pt x="309" y="43"/>
                    </a:lnTo>
                    <a:lnTo>
                      <a:pt x="310" y="40"/>
                    </a:lnTo>
                    <a:lnTo>
                      <a:pt x="311" y="38"/>
                    </a:lnTo>
                    <a:lnTo>
                      <a:pt x="311" y="36"/>
                    </a:lnTo>
                    <a:lnTo>
                      <a:pt x="312" y="34"/>
                    </a:lnTo>
                    <a:lnTo>
                      <a:pt x="313" y="32"/>
                    </a:lnTo>
                    <a:lnTo>
                      <a:pt x="313" y="31"/>
                    </a:lnTo>
                    <a:lnTo>
                      <a:pt x="314" y="30"/>
                    </a:lnTo>
                    <a:lnTo>
                      <a:pt x="314" y="29"/>
                    </a:lnTo>
                    <a:lnTo>
                      <a:pt x="314" y="29"/>
                    </a:lnTo>
                    <a:lnTo>
                      <a:pt x="313" y="28"/>
                    </a:lnTo>
                    <a:lnTo>
                      <a:pt x="313" y="27"/>
                    </a:lnTo>
                    <a:lnTo>
                      <a:pt x="313" y="26"/>
                    </a:lnTo>
                    <a:lnTo>
                      <a:pt x="314" y="25"/>
                    </a:lnTo>
                    <a:lnTo>
                      <a:pt x="314" y="23"/>
                    </a:lnTo>
                    <a:lnTo>
                      <a:pt x="314" y="22"/>
                    </a:lnTo>
                    <a:lnTo>
                      <a:pt x="314" y="21"/>
                    </a:lnTo>
                    <a:lnTo>
                      <a:pt x="315" y="20"/>
                    </a:lnTo>
                    <a:lnTo>
                      <a:pt x="315" y="19"/>
                    </a:lnTo>
                    <a:lnTo>
                      <a:pt x="314" y="18"/>
                    </a:lnTo>
                    <a:lnTo>
                      <a:pt x="314" y="17"/>
                    </a:lnTo>
                    <a:lnTo>
                      <a:pt x="313" y="16"/>
                    </a:lnTo>
                    <a:lnTo>
                      <a:pt x="312" y="15"/>
                    </a:lnTo>
                    <a:lnTo>
                      <a:pt x="311" y="14"/>
                    </a:lnTo>
                    <a:lnTo>
                      <a:pt x="309" y="14"/>
                    </a:lnTo>
                    <a:lnTo>
                      <a:pt x="307" y="13"/>
                    </a:lnTo>
                    <a:lnTo>
                      <a:pt x="307" y="12"/>
                    </a:lnTo>
                    <a:lnTo>
                      <a:pt x="307" y="10"/>
                    </a:lnTo>
                    <a:lnTo>
                      <a:pt x="308" y="9"/>
                    </a:lnTo>
                    <a:lnTo>
                      <a:pt x="308" y="7"/>
                    </a:lnTo>
                    <a:lnTo>
                      <a:pt x="308" y="6"/>
                    </a:lnTo>
                    <a:lnTo>
                      <a:pt x="308" y="5"/>
                    </a:lnTo>
                    <a:lnTo>
                      <a:pt x="308" y="3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3" y="2"/>
                    </a:lnTo>
                    <a:lnTo>
                      <a:pt x="314" y="2"/>
                    </a:lnTo>
                    <a:lnTo>
                      <a:pt x="315" y="2"/>
                    </a:lnTo>
                    <a:lnTo>
                      <a:pt x="317" y="3"/>
                    </a:lnTo>
                    <a:lnTo>
                      <a:pt x="318" y="3"/>
                    </a:lnTo>
                    <a:lnTo>
                      <a:pt x="319" y="3"/>
                    </a:lnTo>
                    <a:lnTo>
                      <a:pt x="320" y="4"/>
                    </a:lnTo>
                    <a:lnTo>
                      <a:pt x="321" y="4"/>
                    </a:lnTo>
                    <a:lnTo>
                      <a:pt x="322" y="4"/>
                    </a:lnTo>
                    <a:lnTo>
                      <a:pt x="323" y="5"/>
                    </a:lnTo>
                    <a:lnTo>
                      <a:pt x="324" y="5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9"/>
                    </a:lnTo>
                    <a:lnTo>
                      <a:pt x="328" y="11"/>
                    </a:lnTo>
                    <a:lnTo>
                      <a:pt x="328" y="13"/>
                    </a:lnTo>
                    <a:lnTo>
                      <a:pt x="328" y="15"/>
                    </a:lnTo>
                    <a:lnTo>
                      <a:pt x="328" y="18"/>
                    </a:lnTo>
                    <a:lnTo>
                      <a:pt x="328" y="21"/>
                    </a:lnTo>
                    <a:lnTo>
                      <a:pt x="328" y="24"/>
                    </a:lnTo>
                    <a:lnTo>
                      <a:pt x="327" y="27"/>
                    </a:lnTo>
                    <a:lnTo>
                      <a:pt x="327" y="30"/>
                    </a:lnTo>
                    <a:lnTo>
                      <a:pt x="326" y="33"/>
                    </a:lnTo>
                    <a:lnTo>
                      <a:pt x="326" y="35"/>
                    </a:lnTo>
                    <a:lnTo>
                      <a:pt x="326" y="37"/>
                    </a:lnTo>
                    <a:lnTo>
                      <a:pt x="325" y="38"/>
                    </a:lnTo>
                    <a:lnTo>
                      <a:pt x="325" y="39"/>
                    </a:lnTo>
                    <a:lnTo>
                      <a:pt x="325" y="40"/>
                    </a:lnTo>
                    <a:lnTo>
                      <a:pt x="325" y="40"/>
                    </a:lnTo>
                    <a:lnTo>
                      <a:pt x="325" y="41"/>
                    </a:lnTo>
                    <a:lnTo>
                      <a:pt x="324" y="42"/>
                    </a:lnTo>
                    <a:lnTo>
                      <a:pt x="324" y="43"/>
                    </a:lnTo>
                    <a:lnTo>
                      <a:pt x="324" y="44"/>
                    </a:lnTo>
                    <a:lnTo>
                      <a:pt x="323" y="45"/>
                    </a:lnTo>
                    <a:lnTo>
                      <a:pt x="322" y="47"/>
                    </a:lnTo>
                    <a:lnTo>
                      <a:pt x="322" y="48"/>
                    </a:lnTo>
                    <a:lnTo>
                      <a:pt x="321" y="50"/>
                    </a:lnTo>
                    <a:lnTo>
                      <a:pt x="320" y="52"/>
                    </a:lnTo>
                    <a:lnTo>
                      <a:pt x="319" y="54"/>
                    </a:lnTo>
                    <a:lnTo>
                      <a:pt x="319" y="57"/>
                    </a:lnTo>
                    <a:lnTo>
                      <a:pt x="318" y="59"/>
                    </a:lnTo>
                    <a:lnTo>
                      <a:pt x="317" y="61"/>
                    </a:lnTo>
                    <a:lnTo>
                      <a:pt x="316" y="64"/>
                    </a:lnTo>
                    <a:lnTo>
                      <a:pt x="314" y="66"/>
                    </a:lnTo>
                    <a:lnTo>
                      <a:pt x="313" y="69"/>
                    </a:lnTo>
                    <a:lnTo>
                      <a:pt x="312" y="71"/>
                    </a:lnTo>
                    <a:lnTo>
                      <a:pt x="311" y="74"/>
                    </a:lnTo>
                    <a:lnTo>
                      <a:pt x="310" y="77"/>
                    </a:lnTo>
                    <a:lnTo>
                      <a:pt x="309" y="79"/>
                    </a:lnTo>
                    <a:lnTo>
                      <a:pt x="308" y="82"/>
                    </a:lnTo>
                    <a:lnTo>
                      <a:pt x="307" y="84"/>
                    </a:lnTo>
                    <a:lnTo>
                      <a:pt x="305" y="87"/>
                    </a:lnTo>
                    <a:lnTo>
                      <a:pt x="304" y="90"/>
                    </a:lnTo>
                    <a:lnTo>
                      <a:pt x="303" y="92"/>
                    </a:lnTo>
                    <a:lnTo>
                      <a:pt x="302" y="94"/>
                    </a:lnTo>
                    <a:lnTo>
                      <a:pt x="301" y="97"/>
                    </a:lnTo>
                    <a:lnTo>
                      <a:pt x="300" y="99"/>
                    </a:lnTo>
                    <a:lnTo>
                      <a:pt x="298" y="101"/>
                    </a:lnTo>
                    <a:lnTo>
                      <a:pt x="297" y="103"/>
                    </a:lnTo>
                    <a:lnTo>
                      <a:pt x="296" y="104"/>
                    </a:lnTo>
                    <a:lnTo>
                      <a:pt x="294" y="105"/>
                    </a:lnTo>
                    <a:lnTo>
                      <a:pt x="292" y="106"/>
                    </a:lnTo>
                    <a:lnTo>
                      <a:pt x="290" y="107"/>
                    </a:lnTo>
                    <a:lnTo>
                      <a:pt x="288" y="108"/>
                    </a:lnTo>
                    <a:lnTo>
                      <a:pt x="286" y="109"/>
                    </a:lnTo>
                    <a:lnTo>
                      <a:pt x="284" y="110"/>
                    </a:lnTo>
                    <a:lnTo>
                      <a:pt x="282" y="111"/>
                    </a:lnTo>
                    <a:lnTo>
                      <a:pt x="281" y="112"/>
                    </a:lnTo>
                    <a:lnTo>
                      <a:pt x="279" y="113"/>
                    </a:lnTo>
                    <a:lnTo>
                      <a:pt x="278" y="113"/>
                    </a:lnTo>
                    <a:lnTo>
                      <a:pt x="277" y="114"/>
                    </a:lnTo>
                    <a:lnTo>
                      <a:pt x="276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5" y="116"/>
                    </a:lnTo>
                    <a:lnTo>
                      <a:pt x="275" y="116"/>
                    </a:lnTo>
                    <a:lnTo>
                      <a:pt x="274" y="117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3" y="123"/>
                    </a:lnTo>
                    <a:lnTo>
                      <a:pt x="272" y="125"/>
                    </a:lnTo>
                    <a:lnTo>
                      <a:pt x="271" y="128"/>
                    </a:lnTo>
                    <a:lnTo>
                      <a:pt x="270" y="131"/>
                    </a:lnTo>
                    <a:lnTo>
                      <a:pt x="269" y="134"/>
                    </a:lnTo>
                    <a:lnTo>
                      <a:pt x="268" y="138"/>
                    </a:lnTo>
                    <a:lnTo>
                      <a:pt x="266" y="142"/>
                    </a:lnTo>
                    <a:lnTo>
                      <a:pt x="265" y="146"/>
                    </a:lnTo>
                    <a:lnTo>
                      <a:pt x="263" y="150"/>
                    </a:lnTo>
                    <a:lnTo>
                      <a:pt x="262" y="154"/>
                    </a:lnTo>
                    <a:lnTo>
                      <a:pt x="260" y="159"/>
                    </a:lnTo>
                    <a:lnTo>
                      <a:pt x="259" y="163"/>
                    </a:lnTo>
                    <a:lnTo>
                      <a:pt x="257" y="168"/>
                    </a:lnTo>
                    <a:lnTo>
                      <a:pt x="255" y="172"/>
                    </a:lnTo>
                    <a:lnTo>
                      <a:pt x="254" y="176"/>
                    </a:lnTo>
                    <a:lnTo>
                      <a:pt x="252" y="181"/>
                    </a:lnTo>
                    <a:lnTo>
                      <a:pt x="251" y="185"/>
                    </a:lnTo>
                    <a:lnTo>
                      <a:pt x="249" y="189"/>
                    </a:lnTo>
                    <a:lnTo>
                      <a:pt x="247" y="193"/>
                    </a:lnTo>
                    <a:lnTo>
                      <a:pt x="246" y="197"/>
                    </a:lnTo>
                    <a:lnTo>
                      <a:pt x="244" y="201"/>
                    </a:lnTo>
                    <a:lnTo>
                      <a:pt x="243" y="204"/>
                    </a:lnTo>
                    <a:lnTo>
                      <a:pt x="242" y="207"/>
                    </a:lnTo>
                    <a:lnTo>
                      <a:pt x="241" y="210"/>
                    </a:lnTo>
                    <a:lnTo>
                      <a:pt x="240" y="213"/>
                    </a:lnTo>
                    <a:lnTo>
                      <a:pt x="239" y="215"/>
                    </a:lnTo>
                    <a:lnTo>
                      <a:pt x="238" y="217"/>
                    </a:lnTo>
                    <a:lnTo>
                      <a:pt x="237" y="218"/>
                    </a:lnTo>
                    <a:lnTo>
                      <a:pt x="236" y="221"/>
                    </a:lnTo>
                    <a:lnTo>
                      <a:pt x="235" y="224"/>
                    </a:lnTo>
                    <a:lnTo>
                      <a:pt x="233" y="227"/>
                    </a:lnTo>
                    <a:lnTo>
                      <a:pt x="230" y="230"/>
                    </a:lnTo>
                    <a:lnTo>
                      <a:pt x="227" y="234"/>
                    </a:lnTo>
                    <a:lnTo>
                      <a:pt x="224" y="238"/>
                    </a:lnTo>
                    <a:lnTo>
                      <a:pt x="220" y="241"/>
                    </a:lnTo>
                    <a:lnTo>
                      <a:pt x="216" y="244"/>
                    </a:lnTo>
                    <a:lnTo>
                      <a:pt x="212" y="248"/>
                    </a:lnTo>
                    <a:lnTo>
                      <a:pt x="207" y="251"/>
                    </a:lnTo>
                    <a:lnTo>
                      <a:pt x="203" y="253"/>
                    </a:lnTo>
                    <a:lnTo>
                      <a:pt x="198" y="256"/>
                    </a:lnTo>
                    <a:lnTo>
                      <a:pt x="193" y="258"/>
                    </a:lnTo>
                    <a:lnTo>
                      <a:pt x="188" y="259"/>
                    </a:lnTo>
                    <a:lnTo>
                      <a:pt x="184" y="260"/>
                    </a:lnTo>
                    <a:lnTo>
                      <a:pt x="179" y="260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4" y="260"/>
                    </a:lnTo>
                    <a:lnTo>
                      <a:pt x="172" y="260"/>
                    </a:lnTo>
                    <a:lnTo>
                      <a:pt x="170" y="260"/>
                    </a:lnTo>
                    <a:lnTo>
                      <a:pt x="167" y="260"/>
                    </a:lnTo>
                    <a:lnTo>
                      <a:pt x="165" y="259"/>
                    </a:lnTo>
                    <a:lnTo>
                      <a:pt x="162" y="259"/>
                    </a:lnTo>
                    <a:lnTo>
                      <a:pt x="160" y="259"/>
                    </a:lnTo>
                    <a:lnTo>
                      <a:pt x="157" y="258"/>
                    </a:lnTo>
                    <a:lnTo>
                      <a:pt x="155" y="257"/>
                    </a:lnTo>
                    <a:lnTo>
                      <a:pt x="152" y="257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3" y="254"/>
                    </a:lnTo>
                    <a:lnTo>
                      <a:pt x="140" y="253"/>
                    </a:lnTo>
                    <a:lnTo>
                      <a:pt x="137" y="252"/>
                    </a:lnTo>
                    <a:lnTo>
                      <a:pt x="135" y="250"/>
                    </a:lnTo>
                    <a:lnTo>
                      <a:pt x="132" y="249"/>
                    </a:lnTo>
                    <a:lnTo>
                      <a:pt x="129" y="247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1" y="242"/>
                    </a:lnTo>
                    <a:lnTo>
                      <a:pt x="118" y="240"/>
                    </a:lnTo>
                    <a:lnTo>
                      <a:pt x="116" y="238"/>
                    </a:lnTo>
                    <a:lnTo>
                      <a:pt x="114" y="235"/>
                    </a:lnTo>
                    <a:lnTo>
                      <a:pt x="112" y="233"/>
                    </a:lnTo>
                    <a:lnTo>
                      <a:pt x="110" y="230"/>
                    </a:lnTo>
                    <a:lnTo>
                      <a:pt x="108" y="227"/>
                    </a:lnTo>
                    <a:lnTo>
                      <a:pt x="106" y="225"/>
                    </a:lnTo>
                    <a:lnTo>
                      <a:pt x="104" y="221"/>
                    </a:lnTo>
                    <a:lnTo>
                      <a:pt x="103" y="218"/>
                    </a:lnTo>
                    <a:lnTo>
                      <a:pt x="101" y="215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7" y="204"/>
                    </a:lnTo>
                    <a:lnTo>
                      <a:pt x="95" y="200"/>
                    </a:lnTo>
                    <a:lnTo>
                      <a:pt x="93" y="196"/>
                    </a:lnTo>
                    <a:lnTo>
                      <a:pt x="92" y="192"/>
                    </a:lnTo>
                    <a:lnTo>
                      <a:pt x="90" y="188"/>
                    </a:lnTo>
                    <a:lnTo>
                      <a:pt x="88" y="184"/>
                    </a:lnTo>
                    <a:lnTo>
                      <a:pt x="87" y="179"/>
                    </a:lnTo>
                    <a:lnTo>
                      <a:pt x="85" y="175"/>
                    </a:lnTo>
                    <a:lnTo>
                      <a:pt x="83" y="171"/>
                    </a:lnTo>
                    <a:lnTo>
                      <a:pt x="81" y="167"/>
                    </a:lnTo>
                    <a:lnTo>
                      <a:pt x="80" y="162"/>
                    </a:lnTo>
                    <a:lnTo>
                      <a:pt x="78" y="158"/>
                    </a:lnTo>
                    <a:lnTo>
                      <a:pt x="76" y="154"/>
                    </a:lnTo>
                    <a:lnTo>
                      <a:pt x="75" y="150"/>
                    </a:lnTo>
                    <a:lnTo>
                      <a:pt x="73" y="146"/>
                    </a:lnTo>
                    <a:lnTo>
                      <a:pt x="72" y="143"/>
                    </a:lnTo>
                    <a:lnTo>
                      <a:pt x="70" y="139"/>
                    </a:lnTo>
                    <a:lnTo>
                      <a:pt x="69" y="136"/>
                    </a:lnTo>
                    <a:lnTo>
                      <a:pt x="68" y="132"/>
                    </a:lnTo>
                    <a:lnTo>
                      <a:pt x="67" y="129"/>
                    </a:lnTo>
                    <a:lnTo>
                      <a:pt x="66" y="127"/>
                    </a:lnTo>
                    <a:lnTo>
                      <a:pt x="65" y="124"/>
                    </a:lnTo>
                    <a:lnTo>
                      <a:pt x="64" y="122"/>
                    </a:lnTo>
                    <a:lnTo>
                      <a:pt x="63" y="120"/>
                    </a:lnTo>
                    <a:lnTo>
                      <a:pt x="62" y="118"/>
                    </a:lnTo>
                    <a:lnTo>
                      <a:pt x="62" y="117"/>
                    </a:lnTo>
                    <a:lnTo>
                      <a:pt x="61" y="116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0" y="115"/>
                    </a:lnTo>
                    <a:lnTo>
                      <a:pt x="59" y="115"/>
                    </a:lnTo>
                    <a:lnTo>
                      <a:pt x="58" y="114"/>
                    </a:lnTo>
                    <a:lnTo>
                      <a:pt x="56" y="114"/>
                    </a:lnTo>
                    <a:lnTo>
                      <a:pt x="54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49" y="112"/>
                    </a:lnTo>
                    <a:lnTo>
                      <a:pt x="47" y="111"/>
                    </a:lnTo>
                    <a:lnTo>
                      <a:pt x="45" y="111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1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8"/>
                    </a:lnTo>
                    <a:lnTo>
                      <a:pt x="39" y="107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3"/>
                    </a:lnTo>
                    <a:lnTo>
                      <a:pt x="36" y="101"/>
                    </a:lnTo>
                    <a:lnTo>
                      <a:pt x="35" y="98"/>
                    </a:lnTo>
                    <a:lnTo>
                      <a:pt x="34" y="96"/>
                    </a:lnTo>
                    <a:lnTo>
                      <a:pt x="32" y="93"/>
                    </a:lnTo>
                    <a:lnTo>
                      <a:pt x="31" y="90"/>
                    </a:lnTo>
                    <a:lnTo>
                      <a:pt x="30" y="87"/>
                    </a:lnTo>
                    <a:lnTo>
                      <a:pt x="28" y="84"/>
                    </a:lnTo>
                    <a:lnTo>
                      <a:pt x="27" y="81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20" y="68"/>
                    </a:lnTo>
                    <a:lnTo>
                      <a:pt x="19" y="65"/>
                    </a:lnTo>
                    <a:lnTo>
                      <a:pt x="17" y="62"/>
                    </a:lnTo>
                    <a:lnTo>
                      <a:pt x="16" y="59"/>
                    </a:lnTo>
                    <a:lnTo>
                      <a:pt x="15" y="56"/>
                    </a:lnTo>
                    <a:lnTo>
                      <a:pt x="13" y="53"/>
                    </a:lnTo>
                    <a:lnTo>
                      <a:pt x="12" y="51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36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3" name="Freeform 70"/>
              <p:cNvSpPr>
                <a:spLocks/>
              </p:cNvSpPr>
              <p:nvPr/>
            </p:nvSpPr>
            <p:spPr bwMode="auto">
              <a:xfrm>
                <a:off x="675556" y="1812380"/>
                <a:ext cx="520700" cy="412750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9" y="47"/>
                  </a:cxn>
                  <a:cxn ang="0">
                    <a:pos x="41" y="75"/>
                  </a:cxn>
                  <a:cxn ang="0">
                    <a:pos x="48" y="91"/>
                  </a:cxn>
                  <a:cxn ang="0">
                    <a:pos x="57" y="95"/>
                  </a:cxn>
                  <a:cxn ang="0">
                    <a:pos x="72" y="101"/>
                  </a:cxn>
                  <a:cxn ang="0">
                    <a:pos x="74" y="111"/>
                  </a:cxn>
                  <a:cxn ang="0">
                    <a:pos x="86" y="146"/>
                  </a:cxn>
                  <a:cxn ang="0">
                    <a:pos x="102" y="188"/>
                  </a:cxn>
                  <a:cxn ang="0">
                    <a:pos x="114" y="216"/>
                  </a:cxn>
                  <a:cxn ang="0">
                    <a:pos x="129" y="233"/>
                  </a:cxn>
                  <a:cxn ang="0">
                    <a:pos x="165" y="248"/>
                  </a:cxn>
                  <a:cxn ang="0">
                    <a:pos x="201" y="241"/>
                  </a:cxn>
                  <a:cxn ang="0">
                    <a:pos x="220" y="228"/>
                  </a:cxn>
                  <a:cxn ang="0">
                    <a:pos x="227" y="213"/>
                  </a:cxn>
                  <a:cxn ang="0">
                    <a:pos x="240" y="174"/>
                  </a:cxn>
                  <a:cxn ang="0">
                    <a:pos x="254" y="131"/>
                  </a:cxn>
                  <a:cxn ang="0">
                    <a:pos x="260" y="106"/>
                  </a:cxn>
                  <a:cxn ang="0">
                    <a:pos x="268" y="103"/>
                  </a:cxn>
                  <a:cxn ang="0">
                    <a:pos x="286" y="97"/>
                  </a:cxn>
                  <a:cxn ang="0">
                    <a:pos x="290" y="90"/>
                  </a:cxn>
                  <a:cxn ang="0">
                    <a:pos x="298" y="69"/>
                  </a:cxn>
                  <a:cxn ang="0">
                    <a:pos x="308" y="45"/>
                  </a:cxn>
                  <a:cxn ang="0">
                    <a:pos x="314" y="30"/>
                  </a:cxn>
                  <a:cxn ang="0">
                    <a:pos x="314" y="22"/>
                  </a:cxn>
                  <a:cxn ang="0">
                    <a:pos x="311" y="14"/>
                  </a:cxn>
                  <a:cxn ang="0">
                    <a:pos x="308" y="5"/>
                  </a:cxn>
                  <a:cxn ang="0">
                    <a:pos x="315" y="2"/>
                  </a:cxn>
                  <a:cxn ang="0">
                    <a:pos x="324" y="5"/>
                  </a:cxn>
                  <a:cxn ang="0">
                    <a:pos x="328" y="18"/>
                  </a:cxn>
                  <a:cxn ang="0">
                    <a:pos x="325" y="38"/>
                  </a:cxn>
                  <a:cxn ang="0">
                    <a:pos x="323" y="45"/>
                  </a:cxn>
                  <a:cxn ang="0">
                    <a:pos x="317" y="61"/>
                  </a:cxn>
                  <a:cxn ang="0">
                    <a:pos x="308" y="82"/>
                  </a:cxn>
                  <a:cxn ang="0">
                    <a:pos x="298" y="101"/>
                  </a:cxn>
                  <a:cxn ang="0">
                    <a:pos x="284" y="110"/>
                  </a:cxn>
                  <a:cxn ang="0">
                    <a:pos x="275" y="115"/>
                  </a:cxn>
                  <a:cxn ang="0">
                    <a:pos x="271" y="128"/>
                  </a:cxn>
                  <a:cxn ang="0">
                    <a:pos x="260" y="159"/>
                  </a:cxn>
                  <a:cxn ang="0">
                    <a:pos x="247" y="193"/>
                  </a:cxn>
                  <a:cxn ang="0">
                    <a:pos x="238" y="217"/>
                  </a:cxn>
                  <a:cxn ang="0">
                    <a:pos x="220" y="241"/>
                  </a:cxn>
                  <a:cxn ang="0">
                    <a:pos x="184" y="260"/>
                  </a:cxn>
                  <a:cxn ang="0">
                    <a:pos x="165" y="259"/>
                  </a:cxn>
                  <a:cxn ang="0">
                    <a:pos x="143" y="254"/>
                  </a:cxn>
                  <a:cxn ang="0">
                    <a:pos x="121" y="242"/>
                  </a:cxn>
                  <a:cxn ang="0">
                    <a:pos x="104" y="221"/>
                  </a:cxn>
                  <a:cxn ang="0">
                    <a:pos x="92" y="192"/>
                  </a:cxn>
                  <a:cxn ang="0">
                    <a:pos x="78" y="158"/>
                  </a:cxn>
                  <a:cxn ang="0">
                    <a:pos x="67" y="129"/>
                  </a:cxn>
                  <a:cxn ang="0">
                    <a:pos x="61" y="115"/>
                  </a:cxn>
                  <a:cxn ang="0">
                    <a:pos x="53" y="113"/>
                  </a:cxn>
                  <a:cxn ang="0">
                    <a:pos x="40" y="109"/>
                  </a:cxn>
                  <a:cxn ang="0">
                    <a:pos x="36" y="101"/>
                  </a:cxn>
                  <a:cxn ang="0">
                    <a:pos x="25" y="78"/>
                  </a:cxn>
                  <a:cxn ang="0">
                    <a:pos x="13" y="53"/>
                  </a:cxn>
                  <a:cxn ang="0">
                    <a:pos x="7" y="40"/>
                  </a:cxn>
                  <a:cxn ang="0">
                    <a:pos x="0" y="17"/>
                  </a:cxn>
                  <a:cxn ang="0">
                    <a:pos x="4" y="3"/>
                  </a:cxn>
                  <a:cxn ang="0">
                    <a:pos x="13" y="0"/>
                  </a:cxn>
                  <a:cxn ang="0">
                    <a:pos x="24" y="2"/>
                  </a:cxn>
                </a:cxnLst>
                <a:rect l="0" t="0" r="r" b="b"/>
                <a:pathLst>
                  <a:path w="328" h="260">
                    <a:moveTo>
                      <a:pt x="30" y="15"/>
                    </a:move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9" y="25"/>
                    </a:lnTo>
                    <a:lnTo>
                      <a:pt x="20" y="28"/>
                    </a:lnTo>
                    <a:lnTo>
                      <a:pt x="21" y="31"/>
                    </a:lnTo>
                    <a:lnTo>
                      <a:pt x="23" y="34"/>
                    </a:lnTo>
                    <a:lnTo>
                      <a:pt x="24" y="37"/>
                    </a:lnTo>
                    <a:lnTo>
                      <a:pt x="26" y="40"/>
                    </a:lnTo>
                    <a:lnTo>
                      <a:pt x="27" y="44"/>
                    </a:lnTo>
                    <a:lnTo>
                      <a:pt x="29" y="47"/>
                    </a:lnTo>
                    <a:lnTo>
                      <a:pt x="30" y="51"/>
                    </a:lnTo>
                    <a:lnTo>
                      <a:pt x="32" y="54"/>
                    </a:lnTo>
                    <a:lnTo>
                      <a:pt x="33" y="58"/>
                    </a:lnTo>
                    <a:lnTo>
                      <a:pt x="35" y="61"/>
                    </a:lnTo>
                    <a:lnTo>
                      <a:pt x="36" y="65"/>
                    </a:lnTo>
                    <a:lnTo>
                      <a:pt x="38" y="68"/>
                    </a:lnTo>
                    <a:lnTo>
                      <a:pt x="39" y="72"/>
                    </a:lnTo>
                    <a:lnTo>
                      <a:pt x="41" y="75"/>
                    </a:lnTo>
                    <a:lnTo>
                      <a:pt x="42" y="78"/>
                    </a:lnTo>
                    <a:lnTo>
                      <a:pt x="43" y="80"/>
                    </a:lnTo>
                    <a:lnTo>
                      <a:pt x="45" y="83"/>
                    </a:lnTo>
                    <a:lnTo>
                      <a:pt x="46" y="85"/>
                    </a:lnTo>
                    <a:lnTo>
                      <a:pt x="47" y="87"/>
                    </a:lnTo>
                    <a:lnTo>
                      <a:pt x="47" y="89"/>
                    </a:lnTo>
                    <a:lnTo>
                      <a:pt x="48" y="90"/>
                    </a:lnTo>
                    <a:lnTo>
                      <a:pt x="48" y="91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4"/>
                    </a:lnTo>
                    <a:lnTo>
                      <a:pt x="55" y="94"/>
                    </a:lnTo>
                    <a:lnTo>
                      <a:pt x="57" y="95"/>
                    </a:lnTo>
                    <a:lnTo>
                      <a:pt x="59" y="96"/>
                    </a:lnTo>
                    <a:lnTo>
                      <a:pt x="61" y="97"/>
                    </a:lnTo>
                    <a:lnTo>
                      <a:pt x="64" y="98"/>
                    </a:lnTo>
                    <a:lnTo>
                      <a:pt x="66" y="98"/>
                    </a:lnTo>
                    <a:lnTo>
                      <a:pt x="68" y="99"/>
                    </a:lnTo>
                    <a:lnTo>
                      <a:pt x="70" y="100"/>
                    </a:lnTo>
                    <a:lnTo>
                      <a:pt x="71" y="100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2" y="103"/>
                    </a:lnTo>
                    <a:lnTo>
                      <a:pt x="72" y="105"/>
                    </a:lnTo>
                    <a:lnTo>
                      <a:pt x="73" y="108"/>
                    </a:lnTo>
                    <a:lnTo>
                      <a:pt x="74" y="111"/>
                    </a:lnTo>
                    <a:lnTo>
                      <a:pt x="75" y="114"/>
                    </a:lnTo>
                    <a:lnTo>
                      <a:pt x="76" y="118"/>
                    </a:lnTo>
                    <a:lnTo>
                      <a:pt x="77" y="122"/>
                    </a:lnTo>
                    <a:lnTo>
                      <a:pt x="79" y="126"/>
                    </a:lnTo>
                    <a:lnTo>
                      <a:pt x="80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6" y="146"/>
                    </a:lnTo>
                    <a:lnTo>
                      <a:pt x="88" y="151"/>
                    </a:lnTo>
                    <a:lnTo>
                      <a:pt x="90" y="157"/>
                    </a:lnTo>
                    <a:lnTo>
                      <a:pt x="92" y="162"/>
                    </a:lnTo>
                    <a:lnTo>
                      <a:pt x="94" y="168"/>
                    </a:lnTo>
                    <a:lnTo>
                      <a:pt x="96" y="173"/>
                    </a:lnTo>
                    <a:lnTo>
                      <a:pt x="98" y="178"/>
                    </a:lnTo>
                    <a:lnTo>
                      <a:pt x="100" y="183"/>
                    </a:lnTo>
                    <a:lnTo>
                      <a:pt x="102" y="188"/>
                    </a:lnTo>
                    <a:lnTo>
                      <a:pt x="103" y="193"/>
                    </a:lnTo>
                    <a:lnTo>
                      <a:pt x="105" y="197"/>
                    </a:lnTo>
                    <a:lnTo>
                      <a:pt x="107" y="201"/>
                    </a:lnTo>
                    <a:lnTo>
                      <a:pt x="109" y="205"/>
                    </a:lnTo>
                    <a:lnTo>
                      <a:pt x="110" y="208"/>
                    </a:lnTo>
                    <a:lnTo>
                      <a:pt x="112" y="211"/>
                    </a:lnTo>
                    <a:lnTo>
                      <a:pt x="113" y="214"/>
                    </a:lnTo>
                    <a:lnTo>
                      <a:pt x="114" y="216"/>
                    </a:lnTo>
                    <a:lnTo>
                      <a:pt x="115" y="217"/>
                    </a:lnTo>
                    <a:lnTo>
                      <a:pt x="116" y="218"/>
                    </a:lnTo>
                    <a:lnTo>
                      <a:pt x="117" y="220"/>
                    </a:lnTo>
                    <a:lnTo>
                      <a:pt x="118" y="223"/>
                    </a:lnTo>
                    <a:lnTo>
                      <a:pt x="120" y="225"/>
                    </a:lnTo>
                    <a:lnTo>
                      <a:pt x="123" y="228"/>
                    </a:lnTo>
                    <a:lnTo>
                      <a:pt x="126" y="230"/>
                    </a:lnTo>
                    <a:lnTo>
                      <a:pt x="129" y="233"/>
                    </a:lnTo>
                    <a:lnTo>
                      <a:pt x="133" y="236"/>
                    </a:lnTo>
                    <a:lnTo>
                      <a:pt x="137" y="238"/>
                    </a:lnTo>
                    <a:lnTo>
                      <a:pt x="141" y="240"/>
                    </a:lnTo>
                    <a:lnTo>
                      <a:pt x="146" y="243"/>
                    </a:lnTo>
                    <a:lnTo>
                      <a:pt x="150" y="244"/>
                    </a:lnTo>
                    <a:lnTo>
                      <a:pt x="155" y="246"/>
                    </a:lnTo>
                    <a:lnTo>
                      <a:pt x="160" y="247"/>
                    </a:lnTo>
                    <a:lnTo>
                      <a:pt x="165" y="248"/>
                    </a:lnTo>
                    <a:lnTo>
                      <a:pt x="170" y="249"/>
                    </a:lnTo>
                    <a:lnTo>
                      <a:pt x="175" y="249"/>
                    </a:lnTo>
                    <a:lnTo>
                      <a:pt x="180" y="248"/>
                    </a:lnTo>
                    <a:lnTo>
                      <a:pt x="185" y="248"/>
                    </a:lnTo>
                    <a:lnTo>
                      <a:pt x="189" y="246"/>
                    </a:lnTo>
                    <a:lnTo>
                      <a:pt x="194" y="245"/>
                    </a:lnTo>
                    <a:lnTo>
                      <a:pt x="198" y="243"/>
                    </a:lnTo>
                    <a:lnTo>
                      <a:pt x="201" y="241"/>
                    </a:lnTo>
                    <a:lnTo>
                      <a:pt x="205" y="239"/>
                    </a:lnTo>
                    <a:lnTo>
                      <a:pt x="208" y="237"/>
                    </a:lnTo>
                    <a:lnTo>
                      <a:pt x="211" y="235"/>
                    </a:lnTo>
                    <a:lnTo>
                      <a:pt x="213" y="233"/>
                    </a:lnTo>
                    <a:lnTo>
                      <a:pt x="215" y="232"/>
                    </a:lnTo>
                    <a:lnTo>
                      <a:pt x="217" y="230"/>
                    </a:lnTo>
                    <a:lnTo>
                      <a:pt x="218" y="229"/>
                    </a:lnTo>
                    <a:lnTo>
                      <a:pt x="220" y="228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21" y="226"/>
                    </a:lnTo>
                    <a:lnTo>
                      <a:pt x="222" y="224"/>
                    </a:lnTo>
                    <a:lnTo>
                      <a:pt x="223" y="222"/>
                    </a:lnTo>
                    <a:lnTo>
                      <a:pt x="224" y="220"/>
                    </a:lnTo>
                    <a:lnTo>
                      <a:pt x="225" y="217"/>
                    </a:lnTo>
                    <a:lnTo>
                      <a:pt x="227" y="213"/>
                    </a:lnTo>
                    <a:lnTo>
                      <a:pt x="228" y="209"/>
                    </a:lnTo>
                    <a:lnTo>
                      <a:pt x="230" y="205"/>
                    </a:lnTo>
                    <a:lnTo>
                      <a:pt x="231" y="200"/>
                    </a:lnTo>
                    <a:lnTo>
                      <a:pt x="233" y="196"/>
                    </a:lnTo>
                    <a:lnTo>
                      <a:pt x="235" y="191"/>
                    </a:lnTo>
                    <a:lnTo>
                      <a:pt x="237" y="185"/>
                    </a:lnTo>
                    <a:lnTo>
                      <a:pt x="238" y="180"/>
                    </a:lnTo>
                    <a:lnTo>
                      <a:pt x="240" y="174"/>
                    </a:lnTo>
                    <a:lnTo>
                      <a:pt x="242" y="169"/>
                    </a:lnTo>
                    <a:lnTo>
                      <a:pt x="244" y="163"/>
                    </a:lnTo>
                    <a:lnTo>
                      <a:pt x="245" y="157"/>
                    </a:lnTo>
                    <a:lnTo>
                      <a:pt x="247" y="152"/>
                    </a:lnTo>
                    <a:lnTo>
                      <a:pt x="249" y="146"/>
                    </a:lnTo>
                    <a:lnTo>
                      <a:pt x="251" y="141"/>
                    </a:lnTo>
                    <a:lnTo>
                      <a:pt x="252" y="136"/>
                    </a:lnTo>
                    <a:lnTo>
                      <a:pt x="254" y="131"/>
                    </a:lnTo>
                    <a:lnTo>
                      <a:pt x="255" y="126"/>
                    </a:lnTo>
                    <a:lnTo>
                      <a:pt x="256" y="122"/>
                    </a:lnTo>
                    <a:lnTo>
                      <a:pt x="257" y="118"/>
                    </a:lnTo>
                    <a:lnTo>
                      <a:pt x="258" y="115"/>
                    </a:lnTo>
                    <a:lnTo>
                      <a:pt x="259" y="112"/>
                    </a:lnTo>
                    <a:lnTo>
                      <a:pt x="260" y="109"/>
                    </a:lnTo>
                    <a:lnTo>
                      <a:pt x="260" y="107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5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8" y="103"/>
                    </a:lnTo>
                    <a:lnTo>
                      <a:pt x="270" y="102"/>
                    </a:lnTo>
                    <a:lnTo>
                      <a:pt x="273" y="101"/>
                    </a:lnTo>
                    <a:lnTo>
                      <a:pt x="276" y="101"/>
                    </a:lnTo>
                    <a:lnTo>
                      <a:pt x="278" y="100"/>
                    </a:lnTo>
                    <a:lnTo>
                      <a:pt x="281" y="99"/>
                    </a:lnTo>
                    <a:lnTo>
                      <a:pt x="283" y="98"/>
                    </a:lnTo>
                    <a:lnTo>
                      <a:pt x="285" y="97"/>
                    </a:lnTo>
                    <a:lnTo>
                      <a:pt x="286" y="97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8" y="96"/>
                    </a:lnTo>
                    <a:lnTo>
                      <a:pt x="288" y="96"/>
                    </a:lnTo>
                    <a:lnTo>
                      <a:pt x="288" y="95"/>
                    </a:lnTo>
                    <a:lnTo>
                      <a:pt x="289" y="94"/>
                    </a:lnTo>
                    <a:lnTo>
                      <a:pt x="289" y="92"/>
                    </a:lnTo>
                    <a:lnTo>
                      <a:pt x="290" y="90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4"/>
                    </a:lnTo>
                    <a:lnTo>
                      <a:pt x="294" y="81"/>
                    </a:lnTo>
                    <a:lnTo>
                      <a:pt x="295" y="78"/>
                    </a:lnTo>
                    <a:lnTo>
                      <a:pt x="296" y="75"/>
                    </a:lnTo>
                    <a:lnTo>
                      <a:pt x="297" y="72"/>
                    </a:lnTo>
                    <a:lnTo>
                      <a:pt x="298" y="69"/>
                    </a:lnTo>
                    <a:lnTo>
                      <a:pt x="299" y="66"/>
                    </a:lnTo>
                    <a:lnTo>
                      <a:pt x="301" y="63"/>
                    </a:lnTo>
                    <a:lnTo>
                      <a:pt x="302" y="60"/>
                    </a:lnTo>
                    <a:lnTo>
                      <a:pt x="303" y="57"/>
                    </a:lnTo>
                    <a:lnTo>
                      <a:pt x="304" y="54"/>
                    </a:lnTo>
                    <a:lnTo>
                      <a:pt x="306" y="51"/>
                    </a:lnTo>
                    <a:lnTo>
                      <a:pt x="307" y="48"/>
                    </a:lnTo>
                    <a:lnTo>
                      <a:pt x="308" y="45"/>
                    </a:lnTo>
                    <a:lnTo>
                      <a:pt x="309" y="43"/>
                    </a:lnTo>
                    <a:lnTo>
                      <a:pt x="310" y="40"/>
                    </a:lnTo>
                    <a:lnTo>
                      <a:pt x="311" y="38"/>
                    </a:lnTo>
                    <a:lnTo>
                      <a:pt x="311" y="36"/>
                    </a:lnTo>
                    <a:lnTo>
                      <a:pt x="312" y="34"/>
                    </a:lnTo>
                    <a:lnTo>
                      <a:pt x="313" y="32"/>
                    </a:lnTo>
                    <a:lnTo>
                      <a:pt x="313" y="31"/>
                    </a:lnTo>
                    <a:lnTo>
                      <a:pt x="314" y="30"/>
                    </a:lnTo>
                    <a:lnTo>
                      <a:pt x="314" y="29"/>
                    </a:lnTo>
                    <a:lnTo>
                      <a:pt x="314" y="29"/>
                    </a:lnTo>
                    <a:lnTo>
                      <a:pt x="313" y="28"/>
                    </a:lnTo>
                    <a:lnTo>
                      <a:pt x="313" y="27"/>
                    </a:lnTo>
                    <a:lnTo>
                      <a:pt x="313" y="26"/>
                    </a:lnTo>
                    <a:lnTo>
                      <a:pt x="314" y="25"/>
                    </a:lnTo>
                    <a:lnTo>
                      <a:pt x="314" y="23"/>
                    </a:lnTo>
                    <a:lnTo>
                      <a:pt x="314" y="22"/>
                    </a:lnTo>
                    <a:lnTo>
                      <a:pt x="314" y="21"/>
                    </a:lnTo>
                    <a:lnTo>
                      <a:pt x="315" y="20"/>
                    </a:lnTo>
                    <a:lnTo>
                      <a:pt x="315" y="19"/>
                    </a:lnTo>
                    <a:lnTo>
                      <a:pt x="314" y="18"/>
                    </a:lnTo>
                    <a:lnTo>
                      <a:pt x="314" y="17"/>
                    </a:lnTo>
                    <a:lnTo>
                      <a:pt x="313" y="16"/>
                    </a:lnTo>
                    <a:lnTo>
                      <a:pt x="312" y="15"/>
                    </a:lnTo>
                    <a:lnTo>
                      <a:pt x="311" y="14"/>
                    </a:lnTo>
                    <a:lnTo>
                      <a:pt x="309" y="14"/>
                    </a:lnTo>
                    <a:lnTo>
                      <a:pt x="307" y="13"/>
                    </a:lnTo>
                    <a:lnTo>
                      <a:pt x="307" y="12"/>
                    </a:lnTo>
                    <a:lnTo>
                      <a:pt x="307" y="10"/>
                    </a:lnTo>
                    <a:lnTo>
                      <a:pt x="308" y="9"/>
                    </a:lnTo>
                    <a:lnTo>
                      <a:pt x="308" y="7"/>
                    </a:lnTo>
                    <a:lnTo>
                      <a:pt x="308" y="6"/>
                    </a:lnTo>
                    <a:lnTo>
                      <a:pt x="308" y="5"/>
                    </a:lnTo>
                    <a:lnTo>
                      <a:pt x="308" y="3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3" y="2"/>
                    </a:lnTo>
                    <a:lnTo>
                      <a:pt x="314" y="2"/>
                    </a:lnTo>
                    <a:lnTo>
                      <a:pt x="315" y="2"/>
                    </a:lnTo>
                    <a:lnTo>
                      <a:pt x="317" y="3"/>
                    </a:lnTo>
                    <a:lnTo>
                      <a:pt x="318" y="3"/>
                    </a:lnTo>
                    <a:lnTo>
                      <a:pt x="319" y="3"/>
                    </a:lnTo>
                    <a:lnTo>
                      <a:pt x="320" y="4"/>
                    </a:lnTo>
                    <a:lnTo>
                      <a:pt x="321" y="4"/>
                    </a:lnTo>
                    <a:lnTo>
                      <a:pt x="322" y="4"/>
                    </a:lnTo>
                    <a:lnTo>
                      <a:pt x="323" y="5"/>
                    </a:lnTo>
                    <a:lnTo>
                      <a:pt x="324" y="5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9"/>
                    </a:lnTo>
                    <a:lnTo>
                      <a:pt x="328" y="11"/>
                    </a:lnTo>
                    <a:lnTo>
                      <a:pt x="328" y="13"/>
                    </a:lnTo>
                    <a:lnTo>
                      <a:pt x="328" y="15"/>
                    </a:lnTo>
                    <a:lnTo>
                      <a:pt x="328" y="18"/>
                    </a:lnTo>
                    <a:lnTo>
                      <a:pt x="328" y="21"/>
                    </a:lnTo>
                    <a:lnTo>
                      <a:pt x="328" y="24"/>
                    </a:lnTo>
                    <a:lnTo>
                      <a:pt x="327" y="27"/>
                    </a:lnTo>
                    <a:lnTo>
                      <a:pt x="327" y="30"/>
                    </a:lnTo>
                    <a:lnTo>
                      <a:pt x="326" y="33"/>
                    </a:lnTo>
                    <a:lnTo>
                      <a:pt x="326" y="35"/>
                    </a:lnTo>
                    <a:lnTo>
                      <a:pt x="326" y="37"/>
                    </a:lnTo>
                    <a:lnTo>
                      <a:pt x="325" y="38"/>
                    </a:lnTo>
                    <a:lnTo>
                      <a:pt x="325" y="39"/>
                    </a:lnTo>
                    <a:lnTo>
                      <a:pt x="325" y="40"/>
                    </a:lnTo>
                    <a:lnTo>
                      <a:pt x="325" y="40"/>
                    </a:lnTo>
                    <a:lnTo>
                      <a:pt x="325" y="41"/>
                    </a:lnTo>
                    <a:lnTo>
                      <a:pt x="324" y="42"/>
                    </a:lnTo>
                    <a:lnTo>
                      <a:pt x="324" y="43"/>
                    </a:lnTo>
                    <a:lnTo>
                      <a:pt x="324" y="44"/>
                    </a:lnTo>
                    <a:lnTo>
                      <a:pt x="323" y="45"/>
                    </a:lnTo>
                    <a:lnTo>
                      <a:pt x="322" y="47"/>
                    </a:lnTo>
                    <a:lnTo>
                      <a:pt x="322" y="48"/>
                    </a:lnTo>
                    <a:lnTo>
                      <a:pt x="321" y="50"/>
                    </a:lnTo>
                    <a:lnTo>
                      <a:pt x="320" y="52"/>
                    </a:lnTo>
                    <a:lnTo>
                      <a:pt x="319" y="54"/>
                    </a:lnTo>
                    <a:lnTo>
                      <a:pt x="319" y="57"/>
                    </a:lnTo>
                    <a:lnTo>
                      <a:pt x="318" y="59"/>
                    </a:lnTo>
                    <a:lnTo>
                      <a:pt x="317" y="61"/>
                    </a:lnTo>
                    <a:lnTo>
                      <a:pt x="316" y="64"/>
                    </a:lnTo>
                    <a:lnTo>
                      <a:pt x="314" y="66"/>
                    </a:lnTo>
                    <a:lnTo>
                      <a:pt x="313" y="69"/>
                    </a:lnTo>
                    <a:lnTo>
                      <a:pt x="312" y="71"/>
                    </a:lnTo>
                    <a:lnTo>
                      <a:pt x="311" y="74"/>
                    </a:lnTo>
                    <a:lnTo>
                      <a:pt x="310" y="77"/>
                    </a:lnTo>
                    <a:lnTo>
                      <a:pt x="309" y="79"/>
                    </a:lnTo>
                    <a:lnTo>
                      <a:pt x="308" y="82"/>
                    </a:lnTo>
                    <a:lnTo>
                      <a:pt x="307" y="84"/>
                    </a:lnTo>
                    <a:lnTo>
                      <a:pt x="305" y="87"/>
                    </a:lnTo>
                    <a:lnTo>
                      <a:pt x="304" y="90"/>
                    </a:lnTo>
                    <a:lnTo>
                      <a:pt x="303" y="92"/>
                    </a:lnTo>
                    <a:lnTo>
                      <a:pt x="302" y="94"/>
                    </a:lnTo>
                    <a:lnTo>
                      <a:pt x="301" y="97"/>
                    </a:lnTo>
                    <a:lnTo>
                      <a:pt x="300" y="99"/>
                    </a:lnTo>
                    <a:lnTo>
                      <a:pt x="298" y="101"/>
                    </a:lnTo>
                    <a:lnTo>
                      <a:pt x="297" y="103"/>
                    </a:lnTo>
                    <a:lnTo>
                      <a:pt x="296" y="104"/>
                    </a:lnTo>
                    <a:lnTo>
                      <a:pt x="294" y="105"/>
                    </a:lnTo>
                    <a:lnTo>
                      <a:pt x="292" y="106"/>
                    </a:lnTo>
                    <a:lnTo>
                      <a:pt x="290" y="107"/>
                    </a:lnTo>
                    <a:lnTo>
                      <a:pt x="288" y="108"/>
                    </a:lnTo>
                    <a:lnTo>
                      <a:pt x="286" y="109"/>
                    </a:lnTo>
                    <a:lnTo>
                      <a:pt x="284" y="110"/>
                    </a:lnTo>
                    <a:lnTo>
                      <a:pt x="282" y="111"/>
                    </a:lnTo>
                    <a:lnTo>
                      <a:pt x="281" y="112"/>
                    </a:lnTo>
                    <a:lnTo>
                      <a:pt x="279" y="113"/>
                    </a:lnTo>
                    <a:lnTo>
                      <a:pt x="278" y="113"/>
                    </a:lnTo>
                    <a:lnTo>
                      <a:pt x="277" y="114"/>
                    </a:lnTo>
                    <a:lnTo>
                      <a:pt x="276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5" y="116"/>
                    </a:lnTo>
                    <a:lnTo>
                      <a:pt x="275" y="116"/>
                    </a:lnTo>
                    <a:lnTo>
                      <a:pt x="274" y="117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3" y="123"/>
                    </a:lnTo>
                    <a:lnTo>
                      <a:pt x="272" y="125"/>
                    </a:lnTo>
                    <a:lnTo>
                      <a:pt x="271" y="128"/>
                    </a:lnTo>
                    <a:lnTo>
                      <a:pt x="270" y="131"/>
                    </a:lnTo>
                    <a:lnTo>
                      <a:pt x="269" y="134"/>
                    </a:lnTo>
                    <a:lnTo>
                      <a:pt x="268" y="138"/>
                    </a:lnTo>
                    <a:lnTo>
                      <a:pt x="266" y="142"/>
                    </a:lnTo>
                    <a:lnTo>
                      <a:pt x="265" y="146"/>
                    </a:lnTo>
                    <a:lnTo>
                      <a:pt x="263" y="150"/>
                    </a:lnTo>
                    <a:lnTo>
                      <a:pt x="262" y="154"/>
                    </a:lnTo>
                    <a:lnTo>
                      <a:pt x="260" y="159"/>
                    </a:lnTo>
                    <a:lnTo>
                      <a:pt x="259" y="163"/>
                    </a:lnTo>
                    <a:lnTo>
                      <a:pt x="257" y="168"/>
                    </a:lnTo>
                    <a:lnTo>
                      <a:pt x="255" y="172"/>
                    </a:lnTo>
                    <a:lnTo>
                      <a:pt x="254" y="176"/>
                    </a:lnTo>
                    <a:lnTo>
                      <a:pt x="252" y="181"/>
                    </a:lnTo>
                    <a:lnTo>
                      <a:pt x="251" y="185"/>
                    </a:lnTo>
                    <a:lnTo>
                      <a:pt x="249" y="189"/>
                    </a:lnTo>
                    <a:lnTo>
                      <a:pt x="247" y="193"/>
                    </a:lnTo>
                    <a:lnTo>
                      <a:pt x="246" y="197"/>
                    </a:lnTo>
                    <a:lnTo>
                      <a:pt x="244" y="201"/>
                    </a:lnTo>
                    <a:lnTo>
                      <a:pt x="243" y="204"/>
                    </a:lnTo>
                    <a:lnTo>
                      <a:pt x="242" y="207"/>
                    </a:lnTo>
                    <a:lnTo>
                      <a:pt x="241" y="210"/>
                    </a:lnTo>
                    <a:lnTo>
                      <a:pt x="240" y="213"/>
                    </a:lnTo>
                    <a:lnTo>
                      <a:pt x="239" y="215"/>
                    </a:lnTo>
                    <a:lnTo>
                      <a:pt x="238" y="217"/>
                    </a:lnTo>
                    <a:lnTo>
                      <a:pt x="237" y="218"/>
                    </a:lnTo>
                    <a:lnTo>
                      <a:pt x="236" y="221"/>
                    </a:lnTo>
                    <a:lnTo>
                      <a:pt x="235" y="224"/>
                    </a:lnTo>
                    <a:lnTo>
                      <a:pt x="233" y="227"/>
                    </a:lnTo>
                    <a:lnTo>
                      <a:pt x="230" y="230"/>
                    </a:lnTo>
                    <a:lnTo>
                      <a:pt x="227" y="234"/>
                    </a:lnTo>
                    <a:lnTo>
                      <a:pt x="224" y="238"/>
                    </a:lnTo>
                    <a:lnTo>
                      <a:pt x="220" y="241"/>
                    </a:lnTo>
                    <a:lnTo>
                      <a:pt x="216" y="244"/>
                    </a:lnTo>
                    <a:lnTo>
                      <a:pt x="212" y="248"/>
                    </a:lnTo>
                    <a:lnTo>
                      <a:pt x="207" y="251"/>
                    </a:lnTo>
                    <a:lnTo>
                      <a:pt x="203" y="253"/>
                    </a:lnTo>
                    <a:lnTo>
                      <a:pt x="198" y="256"/>
                    </a:lnTo>
                    <a:lnTo>
                      <a:pt x="193" y="258"/>
                    </a:lnTo>
                    <a:lnTo>
                      <a:pt x="188" y="259"/>
                    </a:lnTo>
                    <a:lnTo>
                      <a:pt x="184" y="260"/>
                    </a:lnTo>
                    <a:lnTo>
                      <a:pt x="179" y="260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4" y="260"/>
                    </a:lnTo>
                    <a:lnTo>
                      <a:pt x="172" y="260"/>
                    </a:lnTo>
                    <a:lnTo>
                      <a:pt x="170" y="260"/>
                    </a:lnTo>
                    <a:lnTo>
                      <a:pt x="167" y="260"/>
                    </a:lnTo>
                    <a:lnTo>
                      <a:pt x="165" y="259"/>
                    </a:lnTo>
                    <a:lnTo>
                      <a:pt x="162" y="259"/>
                    </a:lnTo>
                    <a:lnTo>
                      <a:pt x="160" y="259"/>
                    </a:lnTo>
                    <a:lnTo>
                      <a:pt x="157" y="258"/>
                    </a:lnTo>
                    <a:lnTo>
                      <a:pt x="155" y="257"/>
                    </a:lnTo>
                    <a:lnTo>
                      <a:pt x="152" y="257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3" y="254"/>
                    </a:lnTo>
                    <a:lnTo>
                      <a:pt x="140" y="253"/>
                    </a:lnTo>
                    <a:lnTo>
                      <a:pt x="137" y="252"/>
                    </a:lnTo>
                    <a:lnTo>
                      <a:pt x="135" y="250"/>
                    </a:lnTo>
                    <a:lnTo>
                      <a:pt x="132" y="249"/>
                    </a:lnTo>
                    <a:lnTo>
                      <a:pt x="129" y="247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1" y="242"/>
                    </a:lnTo>
                    <a:lnTo>
                      <a:pt x="118" y="240"/>
                    </a:lnTo>
                    <a:lnTo>
                      <a:pt x="116" y="238"/>
                    </a:lnTo>
                    <a:lnTo>
                      <a:pt x="114" y="235"/>
                    </a:lnTo>
                    <a:lnTo>
                      <a:pt x="112" y="233"/>
                    </a:lnTo>
                    <a:lnTo>
                      <a:pt x="110" y="230"/>
                    </a:lnTo>
                    <a:lnTo>
                      <a:pt x="108" y="227"/>
                    </a:lnTo>
                    <a:lnTo>
                      <a:pt x="106" y="225"/>
                    </a:lnTo>
                    <a:lnTo>
                      <a:pt x="104" y="221"/>
                    </a:lnTo>
                    <a:lnTo>
                      <a:pt x="103" y="218"/>
                    </a:lnTo>
                    <a:lnTo>
                      <a:pt x="101" y="215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7" y="204"/>
                    </a:lnTo>
                    <a:lnTo>
                      <a:pt x="95" y="200"/>
                    </a:lnTo>
                    <a:lnTo>
                      <a:pt x="93" y="196"/>
                    </a:lnTo>
                    <a:lnTo>
                      <a:pt x="92" y="192"/>
                    </a:lnTo>
                    <a:lnTo>
                      <a:pt x="90" y="188"/>
                    </a:lnTo>
                    <a:lnTo>
                      <a:pt x="88" y="184"/>
                    </a:lnTo>
                    <a:lnTo>
                      <a:pt x="87" y="179"/>
                    </a:lnTo>
                    <a:lnTo>
                      <a:pt x="85" y="175"/>
                    </a:lnTo>
                    <a:lnTo>
                      <a:pt x="83" y="171"/>
                    </a:lnTo>
                    <a:lnTo>
                      <a:pt x="81" y="167"/>
                    </a:lnTo>
                    <a:lnTo>
                      <a:pt x="80" y="162"/>
                    </a:lnTo>
                    <a:lnTo>
                      <a:pt x="78" y="158"/>
                    </a:lnTo>
                    <a:lnTo>
                      <a:pt x="76" y="154"/>
                    </a:lnTo>
                    <a:lnTo>
                      <a:pt x="75" y="150"/>
                    </a:lnTo>
                    <a:lnTo>
                      <a:pt x="73" y="146"/>
                    </a:lnTo>
                    <a:lnTo>
                      <a:pt x="72" y="143"/>
                    </a:lnTo>
                    <a:lnTo>
                      <a:pt x="70" y="139"/>
                    </a:lnTo>
                    <a:lnTo>
                      <a:pt x="69" y="136"/>
                    </a:lnTo>
                    <a:lnTo>
                      <a:pt x="68" y="132"/>
                    </a:lnTo>
                    <a:lnTo>
                      <a:pt x="67" y="129"/>
                    </a:lnTo>
                    <a:lnTo>
                      <a:pt x="66" y="127"/>
                    </a:lnTo>
                    <a:lnTo>
                      <a:pt x="65" y="124"/>
                    </a:lnTo>
                    <a:lnTo>
                      <a:pt x="64" y="122"/>
                    </a:lnTo>
                    <a:lnTo>
                      <a:pt x="63" y="120"/>
                    </a:lnTo>
                    <a:lnTo>
                      <a:pt x="62" y="118"/>
                    </a:lnTo>
                    <a:lnTo>
                      <a:pt x="62" y="117"/>
                    </a:lnTo>
                    <a:lnTo>
                      <a:pt x="61" y="116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0" y="115"/>
                    </a:lnTo>
                    <a:lnTo>
                      <a:pt x="59" y="115"/>
                    </a:lnTo>
                    <a:lnTo>
                      <a:pt x="58" y="114"/>
                    </a:lnTo>
                    <a:lnTo>
                      <a:pt x="56" y="114"/>
                    </a:lnTo>
                    <a:lnTo>
                      <a:pt x="54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49" y="112"/>
                    </a:lnTo>
                    <a:lnTo>
                      <a:pt x="47" y="111"/>
                    </a:lnTo>
                    <a:lnTo>
                      <a:pt x="45" y="111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1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8"/>
                    </a:lnTo>
                    <a:lnTo>
                      <a:pt x="39" y="107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3"/>
                    </a:lnTo>
                    <a:lnTo>
                      <a:pt x="36" y="101"/>
                    </a:lnTo>
                    <a:lnTo>
                      <a:pt x="35" y="98"/>
                    </a:lnTo>
                    <a:lnTo>
                      <a:pt x="34" y="96"/>
                    </a:lnTo>
                    <a:lnTo>
                      <a:pt x="32" y="93"/>
                    </a:lnTo>
                    <a:lnTo>
                      <a:pt x="31" y="90"/>
                    </a:lnTo>
                    <a:lnTo>
                      <a:pt x="30" y="87"/>
                    </a:lnTo>
                    <a:lnTo>
                      <a:pt x="28" y="84"/>
                    </a:lnTo>
                    <a:lnTo>
                      <a:pt x="27" y="81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20" y="68"/>
                    </a:lnTo>
                    <a:lnTo>
                      <a:pt x="19" y="65"/>
                    </a:lnTo>
                    <a:lnTo>
                      <a:pt x="17" y="62"/>
                    </a:lnTo>
                    <a:lnTo>
                      <a:pt x="16" y="59"/>
                    </a:lnTo>
                    <a:lnTo>
                      <a:pt x="15" y="56"/>
                    </a:lnTo>
                    <a:lnTo>
                      <a:pt x="13" y="53"/>
                    </a:lnTo>
                    <a:lnTo>
                      <a:pt x="12" y="51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36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3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7" name="Freeform 74"/>
              <p:cNvSpPr>
                <a:spLocks/>
              </p:cNvSpPr>
              <p:nvPr/>
            </p:nvSpPr>
            <p:spPr bwMode="auto">
              <a:xfrm>
                <a:off x="1131169" y="1782217"/>
                <a:ext cx="53975" cy="396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34" y="10"/>
                  </a:cxn>
                  <a:cxn ang="0">
                    <a:pos x="28" y="0"/>
                  </a:cxn>
                </a:cxnLst>
                <a:rect l="0" t="0" r="r" b="b"/>
                <a:pathLst>
                  <a:path w="34" h="25">
                    <a:moveTo>
                      <a:pt x="28" y="0"/>
                    </a:moveTo>
                    <a:lnTo>
                      <a:pt x="0" y="13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4" y="1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" name="Freeform 75"/>
              <p:cNvSpPr>
                <a:spLocks/>
              </p:cNvSpPr>
              <p:nvPr/>
            </p:nvSpPr>
            <p:spPr bwMode="auto">
              <a:xfrm>
                <a:off x="1099419" y="1788567"/>
                <a:ext cx="49213" cy="1111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  <a:cxn ang="0">
                    <a:pos x="19" y="7"/>
                  </a:cxn>
                  <a:cxn ang="0">
                    <a:pos x="31" y="0"/>
                  </a:cxn>
                </a:cxnLst>
                <a:rect l="0" t="0" r="r" b="b"/>
                <a:pathLst>
                  <a:path w="31" h="7">
                    <a:moveTo>
                      <a:pt x="31" y="0"/>
                    </a:moveTo>
                    <a:lnTo>
                      <a:pt x="0" y="3"/>
                    </a:lnTo>
                    <a:lnTo>
                      <a:pt x="19" y="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" name="Freeform 76"/>
              <p:cNvSpPr>
                <a:spLocks/>
              </p:cNvSpPr>
              <p:nvPr/>
            </p:nvSpPr>
            <p:spPr bwMode="auto">
              <a:xfrm>
                <a:off x="1115294" y="1820317"/>
                <a:ext cx="42863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2" y="8"/>
                  </a:cxn>
                  <a:cxn ang="0">
                    <a:pos x="12" y="12"/>
                  </a:cxn>
                  <a:cxn ang="0">
                    <a:pos x="11" y="15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9" y="29"/>
                  </a:cxn>
                  <a:cxn ang="0">
                    <a:pos x="8" y="32"/>
                  </a:cxn>
                  <a:cxn ang="0">
                    <a:pos x="7" y="36"/>
                  </a:cxn>
                  <a:cxn ang="0">
                    <a:pos x="7" y="39"/>
                  </a:cxn>
                  <a:cxn ang="0">
                    <a:pos x="6" y="42"/>
                  </a:cxn>
                  <a:cxn ang="0">
                    <a:pos x="5" y="45"/>
                  </a:cxn>
                  <a:cxn ang="0">
                    <a:pos x="4" y="48"/>
                  </a:cxn>
                  <a:cxn ang="0">
                    <a:pos x="3" y="52"/>
                  </a:cxn>
                  <a:cxn ang="0">
                    <a:pos x="2" y="55"/>
                  </a:cxn>
                  <a:cxn ang="0">
                    <a:pos x="0" y="58"/>
                  </a:cxn>
                  <a:cxn ang="0">
                    <a:pos x="3" y="57"/>
                  </a:cxn>
                  <a:cxn ang="0">
                    <a:pos x="6" y="55"/>
                  </a:cxn>
                  <a:cxn ang="0">
                    <a:pos x="8" y="54"/>
                  </a:cxn>
                  <a:cxn ang="0">
                    <a:pos x="11" y="53"/>
                  </a:cxn>
                  <a:cxn ang="0">
                    <a:pos x="13" y="52"/>
                  </a:cxn>
                  <a:cxn ang="0">
                    <a:pos x="14" y="51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27" y="0"/>
                  </a:cxn>
                  <a:cxn ang="0">
                    <a:pos x="13" y="4"/>
                  </a:cxn>
                </a:cxnLst>
                <a:rect l="0" t="0" r="r" b="b"/>
                <a:pathLst>
                  <a:path w="27" h="58">
                    <a:moveTo>
                      <a:pt x="13" y="4"/>
                    </a:moveTo>
                    <a:lnTo>
                      <a:pt x="12" y="8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8" y="32"/>
                    </a:lnTo>
                    <a:lnTo>
                      <a:pt x="7" y="36"/>
                    </a:lnTo>
                    <a:lnTo>
                      <a:pt x="7" y="39"/>
                    </a:lnTo>
                    <a:lnTo>
                      <a:pt x="6" y="42"/>
                    </a:lnTo>
                    <a:lnTo>
                      <a:pt x="5" y="45"/>
                    </a:lnTo>
                    <a:lnTo>
                      <a:pt x="4" y="48"/>
                    </a:lnTo>
                    <a:lnTo>
                      <a:pt x="3" y="52"/>
                    </a:lnTo>
                    <a:lnTo>
                      <a:pt x="2" y="55"/>
                    </a:lnTo>
                    <a:lnTo>
                      <a:pt x="0" y="58"/>
                    </a:lnTo>
                    <a:lnTo>
                      <a:pt x="3" y="57"/>
                    </a:lnTo>
                    <a:lnTo>
                      <a:pt x="6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27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" name="Freeform 77"/>
              <p:cNvSpPr>
                <a:spLocks/>
              </p:cNvSpPr>
              <p:nvPr/>
            </p:nvSpPr>
            <p:spPr bwMode="auto">
              <a:xfrm>
                <a:off x="753344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25"/>
                  </a:cxn>
                  <a:cxn ang="0">
                    <a:pos x="2" y="32"/>
                  </a:cxn>
                  <a:cxn ang="0">
                    <a:pos x="3" y="39"/>
                  </a:cxn>
                  <a:cxn ang="0">
                    <a:pos x="4" y="45"/>
                  </a:cxn>
                  <a:cxn ang="0">
                    <a:pos x="5" y="51"/>
                  </a:cxn>
                  <a:cxn ang="0">
                    <a:pos x="7" y="56"/>
                  </a:cxn>
                  <a:cxn ang="0">
                    <a:pos x="8" y="62"/>
                  </a:cxn>
                  <a:cxn ang="0">
                    <a:pos x="10" y="67"/>
                  </a:cxn>
                  <a:cxn ang="0">
                    <a:pos x="12" y="72"/>
                  </a:cxn>
                  <a:cxn ang="0">
                    <a:pos x="14" y="77"/>
                  </a:cxn>
                  <a:cxn ang="0">
                    <a:pos x="16" y="84"/>
                  </a:cxn>
                  <a:cxn ang="0">
                    <a:pos x="20" y="90"/>
                  </a:cxn>
                  <a:cxn ang="0">
                    <a:pos x="27" y="97"/>
                  </a:cxn>
                  <a:cxn ang="0">
                    <a:pos x="36" y="102"/>
                  </a:cxn>
                  <a:cxn ang="0">
                    <a:pos x="50" y="104"/>
                  </a:cxn>
                  <a:cxn ang="0">
                    <a:pos x="67" y="102"/>
                  </a:cxn>
                  <a:cxn ang="0">
                    <a:pos x="80" y="98"/>
                  </a:cxn>
                  <a:cxn ang="0">
                    <a:pos x="89" y="93"/>
                  </a:cxn>
                  <a:cxn ang="0">
                    <a:pos x="94" y="87"/>
                  </a:cxn>
                  <a:cxn ang="0">
                    <a:pos x="97" y="80"/>
                  </a:cxn>
                  <a:cxn ang="0">
                    <a:pos x="98" y="73"/>
                  </a:cxn>
                  <a:cxn ang="0">
                    <a:pos x="100" y="66"/>
                  </a:cxn>
                  <a:cxn ang="0">
                    <a:pos x="101" y="60"/>
                  </a:cxn>
                  <a:cxn ang="0">
                    <a:pos x="102" y="54"/>
                  </a:cxn>
                  <a:cxn ang="0">
                    <a:pos x="102" y="47"/>
                  </a:cxn>
                  <a:cxn ang="0">
                    <a:pos x="103" y="41"/>
                  </a:cxn>
                  <a:cxn ang="0">
                    <a:pos x="103" y="35"/>
                  </a:cxn>
                  <a:cxn ang="0">
                    <a:pos x="103" y="29"/>
                  </a:cxn>
                  <a:cxn ang="0">
                    <a:pos x="103" y="23"/>
                  </a:cxn>
                  <a:cxn ang="0">
                    <a:pos x="103" y="17"/>
                  </a:cxn>
                  <a:cxn ang="0">
                    <a:pos x="102" y="10"/>
                  </a:cxn>
                  <a:cxn ang="0">
                    <a:pos x="95" y="6"/>
                  </a:cxn>
                  <a:cxn ang="0">
                    <a:pos x="86" y="4"/>
                  </a:cxn>
                  <a:cxn ang="0">
                    <a:pos x="76" y="2"/>
                  </a:cxn>
                  <a:cxn ang="0">
                    <a:pos x="67" y="1"/>
                  </a:cxn>
                  <a:cxn ang="0">
                    <a:pos x="57" y="0"/>
                  </a:cxn>
                  <a:cxn ang="0">
                    <a:pos x="48" y="0"/>
                  </a:cxn>
                  <a:cxn ang="0">
                    <a:pos x="39" y="1"/>
                  </a:cxn>
                  <a:cxn ang="0">
                    <a:pos x="29" y="3"/>
                  </a:cxn>
                  <a:cxn ang="0">
                    <a:pos x="20" y="5"/>
                  </a:cxn>
                  <a:cxn ang="0">
                    <a:pos x="10" y="8"/>
                  </a:cxn>
                  <a:cxn ang="0">
                    <a:pos x="0" y="11"/>
                  </a:cxn>
                </a:cxnLst>
                <a:rect l="0" t="0" r="r" b="b"/>
                <a:pathLst>
                  <a:path w="103" h="104">
                    <a:moveTo>
                      <a:pt x="0" y="11"/>
                    </a:moveTo>
                    <a:lnTo>
                      <a:pt x="1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5" y="51"/>
                    </a:lnTo>
                    <a:lnTo>
                      <a:pt x="6" y="53"/>
                    </a:lnTo>
                    <a:lnTo>
                      <a:pt x="6" y="55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9" y="63"/>
                    </a:lnTo>
                    <a:lnTo>
                      <a:pt x="9" y="65"/>
                    </a:lnTo>
                    <a:lnTo>
                      <a:pt x="10" y="67"/>
                    </a:lnTo>
                    <a:lnTo>
                      <a:pt x="11" y="68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3" y="74"/>
                    </a:lnTo>
                    <a:lnTo>
                      <a:pt x="13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6" y="82"/>
                    </a:lnTo>
                    <a:lnTo>
                      <a:pt x="16" y="84"/>
                    </a:lnTo>
                    <a:lnTo>
                      <a:pt x="17" y="86"/>
                    </a:lnTo>
                    <a:lnTo>
                      <a:pt x="19" y="88"/>
                    </a:lnTo>
                    <a:lnTo>
                      <a:pt x="20" y="90"/>
                    </a:lnTo>
                    <a:lnTo>
                      <a:pt x="22" y="93"/>
                    </a:lnTo>
                    <a:lnTo>
                      <a:pt x="24" y="95"/>
                    </a:lnTo>
                    <a:lnTo>
                      <a:pt x="27" y="97"/>
                    </a:lnTo>
                    <a:lnTo>
                      <a:pt x="29" y="99"/>
                    </a:lnTo>
                    <a:lnTo>
                      <a:pt x="33" y="100"/>
                    </a:lnTo>
                    <a:lnTo>
                      <a:pt x="36" y="102"/>
                    </a:lnTo>
                    <a:lnTo>
                      <a:pt x="40" y="102"/>
                    </a:lnTo>
                    <a:lnTo>
                      <a:pt x="45" y="103"/>
                    </a:lnTo>
                    <a:lnTo>
                      <a:pt x="50" y="104"/>
                    </a:lnTo>
                    <a:lnTo>
                      <a:pt x="56" y="104"/>
                    </a:lnTo>
                    <a:lnTo>
                      <a:pt x="62" y="103"/>
                    </a:lnTo>
                    <a:lnTo>
                      <a:pt x="67" y="102"/>
                    </a:lnTo>
                    <a:lnTo>
                      <a:pt x="72" y="101"/>
                    </a:lnTo>
                    <a:lnTo>
                      <a:pt x="76" y="100"/>
                    </a:lnTo>
                    <a:lnTo>
                      <a:pt x="80" y="98"/>
                    </a:lnTo>
                    <a:lnTo>
                      <a:pt x="83" y="97"/>
                    </a:lnTo>
                    <a:lnTo>
                      <a:pt x="86" y="95"/>
                    </a:lnTo>
                    <a:lnTo>
                      <a:pt x="89" y="93"/>
                    </a:lnTo>
                    <a:lnTo>
                      <a:pt x="91" y="91"/>
                    </a:lnTo>
                    <a:lnTo>
                      <a:pt x="93" y="89"/>
                    </a:lnTo>
                    <a:lnTo>
                      <a:pt x="94" y="87"/>
                    </a:lnTo>
                    <a:lnTo>
                      <a:pt x="95" y="84"/>
                    </a:lnTo>
                    <a:lnTo>
                      <a:pt x="96" y="82"/>
                    </a:lnTo>
                    <a:lnTo>
                      <a:pt x="97" y="80"/>
                    </a:lnTo>
                    <a:lnTo>
                      <a:pt x="97" y="78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1" y="60"/>
                    </a:lnTo>
                    <a:lnTo>
                      <a:pt x="101" y="58"/>
                    </a:lnTo>
                    <a:lnTo>
                      <a:pt x="101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3" y="33"/>
                    </a:lnTo>
                    <a:lnTo>
                      <a:pt x="103" y="31"/>
                    </a:lnTo>
                    <a:lnTo>
                      <a:pt x="103" y="29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3" y="21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2" y="15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5" y="6"/>
                    </a:lnTo>
                    <a:lnTo>
                      <a:pt x="92" y="5"/>
                    </a:lnTo>
                    <a:lnTo>
                      <a:pt x="89" y="4"/>
                    </a:lnTo>
                    <a:lnTo>
                      <a:pt x="86" y="4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0" y="5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9"/>
                    </a:lnTo>
                    <a:lnTo>
                      <a:pt x="4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" name="Freeform 78"/>
              <p:cNvSpPr>
                <a:spLocks/>
              </p:cNvSpPr>
              <p:nvPr/>
            </p:nvSpPr>
            <p:spPr bwMode="auto">
              <a:xfrm>
                <a:off x="777156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76" y="6"/>
                  </a:cxn>
                  <a:cxn ang="0">
                    <a:pos x="68" y="9"/>
                  </a:cxn>
                  <a:cxn ang="0">
                    <a:pos x="69" y="12"/>
                  </a:cxn>
                  <a:cxn ang="0">
                    <a:pos x="64" y="10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1" y="8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39" y="7"/>
                  </a:cxn>
                  <a:cxn ang="0">
                    <a:pos x="35" y="7"/>
                  </a:cxn>
                  <a:cxn ang="0">
                    <a:pos x="30" y="7"/>
                  </a:cxn>
                  <a:cxn ang="0">
                    <a:pos x="26" y="8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4" y="13"/>
                  </a:cxn>
                  <a:cxn ang="0">
                    <a:pos x="0" y="7"/>
                  </a:cxn>
                  <a:cxn ang="0">
                    <a:pos x="4" y="6"/>
                  </a:cxn>
                  <a:cxn ang="0">
                    <a:pos x="9" y="4"/>
                  </a:cxn>
                  <a:cxn ang="0">
                    <a:pos x="13" y="3"/>
                  </a:cxn>
                  <a:cxn ang="0">
                    <a:pos x="18" y="2"/>
                  </a:cxn>
                  <a:cxn ang="0">
                    <a:pos x="23" y="1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5" y="1"/>
                  </a:cxn>
                  <a:cxn ang="0">
                    <a:pos x="59" y="1"/>
                  </a:cxn>
                  <a:cxn ang="0">
                    <a:pos x="64" y="3"/>
                  </a:cxn>
                  <a:cxn ang="0">
                    <a:pos x="68" y="4"/>
                  </a:cxn>
                  <a:cxn ang="0">
                    <a:pos x="73" y="5"/>
                  </a:cxn>
                  <a:cxn ang="0">
                    <a:pos x="73" y="5"/>
                  </a:cxn>
                </a:cxnLst>
                <a:rect l="0" t="0" r="r" b="b"/>
                <a:pathLst>
                  <a:path w="76" h="14">
                    <a:moveTo>
                      <a:pt x="73" y="5"/>
                    </a:moveTo>
                    <a:lnTo>
                      <a:pt x="76" y="6"/>
                    </a:lnTo>
                    <a:lnTo>
                      <a:pt x="76" y="9"/>
                    </a:lnTo>
                    <a:lnTo>
                      <a:pt x="68" y="9"/>
                    </a:lnTo>
                    <a:lnTo>
                      <a:pt x="71" y="12"/>
                    </a:lnTo>
                    <a:lnTo>
                      <a:pt x="69" y="12"/>
                    </a:lnTo>
                    <a:lnTo>
                      <a:pt x="66" y="11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9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3" y="7"/>
                    </a:lnTo>
                    <a:lnTo>
                      <a:pt x="41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8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2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57" y="1"/>
                    </a:lnTo>
                    <a:lnTo>
                      <a:pt x="59" y="1"/>
                    </a:lnTo>
                    <a:lnTo>
                      <a:pt x="62" y="2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4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6" y="9"/>
                    </a:lnTo>
                    <a:lnTo>
                      <a:pt x="73" y="5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2" name="Freeform 79"/>
              <p:cNvSpPr>
                <a:spLocks/>
              </p:cNvSpPr>
              <p:nvPr/>
            </p:nvSpPr>
            <p:spPr bwMode="auto">
              <a:xfrm>
                <a:off x="881931" y="1826667"/>
                <a:ext cx="15875" cy="7620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0" y="46"/>
                  </a:cxn>
                  <a:cxn ang="0">
                    <a:pos x="0" y="43"/>
                  </a:cxn>
                  <a:cxn ang="0">
                    <a:pos x="1" y="40"/>
                  </a:cxn>
                  <a:cxn ang="0">
                    <a:pos x="1" y="37"/>
                  </a:cxn>
                  <a:cxn ang="0">
                    <a:pos x="2" y="34"/>
                  </a:cxn>
                  <a:cxn ang="0">
                    <a:pos x="2" y="31"/>
                  </a:cxn>
                  <a:cxn ang="0">
                    <a:pos x="2" y="28"/>
                  </a:cxn>
                  <a:cxn ang="0">
                    <a:pos x="3" y="25"/>
                  </a:cxn>
                  <a:cxn ang="0">
                    <a:pos x="3" y="23"/>
                  </a:cxn>
                  <a:cxn ang="0">
                    <a:pos x="3" y="20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3" y="12"/>
                  </a:cxn>
                  <a:cxn ang="0">
                    <a:pos x="3" y="9"/>
                  </a:cxn>
                  <a:cxn ang="0">
                    <a:pos x="3" y="6"/>
                  </a:cxn>
                  <a:cxn ang="0">
                    <a:pos x="3" y="3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0" y="3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10" y="12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0" y="20"/>
                  </a:cxn>
                  <a:cxn ang="0">
                    <a:pos x="10" y="23"/>
                  </a:cxn>
                  <a:cxn ang="0">
                    <a:pos x="10" y="26"/>
                  </a:cxn>
                  <a:cxn ang="0">
                    <a:pos x="10" y="29"/>
                  </a:cxn>
                  <a:cxn ang="0">
                    <a:pos x="10" y="32"/>
                  </a:cxn>
                  <a:cxn ang="0">
                    <a:pos x="9" y="35"/>
                  </a:cxn>
                  <a:cxn ang="0">
                    <a:pos x="9" y="38"/>
                  </a:cxn>
                  <a:cxn ang="0">
                    <a:pos x="8" y="41"/>
                  </a:cxn>
                  <a:cxn ang="0">
                    <a:pos x="8" y="45"/>
                  </a:cxn>
                  <a:cxn ang="0">
                    <a:pos x="7" y="48"/>
                  </a:cxn>
                  <a:cxn ang="0">
                    <a:pos x="7" y="47"/>
                  </a:cxn>
                  <a:cxn ang="0">
                    <a:pos x="0" y="47"/>
                  </a:cxn>
                </a:cxnLst>
                <a:rect l="0" t="0" r="r" b="b"/>
                <a:pathLst>
                  <a:path w="10" h="48">
                    <a:moveTo>
                      <a:pt x="0" y="47"/>
                    </a:moveTo>
                    <a:lnTo>
                      <a:pt x="0" y="46"/>
                    </a:lnTo>
                    <a:lnTo>
                      <a:pt x="0" y="43"/>
                    </a:lnTo>
                    <a:lnTo>
                      <a:pt x="1" y="40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29"/>
                    </a:lnTo>
                    <a:lnTo>
                      <a:pt x="10" y="32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8" y="41"/>
                    </a:lnTo>
                    <a:lnTo>
                      <a:pt x="8" y="45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" name="Freeform 80"/>
              <p:cNvSpPr>
                <a:spLocks/>
              </p:cNvSpPr>
              <p:nvPr/>
            </p:nvSpPr>
            <p:spPr bwMode="auto">
              <a:xfrm>
                <a:off x="8406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3" y="16"/>
                  </a:cxn>
                  <a:cxn ang="0">
                    <a:pos x="7" y="15"/>
                  </a:cxn>
                  <a:cxn ang="0">
                    <a:pos x="10" y="14"/>
                  </a:cxn>
                  <a:cxn ang="0">
                    <a:pos x="13" y="13"/>
                  </a:cxn>
                  <a:cxn ang="0">
                    <a:pos x="15" y="12"/>
                  </a:cxn>
                  <a:cxn ang="0">
                    <a:pos x="17" y="12"/>
                  </a:cxn>
                  <a:cxn ang="0">
                    <a:pos x="19" y="10"/>
                  </a:cxn>
                  <a:cxn ang="0">
                    <a:pos x="20" y="9"/>
                  </a:cxn>
                  <a:cxn ang="0">
                    <a:pos x="22" y="8"/>
                  </a:cxn>
                  <a:cxn ang="0">
                    <a:pos x="23" y="7"/>
                  </a:cxn>
                  <a:cxn ang="0">
                    <a:pos x="23" y="6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3" y="0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1" y="8"/>
                  </a:cxn>
                  <a:cxn ang="0">
                    <a:pos x="30" y="10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5" y="15"/>
                  </a:cxn>
                  <a:cxn ang="0">
                    <a:pos x="23" y="16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22"/>
                  </a:cxn>
                  <a:cxn ang="0">
                    <a:pos x="5" y="23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3" h="24">
                    <a:moveTo>
                      <a:pt x="0" y="16"/>
                    </a:moveTo>
                    <a:lnTo>
                      <a:pt x="0" y="16"/>
                    </a:lnTo>
                    <a:lnTo>
                      <a:pt x="3" y="16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1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5" y="15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5" y="23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" name="Freeform 81"/>
              <p:cNvSpPr>
                <a:spLocks/>
              </p:cNvSpPr>
              <p:nvPr/>
            </p:nvSpPr>
            <p:spPr bwMode="auto">
              <a:xfrm>
                <a:off x="788269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4" y="12"/>
                  </a:cxn>
                  <a:cxn ang="0">
                    <a:pos x="16" y="13"/>
                  </a:cxn>
                  <a:cxn ang="0">
                    <a:pos x="18" y="14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6" y="16"/>
                  </a:cxn>
                  <a:cxn ang="0">
                    <a:pos x="29" y="16"/>
                  </a:cxn>
                  <a:cxn ang="0">
                    <a:pos x="33" y="16"/>
                  </a:cxn>
                  <a:cxn ang="0">
                    <a:pos x="33" y="24"/>
                  </a:cxn>
                  <a:cxn ang="0">
                    <a:pos x="29" y="24"/>
                  </a:cxn>
                  <a:cxn ang="0">
                    <a:pos x="25" y="23"/>
                  </a:cxn>
                  <a:cxn ang="0">
                    <a:pos x="21" y="22"/>
                  </a:cxn>
                  <a:cxn ang="0">
                    <a:pos x="18" y="22"/>
                  </a:cxn>
                  <a:cxn ang="0">
                    <a:pos x="15" y="21"/>
                  </a:cxn>
                  <a:cxn ang="0">
                    <a:pos x="12" y="19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4">
                    <a:moveTo>
                      <a:pt x="7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3" y="11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6" y="16"/>
                    </a:lnTo>
                    <a:lnTo>
                      <a:pt x="29" y="16"/>
                    </a:lnTo>
                    <a:lnTo>
                      <a:pt x="33" y="16"/>
                    </a:lnTo>
                    <a:lnTo>
                      <a:pt x="33" y="24"/>
                    </a:lnTo>
                    <a:lnTo>
                      <a:pt x="29" y="24"/>
                    </a:lnTo>
                    <a:lnTo>
                      <a:pt x="25" y="23"/>
                    </a:lnTo>
                    <a:lnTo>
                      <a:pt x="21" y="22"/>
                    </a:lnTo>
                    <a:lnTo>
                      <a:pt x="18" y="22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5" y="13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" name="Freeform 82"/>
              <p:cNvSpPr>
                <a:spLocks/>
              </p:cNvSpPr>
              <p:nvPr/>
            </p:nvSpPr>
            <p:spPr bwMode="auto">
              <a:xfrm>
                <a:off x="772394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9" y="15"/>
                  </a:cxn>
                  <a:cxn ang="0">
                    <a:pos x="9" y="18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1" y="32"/>
                  </a:cxn>
                  <a:cxn ang="0">
                    <a:pos x="12" y="35"/>
                  </a:cxn>
                  <a:cxn ang="0">
                    <a:pos x="13" y="37"/>
                  </a:cxn>
                  <a:cxn ang="0">
                    <a:pos x="13" y="39"/>
                  </a:cxn>
                  <a:cxn ang="0">
                    <a:pos x="14" y="42"/>
                  </a:cxn>
                  <a:cxn ang="0">
                    <a:pos x="15" y="44"/>
                  </a:cxn>
                  <a:cxn ang="0">
                    <a:pos x="16" y="46"/>
                  </a:cxn>
                  <a:cxn ang="0">
                    <a:pos x="17" y="49"/>
                  </a:cxn>
                  <a:cxn ang="0">
                    <a:pos x="10" y="52"/>
                  </a:cxn>
                  <a:cxn ang="0">
                    <a:pos x="9" y="49"/>
                  </a:cxn>
                  <a:cxn ang="0">
                    <a:pos x="8" y="47"/>
                  </a:cxn>
                  <a:cxn ang="0">
                    <a:pos x="7" y="44"/>
                  </a:cxn>
                  <a:cxn ang="0">
                    <a:pos x="6" y="42"/>
                  </a:cxn>
                  <a:cxn ang="0">
                    <a:pos x="6" y="39"/>
                  </a:cxn>
                  <a:cxn ang="0">
                    <a:pos x="5" y="37"/>
                  </a:cxn>
                  <a:cxn ang="0">
                    <a:pos x="4" y="34"/>
                  </a:cxn>
                  <a:cxn ang="0">
                    <a:pos x="4" y="31"/>
                  </a:cxn>
                  <a:cxn ang="0">
                    <a:pos x="3" y="28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9"/>
                  </a:cxn>
                  <a:cxn ang="0">
                    <a:pos x="1" y="16"/>
                  </a:cxn>
                  <a:cxn ang="0">
                    <a:pos x="1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17" h="52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1" y="32"/>
                    </a:lnTo>
                    <a:lnTo>
                      <a:pt x="12" y="35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4" y="42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7" y="49"/>
                    </a:lnTo>
                    <a:lnTo>
                      <a:pt x="10" y="52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4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1" y="16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" name="Freeform 83"/>
              <p:cNvSpPr>
                <a:spLocks/>
              </p:cNvSpPr>
              <p:nvPr/>
            </p:nvSpPr>
            <p:spPr bwMode="auto">
              <a:xfrm>
                <a:off x="685081" y="1456780"/>
                <a:ext cx="500063" cy="331788"/>
              </a:xfrm>
              <a:custGeom>
                <a:avLst/>
                <a:gdLst/>
                <a:ahLst/>
                <a:cxnLst>
                  <a:cxn ang="0">
                    <a:pos x="95" y="33"/>
                  </a:cxn>
                  <a:cxn ang="0">
                    <a:pos x="76" y="49"/>
                  </a:cxn>
                  <a:cxn ang="0">
                    <a:pos x="56" y="57"/>
                  </a:cxn>
                  <a:cxn ang="0">
                    <a:pos x="41" y="62"/>
                  </a:cxn>
                  <a:cxn ang="0">
                    <a:pos x="36" y="63"/>
                  </a:cxn>
                  <a:cxn ang="0">
                    <a:pos x="17" y="87"/>
                  </a:cxn>
                  <a:cxn ang="0">
                    <a:pos x="1" y="112"/>
                  </a:cxn>
                  <a:cxn ang="0">
                    <a:pos x="2" y="120"/>
                  </a:cxn>
                  <a:cxn ang="0">
                    <a:pos x="7" y="144"/>
                  </a:cxn>
                  <a:cxn ang="0">
                    <a:pos x="13" y="172"/>
                  </a:cxn>
                  <a:cxn ang="0">
                    <a:pos x="18" y="195"/>
                  </a:cxn>
                  <a:cxn ang="0">
                    <a:pos x="19" y="203"/>
                  </a:cxn>
                  <a:cxn ang="0">
                    <a:pos x="28" y="208"/>
                  </a:cxn>
                  <a:cxn ang="0">
                    <a:pos x="34" y="209"/>
                  </a:cxn>
                  <a:cxn ang="0">
                    <a:pos x="31" y="199"/>
                  </a:cxn>
                  <a:cxn ang="0">
                    <a:pos x="25" y="174"/>
                  </a:cxn>
                  <a:cxn ang="0">
                    <a:pos x="19" y="147"/>
                  </a:cxn>
                  <a:cxn ang="0">
                    <a:pos x="14" y="127"/>
                  </a:cxn>
                  <a:cxn ang="0">
                    <a:pos x="16" y="120"/>
                  </a:cxn>
                  <a:cxn ang="0">
                    <a:pos x="33" y="96"/>
                  </a:cxn>
                  <a:cxn ang="0">
                    <a:pos x="43" y="82"/>
                  </a:cxn>
                  <a:cxn ang="0">
                    <a:pos x="49" y="83"/>
                  </a:cxn>
                  <a:cxn ang="0">
                    <a:pos x="62" y="82"/>
                  </a:cxn>
                  <a:cxn ang="0">
                    <a:pos x="80" y="75"/>
                  </a:cxn>
                  <a:cxn ang="0">
                    <a:pos x="100" y="57"/>
                  </a:cxn>
                  <a:cxn ang="0">
                    <a:pos x="130" y="62"/>
                  </a:cxn>
                  <a:cxn ang="0">
                    <a:pos x="162" y="78"/>
                  </a:cxn>
                  <a:cxn ang="0">
                    <a:pos x="186" y="83"/>
                  </a:cxn>
                  <a:cxn ang="0">
                    <a:pos x="201" y="83"/>
                  </a:cxn>
                  <a:cxn ang="0">
                    <a:pos x="207" y="81"/>
                  </a:cxn>
                  <a:cxn ang="0">
                    <a:pos x="197" y="69"/>
                  </a:cxn>
                  <a:cxn ang="0">
                    <a:pos x="209" y="76"/>
                  </a:cxn>
                  <a:cxn ang="0">
                    <a:pos x="237" y="86"/>
                  </a:cxn>
                  <a:cxn ang="0">
                    <a:pos x="242" y="79"/>
                  </a:cxn>
                  <a:cxn ang="0">
                    <a:pos x="246" y="77"/>
                  </a:cxn>
                  <a:cxn ang="0">
                    <a:pos x="280" y="110"/>
                  </a:cxn>
                  <a:cxn ang="0">
                    <a:pos x="300" y="126"/>
                  </a:cxn>
                  <a:cxn ang="0">
                    <a:pos x="298" y="139"/>
                  </a:cxn>
                  <a:cxn ang="0">
                    <a:pos x="296" y="164"/>
                  </a:cxn>
                  <a:cxn ang="0">
                    <a:pos x="294" y="189"/>
                  </a:cxn>
                  <a:cxn ang="0">
                    <a:pos x="293" y="206"/>
                  </a:cxn>
                  <a:cxn ang="0">
                    <a:pos x="299" y="206"/>
                  </a:cxn>
                  <a:cxn ang="0">
                    <a:pos x="304" y="203"/>
                  </a:cxn>
                  <a:cxn ang="0">
                    <a:pos x="306" y="186"/>
                  </a:cxn>
                  <a:cxn ang="0">
                    <a:pos x="310" y="159"/>
                  </a:cxn>
                  <a:cxn ang="0">
                    <a:pos x="314" y="135"/>
                  </a:cxn>
                  <a:cxn ang="0">
                    <a:pos x="315" y="122"/>
                  </a:cxn>
                  <a:cxn ang="0">
                    <a:pos x="295" y="102"/>
                  </a:cxn>
                  <a:cxn ang="0">
                    <a:pos x="277" y="79"/>
                  </a:cxn>
                  <a:cxn ang="0">
                    <a:pos x="262" y="57"/>
                  </a:cxn>
                  <a:cxn ang="0">
                    <a:pos x="248" y="35"/>
                  </a:cxn>
                  <a:cxn ang="0">
                    <a:pos x="232" y="17"/>
                  </a:cxn>
                  <a:cxn ang="0">
                    <a:pos x="215" y="13"/>
                  </a:cxn>
                  <a:cxn ang="0">
                    <a:pos x="198" y="9"/>
                  </a:cxn>
                  <a:cxn ang="0">
                    <a:pos x="180" y="5"/>
                  </a:cxn>
                  <a:cxn ang="0">
                    <a:pos x="163" y="1"/>
                  </a:cxn>
                </a:cxnLst>
                <a:rect l="0" t="0" r="r" b="b"/>
                <a:pathLst>
                  <a:path w="315" h="209">
                    <a:moveTo>
                      <a:pt x="158" y="0"/>
                    </a:moveTo>
                    <a:lnTo>
                      <a:pt x="106" y="16"/>
                    </a:lnTo>
                    <a:lnTo>
                      <a:pt x="104" y="20"/>
                    </a:lnTo>
                    <a:lnTo>
                      <a:pt x="102" y="23"/>
                    </a:lnTo>
                    <a:lnTo>
                      <a:pt x="100" y="27"/>
                    </a:lnTo>
                    <a:lnTo>
                      <a:pt x="98" y="30"/>
                    </a:lnTo>
                    <a:lnTo>
                      <a:pt x="95" y="33"/>
                    </a:lnTo>
                    <a:lnTo>
                      <a:pt x="93" y="35"/>
                    </a:lnTo>
                    <a:lnTo>
                      <a:pt x="90" y="38"/>
                    </a:lnTo>
                    <a:lnTo>
                      <a:pt x="87" y="41"/>
                    </a:lnTo>
                    <a:lnTo>
                      <a:pt x="84" y="43"/>
                    </a:lnTo>
                    <a:lnTo>
                      <a:pt x="82" y="45"/>
                    </a:lnTo>
                    <a:lnTo>
                      <a:pt x="79" y="47"/>
                    </a:lnTo>
                    <a:lnTo>
                      <a:pt x="76" y="49"/>
                    </a:lnTo>
                    <a:lnTo>
                      <a:pt x="73" y="50"/>
                    </a:lnTo>
                    <a:lnTo>
                      <a:pt x="70" y="52"/>
                    </a:lnTo>
                    <a:lnTo>
                      <a:pt x="67" y="53"/>
                    </a:lnTo>
                    <a:lnTo>
                      <a:pt x="64" y="54"/>
                    </a:lnTo>
                    <a:lnTo>
                      <a:pt x="61" y="55"/>
                    </a:lnTo>
                    <a:lnTo>
                      <a:pt x="59" y="57"/>
                    </a:lnTo>
                    <a:lnTo>
                      <a:pt x="56" y="57"/>
                    </a:lnTo>
                    <a:lnTo>
                      <a:pt x="54" y="58"/>
                    </a:lnTo>
                    <a:lnTo>
                      <a:pt x="51" y="59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5" y="61"/>
                    </a:lnTo>
                    <a:lnTo>
                      <a:pt x="43" y="61"/>
                    </a:lnTo>
                    <a:lnTo>
                      <a:pt x="41" y="62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8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6" y="63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0" y="70"/>
                    </a:lnTo>
                    <a:lnTo>
                      <a:pt x="27" y="74"/>
                    </a:lnTo>
                    <a:lnTo>
                      <a:pt x="24" y="78"/>
                    </a:lnTo>
                    <a:lnTo>
                      <a:pt x="20" y="83"/>
                    </a:lnTo>
                    <a:lnTo>
                      <a:pt x="17" y="87"/>
                    </a:lnTo>
                    <a:lnTo>
                      <a:pt x="14" y="92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5" y="105"/>
                    </a:lnTo>
                    <a:lnTo>
                      <a:pt x="3" y="108"/>
                    </a:lnTo>
                    <a:lnTo>
                      <a:pt x="1" y="110"/>
                    </a:lnTo>
                    <a:lnTo>
                      <a:pt x="1" y="11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1" y="118"/>
                    </a:lnTo>
                    <a:lnTo>
                      <a:pt x="2" y="120"/>
                    </a:lnTo>
                    <a:lnTo>
                      <a:pt x="2" y="123"/>
                    </a:lnTo>
                    <a:lnTo>
                      <a:pt x="3" y="126"/>
                    </a:lnTo>
                    <a:lnTo>
                      <a:pt x="4" y="129"/>
                    </a:lnTo>
                    <a:lnTo>
                      <a:pt x="5" y="133"/>
                    </a:lnTo>
                    <a:lnTo>
                      <a:pt x="5" y="136"/>
                    </a:lnTo>
                    <a:lnTo>
                      <a:pt x="6" y="140"/>
                    </a:lnTo>
                    <a:lnTo>
                      <a:pt x="7" y="144"/>
                    </a:lnTo>
                    <a:lnTo>
                      <a:pt x="8" y="148"/>
                    </a:lnTo>
                    <a:lnTo>
                      <a:pt x="9" y="152"/>
                    </a:lnTo>
                    <a:lnTo>
                      <a:pt x="10" y="156"/>
                    </a:lnTo>
                    <a:lnTo>
                      <a:pt x="11" y="160"/>
                    </a:lnTo>
                    <a:lnTo>
                      <a:pt x="11" y="164"/>
                    </a:lnTo>
                    <a:lnTo>
                      <a:pt x="12" y="168"/>
                    </a:lnTo>
                    <a:lnTo>
                      <a:pt x="13" y="172"/>
                    </a:lnTo>
                    <a:lnTo>
                      <a:pt x="14" y="176"/>
                    </a:lnTo>
                    <a:lnTo>
                      <a:pt x="15" y="180"/>
                    </a:lnTo>
                    <a:lnTo>
                      <a:pt x="15" y="183"/>
                    </a:lnTo>
                    <a:lnTo>
                      <a:pt x="16" y="187"/>
                    </a:lnTo>
                    <a:lnTo>
                      <a:pt x="17" y="190"/>
                    </a:lnTo>
                    <a:lnTo>
                      <a:pt x="17" y="192"/>
                    </a:lnTo>
                    <a:lnTo>
                      <a:pt x="18" y="195"/>
                    </a:lnTo>
                    <a:lnTo>
                      <a:pt x="18" y="197"/>
                    </a:lnTo>
                    <a:lnTo>
                      <a:pt x="18" y="199"/>
                    </a:lnTo>
                    <a:lnTo>
                      <a:pt x="19" y="200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3"/>
                    </a:lnTo>
                    <a:lnTo>
                      <a:pt x="19" y="203"/>
                    </a:lnTo>
                    <a:lnTo>
                      <a:pt x="20" y="204"/>
                    </a:lnTo>
                    <a:lnTo>
                      <a:pt x="21" y="205"/>
                    </a:lnTo>
                    <a:lnTo>
                      <a:pt x="22" y="205"/>
                    </a:lnTo>
                    <a:lnTo>
                      <a:pt x="23" y="206"/>
                    </a:lnTo>
                    <a:lnTo>
                      <a:pt x="25" y="207"/>
                    </a:lnTo>
                    <a:lnTo>
                      <a:pt x="26" y="207"/>
                    </a:lnTo>
                    <a:lnTo>
                      <a:pt x="28" y="208"/>
                    </a:lnTo>
                    <a:lnTo>
                      <a:pt x="29" y="208"/>
                    </a:lnTo>
                    <a:lnTo>
                      <a:pt x="30" y="208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3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8"/>
                    </a:lnTo>
                    <a:lnTo>
                      <a:pt x="33" y="207"/>
                    </a:lnTo>
                    <a:lnTo>
                      <a:pt x="33" y="205"/>
                    </a:lnTo>
                    <a:lnTo>
                      <a:pt x="33" y="204"/>
                    </a:lnTo>
                    <a:lnTo>
                      <a:pt x="32" y="201"/>
                    </a:lnTo>
                    <a:lnTo>
                      <a:pt x="31" y="199"/>
                    </a:lnTo>
                    <a:lnTo>
                      <a:pt x="31" y="196"/>
                    </a:lnTo>
                    <a:lnTo>
                      <a:pt x="30" y="193"/>
                    </a:lnTo>
                    <a:lnTo>
                      <a:pt x="29" y="189"/>
                    </a:lnTo>
                    <a:lnTo>
                      <a:pt x="28" y="186"/>
                    </a:lnTo>
                    <a:lnTo>
                      <a:pt x="27" y="182"/>
                    </a:lnTo>
                    <a:lnTo>
                      <a:pt x="26" y="178"/>
                    </a:lnTo>
                    <a:lnTo>
                      <a:pt x="25" y="174"/>
                    </a:lnTo>
                    <a:lnTo>
                      <a:pt x="24" y="170"/>
                    </a:lnTo>
                    <a:lnTo>
                      <a:pt x="23" y="166"/>
                    </a:lnTo>
                    <a:lnTo>
                      <a:pt x="22" y="162"/>
                    </a:lnTo>
                    <a:lnTo>
                      <a:pt x="21" y="158"/>
                    </a:lnTo>
                    <a:lnTo>
                      <a:pt x="20" y="155"/>
                    </a:lnTo>
                    <a:lnTo>
                      <a:pt x="19" y="151"/>
                    </a:lnTo>
                    <a:lnTo>
                      <a:pt x="19" y="147"/>
                    </a:lnTo>
                    <a:lnTo>
                      <a:pt x="18" y="144"/>
                    </a:lnTo>
                    <a:lnTo>
                      <a:pt x="17" y="140"/>
                    </a:lnTo>
                    <a:lnTo>
                      <a:pt x="16" y="137"/>
                    </a:lnTo>
                    <a:lnTo>
                      <a:pt x="15" y="134"/>
                    </a:lnTo>
                    <a:lnTo>
                      <a:pt x="15" y="132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2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20" y="114"/>
                    </a:lnTo>
                    <a:lnTo>
                      <a:pt x="22" y="111"/>
                    </a:lnTo>
                    <a:lnTo>
                      <a:pt x="25" y="107"/>
                    </a:lnTo>
                    <a:lnTo>
                      <a:pt x="28" y="103"/>
                    </a:lnTo>
                    <a:lnTo>
                      <a:pt x="30" y="99"/>
                    </a:lnTo>
                    <a:lnTo>
                      <a:pt x="33" y="96"/>
                    </a:lnTo>
                    <a:lnTo>
                      <a:pt x="36" y="92"/>
                    </a:lnTo>
                    <a:lnTo>
                      <a:pt x="38" y="89"/>
                    </a:lnTo>
                    <a:lnTo>
                      <a:pt x="40" y="86"/>
                    </a:lnTo>
                    <a:lnTo>
                      <a:pt x="41" y="84"/>
                    </a:lnTo>
                    <a:lnTo>
                      <a:pt x="42" y="83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9" y="83"/>
                    </a:lnTo>
                    <a:lnTo>
                      <a:pt x="51" y="83"/>
                    </a:lnTo>
                    <a:lnTo>
                      <a:pt x="52" y="83"/>
                    </a:lnTo>
                    <a:lnTo>
                      <a:pt x="54" y="83"/>
                    </a:lnTo>
                    <a:lnTo>
                      <a:pt x="56" y="83"/>
                    </a:lnTo>
                    <a:lnTo>
                      <a:pt x="58" y="82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7" y="80"/>
                    </a:lnTo>
                    <a:lnTo>
                      <a:pt x="70" y="80"/>
                    </a:lnTo>
                    <a:lnTo>
                      <a:pt x="72" y="79"/>
                    </a:lnTo>
                    <a:lnTo>
                      <a:pt x="75" y="78"/>
                    </a:lnTo>
                    <a:lnTo>
                      <a:pt x="78" y="76"/>
                    </a:lnTo>
                    <a:lnTo>
                      <a:pt x="80" y="75"/>
                    </a:lnTo>
                    <a:lnTo>
                      <a:pt x="83" y="73"/>
                    </a:lnTo>
                    <a:lnTo>
                      <a:pt x="86" y="71"/>
                    </a:lnTo>
                    <a:lnTo>
                      <a:pt x="89" y="69"/>
                    </a:lnTo>
                    <a:lnTo>
                      <a:pt x="92" y="66"/>
                    </a:lnTo>
                    <a:lnTo>
                      <a:pt x="95" y="64"/>
                    </a:lnTo>
                    <a:lnTo>
                      <a:pt x="97" y="60"/>
                    </a:lnTo>
                    <a:lnTo>
                      <a:pt x="100" y="57"/>
                    </a:lnTo>
                    <a:lnTo>
                      <a:pt x="103" y="53"/>
                    </a:lnTo>
                    <a:lnTo>
                      <a:pt x="106" y="50"/>
                    </a:lnTo>
                    <a:lnTo>
                      <a:pt x="109" y="45"/>
                    </a:lnTo>
                    <a:lnTo>
                      <a:pt x="114" y="50"/>
                    </a:lnTo>
                    <a:lnTo>
                      <a:pt x="120" y="54"/>
                    </a:lnTo>
                    <a:lnTo>
                      <a:pt x="125" y="58"/>
                    </a:lnTo>
                    <a:lnTo>
                      <a:pt x="130" y="62"/>
                    </a:lnTo>
                    <a:lnTo>
                      <a:pt x="135" y="65"/>
                    </a:lnTo>
                    <a:lnTo>
                      <a:pt x="140" y="68"/>
                    </a:lnTo>
                    <a:lnTo>
                      <a:pt x="145" y="70"/>
                    </a:lnTo>
                    <a:lnTo>
                      <a:pt x="149" y="73"/>
                    </a:lnTo>
                    <a:lnTo>
                      <a:pt x="154" y="75"/>
                    </a:lnTo>
                    <a:lnTo>
                      <a:pt x="158" y="76"/>
                    </a:lnTo>
                    <a:lnTo>
                      <a:pt x="162" y="78"/>
                    </a:lnTo>
                    <a:lnTo>
                      <a:pt x="166" y="79"/>
                    </a:lnTo>
                    <a:lnTo>
                      <a:pt x="170" y="80"/>
                    </a:lnTo>
                    <a:lnTo>
                      <a:pt x="173" y="81"/>
                    </a:lnTo>
                    <a:lnTo>
                      <a:pt x="177" y="82"/>
                    </a:lnTo>
                    <a:lnTo>
                      <a:pt x="180" y="82"/>
                    </a:lnTo>
                    <a:lnTo>
                      <a:pt x="183" y="83"/>
                    </a:lnTo>
                    <a:lnTo>
                      <a:pt x="186" y="83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200" y="83"/>
                    </a:lnTo>
                    <a:lnTo>
                      <a:pt x="201" y="83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5" y="82"/>
                    </a:lnTo>
                    <a:lnTo>
                      <a:pt x="205" y="81"/>
                    </a:lnTo>
                    <a:lnTo>
                      <a:pt x="206" y="81"/>
                    </a:lnTo>
                    <a:lnTo>
                      <a:pt x="207" y="81"/>
                    </a:lnTo>
                    <a:lnTo>
                      <a:pt x="207" y="81"/>
                    </a:lnTo>
                    <a:lnTo>
                      <a:pt x="206" y="80"/>
                    </a:lnTo>
                    <a:lnTo>
                      <a:pt x="205" y="79"/>
                    </a:lnTo>
                    <a:lnTo>
                      <a:pt x="204" y="77"/>
                    </a:lnTo>
                    <a:lnTo>
                      <a:pt x="202" y="75"/>
                    </a:lnTo>
                    <a:lnTo>
                      <a:pt x="200" y="73"/>
                    </a:lnTo>
                    <a:lnTo>
                      <a:pt x="199" y="71"/>
                    </a:lnTo>
                    <a:lnTo>
                      <a:pt x="197" y="69"/>
                    </a:lnTo>
                    <a:lnTo>
                      <a:pt x="196" y="69"/>
                    </a:lnTo>
                    <a:lnTo>
                      <a:pt x="197" y="70"/>
                    </a:lnTo>
                    <a:lnTo>
                      <a:pt x="198" y="70"/>
                    </a:lnTo>
                    <a:lnTo>
                      <a:pt x="200" y="72"/>
                    </a:lnTo>
                    <a:lnTo>
                      <a:pt x="202" y="73"/>
                    </a:lnTo>
                    <a:lnTo>
                      <a:pt x="205" y="74"/>
                    </a:lnTo>
                    <a:lnTo>
                      <a:pt x="209" y="76"/>
                    </a:lnTo>
                    <a:lnTo>
                      <a:pt x="213" y="78"/>
                    </a:lnTo>
                    <a:lnTo>
                      <a:pt x="217" y="80"/>
                    </a:lnTo>
                    <a:lnTo>
                      <a:pt x="222" y="81"/>
                    </a:lnTo>
                    <a:lnTo>
                      <a:pt x="226" y="83"/>
                    </a:lnTo>
                    <a:lnTo>
                      <a:pt x="230" y="84"/>
                    </a:lnTo>
                    <a:lnTo>
                      <a:pt x="234" y="8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243" y="87"/>
                    </a:lnTo>
                    <a:lnTo>
                      <a:pt x="244" y="86"/>
                    </a:lnTo>
                    <a:lnTo>
                      <a:pt x="244" y="86"/>
                    </a:lnTo>
                    <a:lnTo>
                      <a:pt x="244" y="84"/>
                    </a:lnTo>
                    <a:lnTo>
                      <a:pt x="243" y="82"/>
                    </a:lnTo>
                    <a:lnTo>
                      <a:pt x="242" y="79"/>
                    </a:lnTo>
                    <a:lnTo>
                      <a:pt x="242" y="76"/>
                    </a:lnTo>
                    <a:lnTo>
                      <a:pt x="241" y="74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3" y="74"/>
                    </a:lnTo>
                    <a:lnTo>
                      <a:pt x="246" y="77"/>
                    </a:lnTo>
                    <a:lnTo>
                      <a:pt x="249" y="80"/>
                    </a:lnTo>
                    <a:lnTo>
                      <a:pt x="254" y="85"/>
                    </a:lnTo>
                    <a:lnTo>
                      <a:pt x="259" y="89"/>
                    </a:lnTo>
                    <a:lnTo>
                      <a:pt x="264" y="94"/>
                    </a:lnTo>
                    <a:lnTo>
                      <a:pt x="269" y="100"/>
                    </a:lnTo>
                    <a:lnTo>
                      <a:pt x="275" y="105"/>
                    </a:lnTo>
                    <a:lnTo>
                      <a:pt x="280" y="110"/>
                    </a:lnTo>
                    <a:lnTo>
                      <a:pt x="285" y="114"/>
                    </a:lnTo>
                    <a:lnTo>
                      <a:pt x="289" y="118"/>
                    </a:lnTo>
                    <a:lnTo>
                      <a:pt x="293" y="121"/>
                    </a:lnTo>
                    <a:lnTo>
                      <a:pt x="297" y="124"/>
                    </a:lnTo>
                    <a:lnTo>
                      <a:pt x="299" y="125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299" y="128"/>
                    </a:lnTo>
                    <a:lnTo>
                      <a:pt x="299" y="130"/>
                    </a:lnTo>
                    <a:lnTo>
                      <a:pt x="299" y="132"/>
                    </a:lnTo>
                    <a:lnTo>
                      <a:pt x="298" y="134"/>
                    </a:lnTo>
                    <a:lnTo>
                      <a:pt x="298" y="136"/>
                    </a:lnTo>
                    <a:lnTo>
                      <a:pt x="298" y="139"/>
                    </a:lnTo>
                    <a:lnTo>
                      <a:pt x="297" y="143"/>
                    </a:lnTo>
                    <a:lnTo>
                      <a:pt x="297" y="146"/>
                    </a:lnTo>
                    <a:lnTo>
                      <a:pt x="297" y="149"/>
                    </a:lnTo>
                    <a:lnTo>
                      <a:pt x="297" y="153"/>
                    </a:lnTo>
                    <a:lnTo>
                      <a:pt x="296" y="156"/>
                    </a:lnTo>
                    <a:lnTo>
                      <a:pt x="296" y="160"/>
                    </a:lnTo>
                    <a:lnTo>
                      <a:pt x="296" y="164"/>
                    </a:lnTo>
                    <a:lnTo>
                      <a:pt x="296" y="168"/>
                    </a:lnTo>
                    <a:lnTo>
                      <a:pt x="295" y="172"/>
                    </a:lnTo>
                    <a:lnTo>
                      <a:pt x="295" y="175"/>
                    </a:lnTo>
                    <a:lnTo>
                      <a:pt x="295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4" y="189"/>
                    </a:lnTo>
                    <a:lnTo>
                      <a:pt x="294" y="193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4" y="201"/>
                    </a:lnTo>
                    <a:lnTo>
                      <a:pt x="294" y="203"/>
                    </a:lnTo>
                    <a:lnTo>
                      <a:pt x="294" y="205"/>
                    </a:lnTo>
                    <a:lnTo>
                      <a:pt x="293" y="206"/>
                    </a:lnTo>
                    <a:lnTo>
                      <a:pt x="293" y="207"/>
                    </a:lnTo>
                    <a:lnTo>
                      <a:pt x="293" y="208"/>
                    </a:lnTo>
                    <a:lnTo>
                      <a:pt x="293" y="208"/>
                    </a:lnTo>
                    <a:lnTo>
                      <a:pt x="294" y="208"/>
                    </a:lnTo>
                    <a:lnTo>
                      <a:pt x="295" y="208"/>
                    </a:lnTo>
                    <a:lnTo>
                      <a:pt x="297" y="207"/>
                    </a:lnTo>
                    <a:lnTo>
                      <a:pt x="299" y="206"/>
                    </a:lnTo>
                    <a:lnTo>
                      <a:pt x="300" y="206"/>
                    </a:lnTo>
                    <a:lnTo>
                      <a:pt x="302" y="205"/>
                    </a:lnTo>
                    <a:lnTo>
                      <a:pt x="303" y="205"/>
                    </a:lnTo>
                    <a:lnTo>
                      <a:pt x="304" y="205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04" y="203"/>
                    </a:lnTo>
                    <a:lnTo>
                      <a:pt x="304" y="201"/>
                    </a:lnTo>
                    <a:lnTo>
                      <a:pt x="304" y="199"/>
                    </a:lnTo>
                    <a:lnTo>
                      <a:pt x="305" y="197"/>
                    </a:lnTo>
                    <a:lnTo>
                      <a:pt x="305" y="195"/>
                    </a:lnTo>
                    <a:lnTo>
                      <a:pt x="305" y="192"/>
                    </a:lnTo>
                    <a:lnTo>
                      <a:pt x="306" y="189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07" y="178"/>
                    </a:lnTo>
                    <a:lnTo>
                      <a:pt x="308" y="175"/>
                    </a:lnTo>
                    <a:lnTo>
                      <a:pt x="308" y="171"/>
                    </a:lnTo>
                    <a:lnTo>
                      <a:pt x="309" y="167"/>
                    </a:lnTo>
                    <a:lnTo>
                      <a:pt x="310" y="163"/>
                    </a:lnTo>
                    <a:lnTo>
                      <a:pt x="310" y="159"/>
                    </a:lnTo>
                    <a:lnTo>
                      <a:pt x="311" y="156"/>
                    </a:lnTo>
                    <a:lnTo>
                      <a:pt x="311" y="152"/>
                    </a:lnTo>
                    <a:lnTo>
                      <a:pt x="312" y="148"/>
                    </a:lnTo>
                    <a:lnTo>
                      <a:pt x="312" y="145"/>
                    </a:lnTo>
                    <a:lnTo>
                      <a:pt x="313" y="141"/>
                    </a:lnTo>
                    <a:lnTo>
                      <a:pt x="313" y="138"/>
                    </a:lnTo>
                    <a:lnTo>
                      <a:pt x="314" y="135"/>
                    </a:lnTo>
                    <a:lnTo>
                      <a:pt x="314" y="132"/>
                    </a:lnTo>
                    <a:lnTo>
                      <a:pt x="314" y="130"/>
                    </a:lnTo>
                    <a:lnTo>
                      <a:pt x="315" y="127"/>
                    </a:lnTo>
                    <a:lnTo>
                      <a:pt x="315" y="126"/>
                    </a:lnTo>
                    <a:lnTo>
                      <a:pt x="315" y="124"/>
                    </a:lnTo>
                    <a:lnTo>
                      <a:pt x="315" y="123"/>
                    </a:lnTo>
                    <a:lnTo>
                      <a:pt x="315" y="122"/>
                    </a:lnTo>
                    <a:lnTo>
                      <a:pt x="315" y="122"/>
                    </a:lnTo>
                    <a:lnTo>
                      <a:pt x="312" y="119"/>
                    </a:lnTo>
                    <a:lnTo>
                      <a:pt x="308" y="115"/>
                    </a:lnTo>
                    <a:lnTo>
                      <a:pt x="305" y="112"/>
                    </a:lnTo>
                    <a:lnTo>
                      <a:pt x="302" y="109"/>
                    </a:lnTo>
                    <a:lnTo>
                      <a:pt x="299" y="105"/>
                    </a:lnTo>
                    <a:lnTo>
                      <a:pt x="295" y="102"/>
                    </a:lnTo>
                    <a:lnTo>
                      <a:pt x="293" y="99"/>
                    </a:lnTo>
                    <a:lnTo>
                      <a:pt x="290" y="95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2" y="86"/>
                    </a:lnTo>
                    <a:lnTo>
                      <a:pt x="280" y="83"/>
                    </a:lnTo>
                    <a:lnTo>
                      <a:pt x="277" y="79"/>
                    </a:lnTo>
                    <a:lnTo>
                      <a:pt x="275" y="76"/>
                    </a:lnTo>
                    <a:lnTo>
                      <a:pt x="273" y="73"/>
                    </a:lnTo>
                    <a:lnTo>
                      <a:pt x="270" y="70"/>
                    </a:lnTo>
                    <a:lnTo>
                      <a:pt x="268" y="67"/>
                    </a:lnTo>
                    <a:lnTo>
                      <a:pt x="266" y="64"/>
                    </a:lnTo>
                    <a:lnTo>
                      <a:pt x="264" y="60"/>
                    </a:lnTo>
                    <a:lnTo>
                      <a:pt x="262" y="57"/>
                    </a:lnTo>
                    <a:lnTo>
                      <a:pt x="260" y="54"/>
                    </a:lnTo>
                    <a:lnTo>
                      <a:pt x="258" y="51"/>
                    </a:lnTo>
                    <a:lnTo>
                      <a:pt x="256" y="47"/>
                    </a:lnTo>
                    <a:lnTo>
                      <a:pt x="254" y="44"/>
                    </a:lnTo>
                    <a:lnTo>
                      <a:pt x="252" y="41"/>
                    </a:lnTo>
                    <a:lnTo>
                      <a:pt x="250" y="38"/>
                    </a:lnTo>
                    <a:lnTo>
                      <a:pt x="248" y="35"/>
                    </a:lnTo>
                    <a:lnTo>
                      <a:pt x="246" y="31"/>
                    </a:lnTo>
                    <a:lnTo>
                      <a:pt x="244" y="28"/>
                    </a:lnTo>
                    <a:lnTo>
                      <a:pt x="242" y="25"/>
                    </a:lnTo>
                    <a:lnTo>
                      <a:pt x="240" y="21"/>
                    </a:lnTo>
                    <a:lnTo>
                      <a:pt x="237" y="18"/>
                    </a:lnTo>
                    <a:lnTo>
                      <a:pt x="235" y="18"/>
                    </a:lnTo>
                    <a:lnTo>
                      <a:pt x="232" y="17"/>
                    </a:lnTo>
                    <a:lnTo>
                      <a:pt x="230" y="16"/>
                    </a:lnTo>
                    <a:lnTo>
                      <a:pt x="227" y="16"/>
                    </a:lnTo>
                    <a:lnTo>
                      <a:pt x="225" y="15"/>
                    </a:lnTo>
                    <a:lnTo>
                      <a:pt x="222" y="15"/>
                    </a:lnTo>
                    <a:lnTo>
                      <a:pt x="220" y="14"/>
                    </a:lnTo>
                    <a:lnTo>
                      <a:pt x="218" y="14"/>
                    </a:lnTo>
                    <a:lnTo>
                      <a:pt x="215" y="13"/>
                    </a:lnTo>
                    <a:lnTo>
                      <a:pt x="212" y="12"/>
                    </a:lnTo>
                    <a:lnTo>
                      <a:pt x="210" y="12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203" y="10"/>
                    </a:lnTo>
                    <a:lnTo>
                      <a:pt x="200" y="10"/>
                    </a:lnTo>
                    <a:lnTo>
                      <a:pt x="198" y="9"/>
                    </a:lnTo>
                    <a:lnTo>
                      <a:pt x="195" y="9"/>
                    </a:lnTo>
                    <a:lnTo>
                      <a:pt x="193" y="8"/>
                    </a:lnTo>
                    <a:lnTo>
                      <a:pt x="190" y="8"/>
                    </a:lnTo>
                    <a:lnTo>
                      <a:pt x="188" y="7"/>
                    </a:lnTo>
                    <a:lnTo>
                      <a:pt x="185" y="6"/>
                    </a:lnTo>
                    <a:lnTo>
                      <a:pt x="183" y="6"/>
                    </a:lnTo>
                    <a:lnTo>
                      <a:pt x="180" y="5"/>
                    </a:lnTo>
                    <a:lnTo>
                      <a:pt x="178" y="5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0" y="3"/>
                    </a:lnTo>
                    <a:lnTo>
                      <a:pt x="168" y="2"/>
                    </a:lnTo>
                    <a:lnTo>
                      <a:pt x="165" y="2"/>
                    </a:lnTo>
                    <a:lnTo>
                      <a:pt x="163" y="1"/>
                    </a:lnTo>
                    <a:lnTo>
                      <a:pt x="161" y="1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" name="Freeform 84"/>
              <p:cNvSpPr>
                <a:spLocks/>
              </p:cNvSpPr>
              <p:nvPr/>
            </p:nvSpPr>
            <p:spPr bwMode="auto">
              <a:xfrm>
                <a:off x="967656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02" y="17"/>
                  </a:cxn>
                  <a:cxn ang="0">
                    <a:pos x="102" y="25"/>
                  </a:cxn>
                  <a:cxn ang="0">
                    <a:pos x="101" y="32"/>
                  </a:cxn>
                  <a:cxn ang="0">
                    <a:pos x="100" y="39"/>
                  </a:cxn>
                  <a:cxn ang="0">
                    <a:pos x="99" y="45"/>
                  </a:cxn>
                  <a:cxn ang="0">
                    <a:pos x="98" y="51"/>
                  </a:cxn>
                  <a:cxn ang="0">
                    <a:pos x="97" y="56"/>
                  </a:cxn>
                  <a:cxn ang="0">
                    <a:pos x="95" y="62"/>
                  </a:cxn>
                  <a:cxn ang="0">
                    <a:pos x="93" y="67"/>
                  </a:cxn>
                  <a:cxn ang="0">
                    <a:pos x="91" y="72"/>
                  </a:cxn>
                  <a:cxn ang="0">
                    <a:pos x="89" y="77"/>
                  </a:cxn>
                  <a:cxn ang="0">
                    <a:pos x="87" y="84"/>
                  </a:cxn>
                  <a:cxn ang="0">
                    <a:pos x="83" y="90"/>
                  </a:cxn>
                  <a:cxn ang="0">
                    <a:pos x="77" y="97"/>
                  </a:cxn>
                  <a:cxn ang="0">
                    <a:pos x="67" y="102"/>
                  </a:cxn>
                  <a:cxn ang="0">
                    <a:pos x="53" y="104"/>
                  </a:cxn>
                  <a:cxn ang="0">
                    <a:pos x="36" y="102"/>
                  </a:cxn>
                  <a:cxn ang="0">
                    <a:pos x="23" y="98"/>
                  </a:cxn>
                  <a:cxn ang="0">
                    <a:pos x="14" y="93"/>
                  </a:cxn>
                  <a:cxn ang="0">
                    <a:pos x="9" y="87"/>
                  </a:cxn>
                  <a:cxn ang="0">
                    <a:pos x="6" y="80"/>
                  </a:cxn>
                  <a:cxn ang="0">
                    <a:pos x="5" y="73"/>
                  </a:cxn>
                  <a:cxn ang="0">
                    <a:pos x="4" y="66"/>
                  </a:cxn>
                  <a:cxn ang="0">
                    <a:pos x="2" y="60"/>
                  </a:cxn>
                  <a:cxn ang="0">
                    <a:pos x="2" y="54"/>
                  </a:cxn>
                  <a:cxn ang="0">
                    <a:pos x="1" y="47"/>
                  </a:cxn>
                  <a:cxn ang="0">
                    <a:pos x="1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1" y="17"/>
                  </a:cxn>
                  <a:cxn ang="0">
                    <a:pos x="1" y="10"/>
                  </a:cxn>
                  <a:cxn ang="0">
                    <a:pos x="8" y="6"/>
                  </a:cxn>
                  <a:cxn ang="0">
                    <a:pos x="17" y="4"/>
                  </a:cxn>
                  <a:cxn ang="0">
                    <a:pos x="27" y="2"/>
                  </a:cxn>
                  <a:cxn ang="0">
                    <a:pos x="36" y="1"/>
                  </a:cxn>
                  <a:cxn ang="0">
                    <a:pos x="46" y="0"/>
                  </a:cxn>
                  <a:cxn ang="0">
                    <a:pos x="55" y="0"/>
                  </a:cxn>
                  <a:cxn ang="0">
                    <a:pos x="65" y="1"/>
                  </a:cxn>
                  <a:cxn ang="0">
                    <a:pos x="74" y="3"/>
                  </a:cxn>
                  <a:cxn ang="0">
                    <a:pos x="84" y="5"/>
                  </a:cxn>
                  <a:cxn ang="0">
                    <a:pos x="93" y="8"/>
                  </a:cxn>
                  <a:cxn ang="0">
                    <a:pos x="103" y="11"/>
                  </a:cxn>
                </a:cxnLst>
                <a:rect l="0" t="0" r="r" b="b"/>
                <a:pathLst>
                  <a:path w="103" h="104">
                    <a:moveTo>
                      <a:pt x="103" y="11"/>
                    </a:moveTo>
                    <a:lnTo>
                      <a:pt x="103" y="14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1" y="27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1" y="35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99" y="43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8" y="49"/>
                    </a:lnTo>
                    <a:lnTo>
                      <a:pt x="98" y="51"/>
                    </a:lnTo>
                    <a:lnTo>
                      <a:pt x="97" y="53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4" y="65"/>
                    </a:lnTo>
                    <a:lnTo>
                      <a:pt x="93" y="67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1" y="72"/>
                    </a:lnTo>
                    <a:lnTo>
                      <a:pt x="91" y="74"/>
                    </a:lnTo>
                    <a:lnTo>
                      <a:pt x="90" y="75"/>
                    </a:lnTo>
                    <a:lnTo>
                      <a:pt x="89" y="77"/>
                    </a:lnTo>
                    <a:lnTo>
                      <a:pt x="88" y="79"/>
                    </a:lnTo>
                    <a:lnTo>
                      <a:pt x="88" y="82"/>
                    </a:lnTo>
                    <a:lnTo>
                      <a:pt x="87" y="84"/>
                    </a:lnTo>
                    <a:lnTo>
                      <a:pt x="86" y="86"/>
                    </a:lnTo>
                    <a:lnTo>
                      <a:pt x="85" y="88"/>
                    </a:lnTo>
                    <a:lnTo>
                      <a:pt x="83" y="90"/>
                    </a:lnTo>
                    <a:lnTo>
                      <a:pt x="81" y="93"/>
                    </a:lnTo>
                    <a:lnTo>
                      <a:pt x="79" y="95"/>
                    </a:lnTo>
                    <a:lnTo>
                      <a:pt x="77" y="97"/>
                    </a:lnTo>
                    <a:lnTo>
                      <a:pt x="74" y="99"/>
                    </a:lnTo>
                    <a:lnTo>
                      <a:pt x="71" y="100"/>
                    </a:lnTo>
                    <a:lnTo>
                      <a:pt x="67" y="102"/>
                    </a:lnTo>
                    <a:lnTo>
                      <a:pt x="63" y="102"/>
                    </a:lnTo>
                    <a:lnTo>
                      <a:pt x="58" y="103"/>
                    </a:lnTo>
                    <a:lnTo>
                      <a:pt x="53" y="104"/>
                    </a:lnTo>
                    <a:lnTo>
                      <a:pt x="47" y="104"/>
                    </a:lnTo>
                    <a:lnTo>
                      <a:pt x="41" y="103"/>
                    </a:lnTo>
                    <a:lnTo>
                      <a:pt x="36" y="102"/>
                    </a:lnTo>
                    <a:lnTo>
                      <a:pt x="31" y="101"/>
                    </a:lnTo>
                    <a:lnTo>
                      <a:pt x="27" y="100"/>
                    </a:lnTo>
                    <a:lnTo>
                      <a:pt x="23" y="98"/>
                    </a:lnTo>
                    <a:lnTo>
                      <a:pt x="20" y="97"/>
                    </a:lnTo>
                    <a:lnTo>
                      <a:pt x="17" y="95"/>
                    </a:lnTo>
                    <a:lnTo>
                      <a:pt x="14" y="93"/>
                    </a:lnTo>
                    <a:lnTo>
                      <a:pt x="12" y="91"/>
                    </a:lnTo>
                    <a:lnTo>
                      <a:pt x="11" y="89"/>
                    </a:lnTo>
                    <a:lnTo>
                      <a:pt x="9" y="87"/>
                    </a:lnTo>
                    <a:lnTo>
                      <a:pt x="8" y="84"/>
                    </a:lnTo>
                    <a:lnTo>
                      <a:pt x="7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6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1" y="43"/>
                    </a:lnTo>
                    <a:lnTo>
                      <a:pt x="1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4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3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0" y="1"/>
                    </a:lnTo>
                    <a:lnTo>
                      <a:pt x="33" y="1"/>
                    </a:lnTo>
                    <a:lnTo>
                      <a:pt x="36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8" y="2"/>
                    </a:lnTo>
                    <a:lnTo>
                      <a:pt x="71" y="2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4"/>
                    </a:lnTo>
                    <a:lnTo>
                      <a:pt x="84" y="5"/>
                    </a:lnTo>
                    <a:lnTo>
                      <a:pt x="87" y="6"/>
                    </a:lnTo>
                    <a:lnTo>
                      <a:pt x="90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0" y="10"/>
                    </a:lnTo>
                    <a:lnTo>
                      <a:pt x="10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" name="Freeform 85"/>
              <p:cNvSpPr>
                <a:spLocks/>
              </p:cNvSpPr>
              <p:nvPr/>
            </p:nvSpPr>
            <p:spPr bwMode="auto">
              <a:xfrm>
                <a:off x="988294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9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4" y="8"/>
                  </a:cxn>
                  <a:cxn ang="0">
                    <a:pos x="28" y="7"/>
                  </a:cxn>
                  <a:cxn ang="0">
                    <a:pos x="32" y="7"/>
                  </a:cxn>
                  <a:cxn ang="0">
                    <a:pos x="37" y="7"/>
                  </a:cxn>
                  <a:cxn ang="0">
                    <a:pos x="41" y="7"/>
                  </a:cxn>
                  <a:cxn ang="0">
                    <a:pos x="45" y="7"/>
                  </a:cxn>
                  <a:cxn ang="0">
                    <a:pos x="49" y="8"/>
                  </a:cxn>
                  <a:cxn ang="0">
                    <a:pos x="54" y="9"/>
                  </a:cxn>
                  <a:cxn ang="0">
                    <a:pos x="58" y="10"/>
                  </a:cxn>
                  <a:cxn ang="0">
                    <a:pos x="62" y="11"/>
                  </a:cxn>
                  <a:cxn ang="0">
                    <a:pos x="66" y="12"/>
                  </a:cxn>
                  <a:cxn ang="0">
                    <a:pos x="71" y="13"/>
                  </a:cxn>
                  <a:cxn ang="0">
                    <a:pos x="76" y="7"/>
                  </a:cxn>
                  <a:cxn ang="0">
                    <a:pos x="71" y="6"/>
                  </a:cxn>
                  <a:cxn ang="0">
                    <a:pos x="66" y="4"/>
                  </a:cxn>
                  <a:cxn ang="0">
                    <a:pos x="62" y="3"/>
                  </a:cxn>
                  <a:cxn ang="0">
                    <a:pos x="57" y="2"/>
                  </a:cxn>
                  <a:cxn ang="0">
                    <a:pos x="53" y="1"/>
                  </a:cxn>
                  <a:cxn ang="0">
                    <a:pos x="48" y="0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76" h="14">
                    <a:moveTo>
                      <a:pt x="2" y="5"/>
                    </a:moveTo>
                    <a:lnTo>
                      <a:pt x="0" y="6"/>
                    </a:lnTo>
                    <a:lnTo>
                      <a:pt x="0" y="9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4" y="8"/>
                    </a:lnTo>
                    <a:lnTo>
                      <a:pt x="26" y="8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5" y="7"/>
                    </a:lnTo>
                    <a:lnTo>
                      <a:pt x="47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11"/>
                    </a:lnTo>
                    <a:lnTo>
                      <a:pt x="64" y="11"/>
                    </a:lnTo>
                    <a:lnTo>
                      <a:pt x="66" y="12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6" y="7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9" y="5"/>
                    </a:lnTo>
                    <a:lnTo>
                      <a:pt x="66" y="4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9" name="Freeform 86"/>
              <p:cNvSpPr>
                <a:spLocks/>
              </p:cNvSpPr>
              <p:nvPr/>
            </p:nvSpPr>
            <p:spPr bwMode="auto">
              <a:xfrm>
                <a:off x="986706" y="1826667"/>
                <a:ext cx="17463" cy="7620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6"/>
                  </a:cxn>
                  <a:cxn ang="0">
                    <a:pos x="10" y="43"/>
                  </a:cxn>
                  <a:cxn ang="0">
                    <a:pos x="9" y="40"/>
                  </a:cxn>
                  <a:cxn ang="0">
                    <a:pos x="9" y="37"/>
                  </a:cxn>
                  <a:cxn ang="0">
                    <a:pos x="8" y="34"/>
                  </a:cxn>
                  <a:cxn ang="0">
                    <a:pos x="8" y="31"/>
                  </a:cxn>
                  <a:cxn ang="0">
                    <a:pos x="8" y="28"/>
                  </a:cxn>
                  <a:cxn ang="0">
                    <a:pos x="8" y="25"/>
                  </a:cxn>
                  <a:cxn ang="0">
                    <a:pos x="7" y="23"/>
                  </a:cxn>
                  <a:cxn ang="0">
                    <a:pos x="7" y="20"/>
                  </a:cxn>
                  <a:cxn ang="0">
                    <a:pos x="7" y="17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7" y="9"/>
                  </a:cxn>
                  <a:cxn ang="0">
                    <a:pos x="7" y="6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1" y="32"/>
                  </a:cxn>
                  <a:cxn ang="0">
                    <a:pos x="1" y="35"/>
                  </a:cxn>
                  <a:cxn ang="0">
                    <a:pos x="2" y="38"/>
                  </a:cxn>
                  <a:cxn ang="0">
                    <a:pos x="2" y="41"/>
                  </a:cxn>
                  <a:cxn ang="0">
                    <a:pos x="3" y="45"/>
                  </a:cxn>
                  <a:cxn ang="0">
                    <a:pos x="4" y="48"/>
                  </a:cxn>
                  <a:cxn ang="0">
                    <a:pos x="4" y="47"/>
                  </a:cxn>
                  <a:cxn ang="0">
                    <a:pos x="11" y="47"/>
                  </a:cxn>
                </a:cxnLst>
                <a:rect l="0" t="0" r="r" b="b"/>
                <a:pathLst>
                  <a:path w="11" h="48">
                    <a:moveTo>
                      <a:pt x="11" y="47"/>
                    </a:moveTo>
                    <a:lnTo>
                      <a:pt x="11" y="46"/>
                    </a:lnTo>
                    <a:lnTo>
                      <a:pt x="10" y="43"/>
                    </a:lnTo>
                    <a:lnTo>
                      <a:pt x="9" y="40"/>
                    </a:lnTo>
                    <a:lnTo>
                      <a:pt x="9" y="37"/>
                    </a:lnTo>
                    <a:lnTo>
                      <a:pt x="8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4" y="48"/>
                    </a:lnTo>
                    <a:lnTo>
                      <a:pt x="4" y="47"/>
                    </a:lnTo>
                    <a:lnTo>
                      <a:pt x="11" y="47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0" name="Freeform 87"/>
              <p:cNvSpPr>
                <a:spLocks/>
              </p:cNvSpPr>
              <p:nvPr/>
            </p:nvSpPr>
            <p:spPr bwMode="auto">
              <a:xfrm>
                <a:off x="9930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3" y="16"/>
                  </a:cxn>
                  <a:cxn ang="0">
                    <a:pos x="29" y="16"/>
                  </a:cxn>
                  <a:cxn ang="0">
                    <a:pos x="25" y="15"/>
                  </a:cxn>
                  <a:cxn ang="0">
                    <a:pos x="22" y="14"/>
                  </a:cxn>
                  <a:cxn ang="0">
                    <a:pos x="20" y="13"/>
                  </a:cxn>
                  <a:cxn ang="0">
                    <a:pos x="17" y="12"/>
                  </a:cxn>
                  <a:cxn ang="0">
                    <a:pos x="15" y="12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7" y="15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7" y="21"/>
                  </a:cxn>
                  <a:cxn ang="0">
                    <a:pos x="20" y="22"/>
                  </a:cxn>
                  <a:cxn ang="0">
                    <a:pos x="24" y="22"/>
                  </a:cxn>
                  <a:cxn ang="0">
                    <a:pos x="28" y="23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16"/>
                  </a:cxn>
                </a:cxnLst>
                <a:rect l="0" t="0" r="r" b="b"/>
                <a:pathLst>
                  <a:path w="33" h="24">
                    <a:moveTo>
                      <a:pt x="32" y="16"/>
                    </a:moveTo>
                    <a:lnTo>
                      <a:pt x="33" y="16"/>
                    </a:lnTo>
                    <a:lnTo>
                      <a:pt x="29" y="16"/>
                    </a:lnTo>
                    <a:lnTo>
                      <a:pt x="25" y="15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4" y="22"/>
                    </a:lnTo>
                    <a:lnTo>
                      <a:pt x="28" y="23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1" name="Freeform 88"/>
              <p:cNvSpPr>
                <a:spLocks/>
              </p:cNvSpPr>
              <p:nvPr/>
            </p:nvSpPr>
            <p:spPr bwMode="auto">
              <a:xfrm>
                <a:off x="10438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6" y="2"/>
                  </a:cxn>
                  <a:cxn ang="0">
                    <a:pos x="25" y="3"/>
                  </a:cxn>
                  <a:cxn ang="0">
                    <a:pos x="25" y="4"/>
                  </a:cxn>
                  <a:cxn ang="0">
                    <a:pos x="24" y="6"/>
                  </a:cxn>
                  <a:cxn ang="0">
                    <a:pos x="23" y="7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0" y="11"/>
                  </a:cxn>
                  <a:cxn ang="0">
                    <a:pos x="19" y="12"/>
                  </a:cxn>
                  <a:cxn ang="0">
                    <a:pos x="17" y="13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1" y="15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8" y="23"/>
                  </a:cxn>
                  <a:cxn ang="0">
                    <a:pos x="12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1" y="19"/>
                  </a:cxn>
                  <a:cxn ang="0">
                    <a:pos x="23" y="18"/>
                  </a:cxn>
                  <a:cxn ang="0">
                    <a:pos x="25" y="16"/>
                  </a:cxn>
                  <a:cxn ang="0">
                    <a:pos x="27" y="15"/>
                  </a:cxn>
                  <a:cxn ang="0">
                    <a:pos x="29" y="13"/>
                  </a:cxn>
                  <a:cxn ang="0">
                    <a:pos x="30" y="11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32" y="5"/>
                  </a:cxn>
                  <a:cxn ang="0">
                    <a:pos x="33" y="4"/>
                  </a:cxn>
                  <a:cxn ang="0">
                    <a:pos x="33" y="2"/>
                  </a:cxn>
                  <a:cxn ang="0">
                    <a:pos x="33" y="3"/>
                  </a:cxn>
                  <a:cxn ang="0">
                    <a:pos x="26" y="0"/>
                  </a:cxn>
                </a:cxnLst>
                <a:rect l="0" t="0" r="r" b="b"/>
                <a:pathLst>
                  <a:path w="33" h="24">
                    <a:moveTo>
                      <a:pt x="26" y="0"/>
                    </a:moveTo>
                    <a:lnTo>
                      <a:pt x="26" y="0"/>
                    </a:lnTo>
                    <a:lnTo>
                      <a:pt x="26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8" y="23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5"/>
                    </a:lnTo>
                    <a:lnTo>
                      <a:pt x="29" y="13"/>
                    </a:lnTo>
                    <a:lnTo>
                      <a:pt x="30" y="11"/>
                    </a:lnTo>
                    <a:lnTo>
                      <a:pt x="31" y="9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2" name="Freeform 89"/>
              <p:cNvSpPr>
                <a:spLocks/>
              </p:cNvSpPr>
              <p:nvPr/>
            </p:nvSpPr>
            <p:spPr bwMode="auto">
              <a:xfrm>
                <a:off x="1085131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9" y="8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8" y="18"/>
                  </a:cxn>
                  <a:cxn ang="0">
                    <a:pos x="8" y="21"/>
                  </a:cxn>
                  <a:cxn ang="0">
                    <a:pos x="7" y="24"/>
                  </a:cxn>
                  <a:cxn ang="0">
                    <a:pos x="7" y="27"/>
                  </a:cxn>
                  <a:cxn ang="0">
                    <a:pos x="6" y="30"/>
                  </a:cxn>
                  <a:cxn ang="0">
                    <a:pos x="6" y="32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4" y="39"/>
                  </a:cxn>
                  <a:cxn ang="0">
                    <a:pos x="3" y="42"/>
                  </a:cxn>
                  <a:cxn ang="0">
                    <a:pos x="2" y="44"/>
                  </a:cxn>
                  <a:cxn ang="0">
                    <a:pos x="1" y="46"/>
                  </a:cxn>
                  <a:cxn ang="0">
                    <a:pos x="0" y="49"/>
                  </a:cxn>
                  <a:cxn ang="0">
                    <a:pos x="7" y="52"/>
                  </a:cxn>
                  <a:cxn ang="0">
                    <a:pos x="8" y="49"/>
                  </a:cxn>
                  <a:cxn ang="0">
                    <a:pos x="9" y="47"/>
                  </a:cxn>
                  <a:cxn ang="0">
                    <a:pos x="10" y="44"/>
                  </a:cxn>
                  <a:cxn ang="0">
                    <a:pos x="11" y="42"/>
                  </a:cxn>
                  <a:cxn ang="0">
                    <a:pos x="12" y="39"/>
                  </a:cxn>
                  <a:cxn ang="0">
                    <a:pos x="12" y="37"/>
                  </a:cxn>
                  <a:cxn ang="0">
                    <a:pos x="13" y="34"/>
                  </a:cxn>
                  <a:cxn ang="0">
                    <a:pos x="14" y="31"/>
                  </a:cxn>
                  <a:cxn ang="0">
                    <a:pos x="14" y="28"/>
                  </a:cxn>
                  <a:cxn ang="0">
                    <a:pos x="15" y="26"/>
                  </a:cxn>
                  <a:cxn ang="0">
                    <a:pos x="15" y="22"/>
                  </a:cxn>
                  <a:cxn ang="0">
                    <a:pos x="16" y="1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7" y="8"/>
                  </a:cxn>
                  <a:cxn ang="0">
                    <a:pos x="17" y="4"/>
                  </a:cxn>
                  <a:cxn ang="0">
                    <a:pos x="15" y="0"/>
                  </a:cxn>
                  <a:cxn ang="0">
                    <a:pos x="17" y="4"/>
                  </a:cxn>
                </a:cxnLst>
                <a:rect l="0" t="0" r="r" b="b"/>
                <a:pathLst>
                  <a:path w="17" h="52">
                    <a:moveTo>
                      <a:pt x="17" y="4"/>
                    </a:moveTo>
                    <a:lnTo>
                      <a:pt x="17" y="1"/>
                    </a:lnTo>
                    <a:lnTo>
                      <a:pt x="15" y="0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9"/>
                    </a:lnTo>
                    <a:lnTo>
                      <a:pt x="3" y="42"/>
                    </a:lnTo>
                    <a:lnTo>
                      <a:pt x="2" y="44"/>
                    </a:lnTo>
                    <a:lnTo>
                      <a:pt x="1" y="46"/>
                    </a:lnTo>
                    <a:lnTo>
                      <a:pt x="0" y="49"/>
                    </a:lnTo>
                    <a:lnTo>
                      <a:pt x="7" y="52"/>
                    </a:lnTo>
                    <a:lnTo>
                      <a:pt x="8" y="49"/>
                    </a:lnTo>
                    <a:lnTo>
                      <a:pt x="9" y="47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4" y="31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6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3" name="Rectangle 90"/>
              <p:cNvSpPr>
                <a:spLocks noChangeArrowheads="1"/>
              </p:cNvSpPr>
              <p:nvPr/>
            </p:nvSpPr>
            <p:spPr bwMode="auto">
              <a:xfrm>
                <a:off x="924794" y="1804442"/>
                <a:ext cx="36513" cy="17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4" name="Rectangle 91"/>
              <p:cNvSpPr>
                <a:spLocks noChangeArrowheads="1"/>
              </p:cNvSpPr>
              <p:nvPr/>
            </p:nvSpPr>
            <p:spPr bwMode="auto">
              <a:xfrm>
                <a:off x="924794" y="1825080"/>
                <a:ext cx="36513" cy="190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5" name="Freeform 92"/>
              <p:cNvSpPr>
                <a:spLocks/>
              </p:cNvSpPr>
              <p:nvPr/>
            </p:nvSpPr>
            <p:spPr bwMode="auto">
              <a:xfrm>
                <a:off x="700956" y="1785392"/>
                <a:ext cx="53975" cy="396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32" y="14"/>
                  </a:cxn>
                  <a:cxn ang="0">
                    <a:pos x="31" y="15"/>
                  </a:cxn>
                  <a:cxn ang="0">
                    <a:pos x="31" y="15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1" y="18"/>
                  </a:cxn>
                  <a:cxn ang="0">
                    <a:pos x="31" y="19"/>
                  </a:cxn>
                  <a:cxn ang="0">
                    <a:pos x="31" y="21"/>
                  </a:cxn>
                  <a:cxn ang="0">
                    <a:pos x="31" y="23"/>
                  </a:cxn>
                  <a:cxn ang="0">
                    <a:pos x="31" y="24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34" h="25">
                    <a:moveTo>
                      <a:pt x="7" y="0"/>
                    </a:moveTo>
                    <a:lnTo>
                      <a:pt x="34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32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6" name="Freeform 93"/>
              <p:cNvSpPr>
                <a:spLocks/>
              </p:cNvSpPr>
              <p:nvPr/>
            </p:nvSpPr>
            <p:spPr bwMode="auto">
              <a:xfrm>
                <a:off x="737469" y="1791742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"/>
                  </a:cxn>
                  <a:cxn ang="0">
                    <a:pos x="13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0" y="0"/>
                    </a:moveTo>
                    <a:lnTo>
                      <a:pt x="31" y="2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7" name="Freeform 94"/>
              <p:cNvSpPr>
                <a:spLocks/>
              </p:cNvSpPr>
              <p:nvPr/>
            </p:nvSpPr>
            <p:spPr bwMode="auto">
              <a:xfrm>
                <a:off x="729531" y="1823492"/>
                <a:ext cx="41275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6" y="22"/>
                  </a:cxn>
                  <a:cxn ang="0">
                    <a:pos x="17" y="26"/>
                  </a:cxn>
                  <a:cxn ang="0">
                    <a:pos x="17" y="29"/>
                  </a:cxn>
                  <a:cxn ang="0">
                    <a:pos x="18" y="32"/>
                  </a:cxn>
                  <a:cxn ang="0">
                    <a:pos x="19" y="36"/>
                  </a:cxn>
                  <a:cxn ang="0">
                    <a:pos x="20" y="39"/>
                  </a:cxn>
                  <a:cxn ang="0">
                    <a:pos x="21" y="42"/>
                  </a:cxn>
                  <a:cxn ang="0">
                    <a:pos x="22" y="45"/>
                  </a:cxn>
                  <a:cxn ang="0">
                    <a:pos x="23" y="48"/>
                  </a:cxn>
                  <a:cxn ang="0">
                    <a:pos x="24" y="52"/>
                  </a:cxn>
                  <a:cxn ang="0">
                    <a:pos x="25" y="55"/>
                  </a:cxn>
                  <a:cxn ang="0">
                    <a:pos x="26" y="58"/>
                  </a:cxn>
                  <a:cxn ang="0">
                    <a:pos x="23" y="57"/>
                  </a:cxn>
                  <a:cxn ang="0">
                    <a:pos x="20" y="55"/>
                  </a:cxn>
                  <a:cxn ang="0">
                    <a:pos x="18" y="54"/>
                  </a:cxn>
                  <a:cxn ang="0">
                    <a:pos x="16" y="53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0" y="0"/>
                  </a:cxn>
                  <a:cxn ang="0">
                    <a:pos x="13" y="4"/>
                  </a:cxn>
                </a:cxnLst>
                <a:rect l="0" t="0" r="r" b="b"/>
                <a:pathLst>
                  <a:path w="26" h="58">
                    <a:moveTo>
                      <a:pt x="13" y="4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6" y="22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8" y="32"/>
                    </a:lnTo>
                    <a:lnTo>
                      <a:pt x="19" y="36"/>
                    </a:lnTo>
                    <a:lnTo>
                      <a:pt x="20" y="39"/>
                    </a:lnTo>
                    <a:lnTo>
                      <a:pt x="21" y="42"/>
                    </a:lnTo>
                    <a:lnTo>
                      <a:pt x="22" y="45"/>
                    </a:lnTo>
                    <a:lnTo>
                      <a:pt x="23" y="48"/>
                    </a:lnTo>
                    <a:lnTo>
                      <a:pt x="24" y="52"/>
                    </a:lnTo>
                    <a:lnTo>
                      <a:pt x="25" y="55"/>
                    </a:lnTo>
                    <a:lnTo>
                      <a:pt x="26" y="58"/>
                    </a:lnTo>
                    <a:lnTo>
                      <a:pt x="23" y="57"/>
                    </a:lnTo>
                    <a:lnTo>
                      <a:pt x="20" y="55"/>
                    </a:lnTo>
                    <a:lnTo>
                      <a:pt x="18" y="54"/>
                    </a:lnTo>
                    <a:lnTo>
                      <a:pt x="16" y="53"/>
                    </a:lnTo>
                    <a:lnTo>
                      <a:pt x="14" y="52"/>
                    </a:lnTo>
                    <a:lnTo>
                      <a:pt x="12" y="51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0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8" name="Freeform 95"/>
              <p:cNvSpPr>
                <a:spLocks/>
              </p:cNvSpPr>
              <p:nvPr/>
            </p:nvSpPr>
            <p:spPr bwMode="auto">
              <a:xfrm>
                <a:off x="675556" y="1812380"/>
                <a:ext cx="520700" cy="412750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9" y="47"/>
                  </a:cxn>
                  <a:cxn ang="0">
                    <a:pos x="41" y="75"/>
                  </a:cxn>
                  <a:cxn ang="0">
                    <a:pos x="48" y="91"/>
                  </a:cxn>
                  <a:cxn ang="0">
                    <a:pos x="57" y="95"/>
                  </a:cxn>
                  <a:cxn ang="0">
                    <a:pos x="72" y="101"/>
                  </a:cxn>
                  <a:cxn ang="0">
                    <a:pos x="74" y="111"/>
                  </a:cxn>
                  <a:cxn ang="0">
                    <a:pos x="86" y="146"/>
                  </a:cxn>
                  <a:cxn ang="0">
                    <a:pos x="102" y="188"/>
                  </a:cxn>
                  <a:cxn ang="0">
                    <a:pos x="114" y="216"/>
                  </a:cxn>
                  <a:cxn ang="0">
                    <a:pos x="129" y="233"/>
                  </a:cxn>
                  <a:cxn ang="0">
                    <a:pos x="165" y="248"/>
                  </a:cxn>
                  <a:cxn ang="0">
                    <a:pos x="201" y="241"/>
                  </a:cxn>
                  <a:cxn ang="0">
                    <a:pos x="220" y="228"/>
                  </a:cxn>
                  <a:cxn ang="0">
                    <a:pos x="227" y="213"/>
                  </a:cxn>
                  <a:cxn ang="0">
                    <a:pos x="240" y="174"/>
                  </a:cxn>
                  <a:cxn ang="0">
                    <a:pos x="254" y="131"/>
                  </a:cxn>
                  <a:cxn ang="0">
                    <a:pos x="260" y="106"/>
                  </a:cxn>
                  <a:cxn ang="0">
                    <a:pos x="268" y="103"/>
                  </a:cxn>
                  <a:cxn ang="0">
                    <a:pos x="286" y="97"/>
                  </a:cxn>
                  <a:cxn ang="0">
                    <a:pos x="290" y="90"/>
                  </a:cxn>
                  <a:cxn ang="0">
                    <a:pos x="298" y="69"/>
                  </a:cxn>
                  <a:cxn ang="0">
                    <a:pos x="308" y="45"/>
                  </a:cxn>
                  <a:cxn ang="0">
                    <a:pos x="314" y="30"/>
                  </a:cxn>
                  <a:cxn ang="0">
                    <a:pos x="314" y="22"/>
                  </a:cxn>
                  <a:cxn ang="0">
                    <a:pos x="311" y="14"/>
                  </a:cxn>
                  <a:cxn ang="0">
                    <a:pos x="308" y="5"/>
                  </a:cxn>
                  <a:cxn ang="0">
                    <a:pos x="315" y="2"/>
                  </a:cxn>
                  <a:cxn ang="0">
                    <a:pos x="324" y="5"/>
                  </a:cxn>
                  <a:cxn ang="0">
                    <a:pos x="328" y="18"/>
                  </a:cxn>
                  <a:cxn ang="0">
                    <a:pos x="325" y="38"/>
                  </a:cxn>
                  <a:cxn ang="0">
                    <a:pos x="323" y="45"/>
                  </a:cxn>
                  <a:cxn ang="0">
                    <a:pos x="317" y="61"/>
                  </a:cxn>
                  <a:cxn ang="0">
                    <a:pos x="308" y="82"/>
                  </a:cxn>
                  <a:cxn ang="0">
                    <a:pos x="298" y="101"/>
                  </a:cxn>
                  <a:cxn ang="0">
                    <a:pos x="284" y="110"/>
                  </a:cxn>
                  <a:cxn ang="0">
                    <a:pos x="275" y="115"/>
                  </a:cxn>
                  <a:cxn ang="0">
                    <a:pos x="271" y="128"/>
                  </a:cxn>
                  <a:cxn ang="0">
                    <a:pos x="260" y="159"/>
                  </a:cxn>
                  <a:cxn ang="0">
                    <a:pos x="247" y="193"/>
                  </a:cxn>
                  <a:cxn ang="0">
                    <a:pos x="238" y="217"/>
                  </a:cxn>
                  <a:cxn ang="0">
                    <a:pos x="220" y="241"/>
                  </a:cxn>
                  <a:cxn ang="0">
                    <a:pos x="184" y="260"/>
                  </a:cxn>
                  <a:cxn ang="0">
                    <a:pos x="165" y="259"/>
                  </a:cxn>
                  <a:cxn ang="0">
                    <a:pos x="143" y="254"/>
                  </a:cxn>
                  <a:cxn ang="0">
                    <a:pos x="121" y="242"/>
                  </a:cxn>
                  <a:cxn ang="0">
                    <a:pos x="104" y="221"/>
                  </a:cxn>
                  <a:cxn ang="0">
                    <a:pos x="92" y="192"/>
                  </a:cxn>
                  <a:cxn ang="0">
                    <a:pos x="78" y="158"/>
                  </a:cxn>
                  <a:cxn ang="0">
                    <a:pos x="67" y="129"/>
                  </a:cxn>
                  <a:cxn ang="0">
                    <a:pos x="61" y="115"/>
                  </a:cxn>
                  <a:cxn ang="0">
                    <a:pos x="53" y="113"/>
                  </a:cxn>
                  <a:cxn ang="0">
                    <a:pos x="40" y="109"/>
                  </a:cxn>
                  <a:cxn ang="0">
                    <a:pos x="36" y="101"/>
                  </a:cxn>
                  <a:cxn ang="0">
                    <a:pos x="25" y="78"/>
                  </a:cxn>
                  <a:cxn ang="0">
                    <a:pos x="13" y="53"/>
                  </a:cxn>
                  <a:cxn ang="0">
                    <a:pos x="7" y="40"/>
                  </a:cxn>
                  <a:cxn ang="0">
                    <a:pos x="0" y="17"/>
                  </a:cxn>
                  <a:cxn ang="0">
                    <a:pos x="4" y="3"/>
                  </a:cxn>
                  <a:cxn ang="0">
                    <a:pos x="13" y="0"/>
                  </a:cxn>
                  <a:cxn ang="0">
                    <a:pos x="24" y="2"/>
                  </a:cxn>
                </a:cxnLst>
                <a:rect l="0" t="0" r="r" b="b"/>
                <a:pathLst>
                  <a:path w="328" h="260">
                    <a:moveTo>
                      <a:pt x="30" y="15"/>
                    </a:move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9" y="25"/>
                    </a:lnTo>
                    <a:lnTo>
                      <a:pt x="20" y="28"/>
                    </a:lnTo>
                    <a:lnTo>
                      <a:pt x="21" y="31"/>
                    </a:lnTo>
                    <a:lnTo>
                      <a:pt x="23" y="34"/>
                    </a:lnTo>
                    <a:lnTo>
                      <a:pt x="24" y="37"/>
                    </a:lnTo>
                    <a:lnTo>
                      <a:pt x="26" y="40"/>
                    </a:lnTo>
                    <a:lnTo>
                      <a:pt x="27" y="44"/>
                    </a:lnTo>
                    <a:lnTo>
                      <a:pt x="29" y="47"/>
                    </a:lnTo>
                    <a:lnTo>
                      <a:pt x="30" y="51"/>
                    </a:lnTo>
                    <a:lnTo>
                      <a:pt x="32" y="54"/>
                    </a:lnTo>
                    <a:lnTo>
                      <a:pt x="33" y="58"/>
                    </a:lnTo>
                    <a:lnTo>
                      <a:pt x="35" y="61"/>
                    </a:lnTo>
                    <a:lnTo>
                      <a:pt x="36" y="65"/>
                    </a:lnTo>
                    <a:lnTo>
                      <a:pt x="38" y="68"/>
                    </a:lnTo>
                    <a:lnTo>
                      <a:pt x="39" y="72"/>
                    </a:lnTo>
                    <a:lnTo>
                      <a:pt x="41" y="75"/>
                    </a:lnTo>
                    <a:lnTo>
                      <a:pt x="42" y="78"/>
                    </a:lnTo>
                    <a:lnTo>
                      <a:pt x="43" y="80"/>
                    </a:lnTo>
                    <a:lnTo>
                      <a:pt x="45" y="83"/>
                    </a:lnTo>
                    <a:lnTo>
                      <a:pt x="46" y="85"/>
                    </a:lnTo>
                    <a:lnTo>
                      <a:pt x="47" y="87"/>
                    </a:lnTo>
                    <a:lnTo>
                      <a:pt x="47" y="89"/>
                    </a:lnTo>
                    <a:lnTo>
                      <a:pt x="48" y="90"/>
                    </a:lnTo>
                    <a:lnTo>
                      <a:pt x="48" y="91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4"/>
                    </a:lnTo>
                    <a:lnTo>
                      <a:pt x="55" y="94"/>
                    </a:lnTo>
                    <a:lnTo>
                      <a:pt x="57" y="95"/>
                    </a:lnTo>
                    <a:lnTo>
                      <a:pt x="59" y="96"/>
                    </a:lnTo>
                    <a:lnTo>
                      <a:pt x="61" y="97"/>
                    </a:lnTo>
                    <a:lnTo>
                      <a:pt x="64" y="98"/>
                    </a:lnTo>
                    <a:lnTo>
                      <a:pt x="66" y="98"/>
                    </a:lnTo>
                    <a:lnTo>
                      <a:pt x="68" y="99"/>
                    </a:lnTo>
                    <a:lnTo>
                      <a:pt x="70" y="100"/>
                    </a:lnTo>
                    <a:lnTo>
                      <a:pt x="71" y="100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2" y="103"/>
                    </a:lnTo>
                    <a:lnTo>
                      <a:pt x="72" y="105"/>
                    </a:lnTo>
                    <a:lnTo>
                      <a:pt x="73" y="108"/>
                    </a:lnTo>
                    <a:lnTo>
                      <a:pt x="74" y="111"/>
                    </a:lnTo>
                    <a:lnTo>
                      <a:pt x="75" y="114"/>
                    </a:lnTo>
                    <a:lnTo>
                      <a:pt x="76" y="118"/>
                    </a:lnTo>
                    <a:lnTo>
                      <a:pt x="77" y="122"/>
                    </a:lnTo>
                    <a:lnTo>
                      <a:pt x="79" y="126"/>
                    </a:lnTo>
                    <a:lnTo>
                      <a:pt x="80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6" y="146"/>
                    </a:lnTo>
                    <a:lnTo>
                      <a:pt x="88" y="151"/>
                    </a:lnTo>
                    <a:lnTo>
                      <a:pt x="90" y="157"/>
                    </a:lnTo>
                    <a:lnTo>
                      <a:pt x="92" y="162"/>
                    </a:lnTo>
                    <a:lnTo>
                      <a:pt x="94" y="168"/>
                    </a:lnTo>
                    <a:lnTo>
                      <a:pt x="96" y="173"/>
                    </a:lnTo>
                    <a:lnTo>
                      <a:pt x="98" y="178"/>
                    </a:lnTo>
                    <a:lnTo>
                      <a:pt x="100" y="183"/>
                    </a:lnTo>
                    <a:lnTo>
                      <a:pt x="102" y="188"/>
                    </a:lnTo>
                    <a:lnTo>
                      <a:pt x="103" y="193"/>
                    </a:lnTo>
                    <a:lnTo>
                      <a:pt x="105" y="197"/>
                    </a:lnTo>
                    <a:lnTo>
                      <a:pt x="107" y="201"/>
                    </a:lnTo>
                    <a:lnTo>
                      <a:pt x="109" y="205"/>
                    </a:lnTo>
                    <a:lnTo>
                      <a:pt x="110" y="208"/>
                    </a:lnTo>
                    <a:lnTo>
                      <a:pt x="112" y="211"/>
                    </a:lnTo>
                    <a:lnTo>
                      <a:pt x="113" y="214"/>
                    </a:lnTo>
                    <a:lnTo>
                      <a:pt x="114" y="216"/>
                    </a:lnTo>
                    <a:lnTo>
                      <a:pt x="115" y="217"/>
                    </a:lnTo>
                    <a:lnTo>
                      <a:pt x="116" y="218"/>
                    </a:lnTo>
                    <a:lnTo>
                      <a:pt x="117" y="220"/>
                    </a:lnTo>
                    <a:lnTo>
                      <a:pt x="118" y="223"/>
                    </a:lnTo>
                    <a:lnTo>
                      <a:pt x="120" y="225"/>
                    </a:lnTo>
                    <a:lnTo>
                      <a:pt x="123" y="228"/>
                    </a:lnTo>
                    <a:lnTo>
                      <a:pt x="126" y="230"/>
                    </a:lnTo>
                    <a:lnTo>
                      <a:pt x="129" y="233"/>
                    </a:lnTo>
                    <a:lnTo>
                      <a:pt x="133" y="236"/>
                    </a:lnTo>
                    <a:lnTo>
                      <a:pt x="137" y="238"/>
                    </a:lnTo>
                    <a:lnTo>
                      <a:pt x="141" y="240"/>
                    </a:lnTo>
                    <a:lnTo>
                      <a:pt x="146" y="243"/>
                    </a:lnTo>
                    <a:lnTo>
                      <a:pt x="150" y="244"/>
                    </a:lnTo>
                    <a:lnTo>
                      <a:pt x="155" y="246"/>
                    </a:lnTo>
                    <a:lnTo>
                      <a:pt x="160" y="247"/>
                    </a:lnTo>
                    <a:lnTo>
                      <a:pt x="165" y="248"/>
                    </a:lnTo>
                    <a:lnTo>
                      <a:pt x="170" y="249"/>
                    </a:lnTo>
                    <a:lnTo>
                      <a:pt x="175" y="249"/>
                    </a:lnTo>
                    <a:lnTo>
                      <a:pt x="180" y="248"/>
                    </a:lnTo>
                    <a:lnTo>
                      <a:pt x="185" y="248"/>
                    </a:lnTo>
                    <a:lnTo>
                      <a:pt x="189" y="246"/>
                    </a:lnTo>
                    <a:lnTo>
                      <a:pt x="194" y="245"/>
                    </a:lnTo>
                    <a:lnTo>
                      <a:pt x="198" y="243"/>
                    </a:lnTo>
                    <a:lnTo>
                      <a:pt x="201" y="241"/>
                    </a:lnTo>
                    <a:lnTo>
                      <a:pt x="205" y="239"/>
                    </a:lnTo>
                    <a:lnTo>
                      <a:pt x="208" y="237"/>
                    </a:lnTo>
                    <a:lnTo>
                      <a:pt x="211" y="235"/>
                    </a:lnTo>
                    <a:lnTo>
                      <a:pt x="213" y="233"/>
                    </a:lnTo>
                    <a:lnTo>
                      <a:pt x="215" y="232"/>
                    </a:lnTo>
                    <a:lnTo>
                      <a:pt x="217" y="230"/>
                    </a:lnTo>
                    <a:lnTo>
                      <a:pt x="218" y="229"/>
                    </a:lnTo>
                    <a:lnTo>
                      <a:pt x="220" y="228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21" y="226"/>
                    </a:lnTo>
                    <a:lnTo>
                      <a:pt x="222" y="224"/>
                    </a:lnTo>
                    <a:lnTo>
                      <a:pt x="223" y="222"/>
                    </a:lnTo>
                    <a:lnTo>
                      <a:pt x="224" y="220"/>
                    </a:lnTo>
                    <a:lnTo>
                      <a:pt x="225" y="217"/>
                    </a:lnTo>
                    <a:lnTo>
                      <a:pt x="227" y="213"/>
                    </a:lnTo>
                    <a:lnTo>
                      <a:pt x="228" y="209"/>
                    </a:lnTo>
                    <a:lnTo>
                      <a:pt x="230" y="205"/>
                    </a:lnTo>
                    <a:lnTo>
                      <a:pt x="231" y="200"/>
                    </a:lnTo>
                    <a:lnTo>
                      <a:pt x="233" y="196"/>
                    </a:lnTo>
                    <a:lnTo>
                      <a:pt x="235" y="191"/>
                    </a:lnTo>
                    <a:lnTo>
                      <a:pt x="237" y="185"/>
                    </a:lnTo>
                    <a:lnTo>
                      <a:pt x="238" y="180"/>
                    </a:lnTo>
                    <a:lnTo>
                      <a:pt x="240" y="174"/>
                    </a:lnTo>
                    <a:lnTo>
                      <a:pt x="242" y="169"/>
                    </a:lnTo>
                    <a:lnTo>
                      <a:pt x="244" y="163"/>
                    </a:lnTo>
                    <a:lnTo>
                      <a:pt x="245" y="157"/>
                    </a:lnTo>
                    <a:lnTo>
                      <a:pt x="247" y="152"/>
                    </a:lnTo>
                    <a:lnTo>
                      <a:pt x="249" y="146"/>
                    </a:lnTo>
                    <a:lnTo>
                      <a:pt x="251" y="141"/>
                    </a:lnTo>
                    <a:lnTo>
                      <a:pt x="252" y="136"/>
                    </a:lnTo>
                    <a:lnTo>
                      <a:pt x="254" y="131"/>
                    </a:lnTo>
                    <a:lnTo>
                      <a:pt x="255" y="126"/>
                    </a:lnTo>
                    <a:lnTo>
                      <a:pt x="256" y="122"/>
                    </a:lnTo>
                    <a:lnTo>
                      <a:pt x="257" y="118"/>
                    </a:lnTo>
                    <a:lnTo>
                      <a:pt x="258" y="115"/>
                    </a:lnTo>
                    <a:lnTo>
                      <a:pt x="259" y="112"/>
                    </a:lnTo>
                    <a:lnTo>
                      <a:pt x="260" y="109"/>
                    </a:lnTo>
                    <a:lnTo>
                      <a:pt x="260" y="107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5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8" y="103"/>
                    </a:lnTo>
                    <a:lnTo>
                      <a:pt x="270" y="102"/>
                    </a:lnTo>
                    <a:lnTo>
                      <a:pt x="273" y="101"/>
                    </a:lnTo>
                    <a:lnTo>
                      <a:pt x="276" y="101"/>
                    </a:lnTo>
                    <a:lnTo>
                      <a:pt x="278" y="100"/>
                    </a:lnTo>
                    <a:lnTo>
                      <a:pt x="281" y="99"/>
                    </a:lnTo>
                    <a:lnTo>
                      <a:pt x="283" y="98"/>
                    </a:lnTo>
                    <a:lnTo>
                      <a:pt x="285" y="97"/>
                    </a:lnTo>
                    <a:lnTo>
                      <a:pt x="286" y="97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8" y="96"/>
                    </a:lnTo>
                    <a:lnTo>
                      <a:pt x="288" y="96"/>
                    </a:lnTo>
                    <a:lnTo>
                      <a:pt x="288" y="95"/>
                    </a:lnTo>
                    <a:lnTo>
                      <a:pt x="289" y="94"/>
                    </a:lnTo>
                    <a:lnTo>
                      <a:pt x="289" y="92"/>
                    </a:lnTo>
                    <a:lnTo>
                      <a:pt x="290" y="90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4"/>
                    </a:lnTo>
                    <a:lnTo>
                      <a:pt x="294" y="81"/>
                    </a:lnTo>
                    <a:lnTo>
                      <a:pt x="295" y="78"/>
                    </a:lnTo>
                    <a:lnTo>
                      <a:pt x="296" y="75"/>
                    </a:lnTo>
                    <a:lnTo>
                      <a:pt x="297" y="72"/>
                    </a:lnTo>
                    <a:lnTo>
                      <a:pt x="298" y="69"/>
                    </a:lnTo>
                    <a:lnTo>
                      <a:pt x="299" y="66"/>
                    </a:lnTo>
                    <a:lnTo>
                      <a:pt x="301" y="63"/>
                    </a:lnTo>
                    <a:lnTo>
                      <a:pt x="302" y="60"/>
                    </a:lnTo>
                    <a:lnTo>
                      <a:pt x="303" y="57"/>
                    </a:lnTo>
                    <a:lnTo>
                      <a:pt x="304" y="54"/>
                    </a:lnTo>
                    <a:lnTo>
                      <a:pt x="306" y="51"/>
                    </a:lnTo>
                    <a:lnTo>
                      <a:pt x="307" y="48"/>
                    </a:lnTo>
                    <a:lnTo>
                      <a:pt x="308" y="45"/>
                    </a:lnTo>
                    <a:lnTo>
                      <a:pt x="309" y="43"/>
                    </a:lnTo>
                    <a:lnTo>
                      <a:pt x="310" y="40"/>
                    </a:lnTo>
                    <a:lnTo>
                      <a:pt x="311" y="38"/>
                    </a:lnTo>
                    <a:lnTo>
                      <a:pt x="311" y="36"/>
                    </a:lnTo>
                    <a:lnTo>
                      <a:pt x="312" y="34"/>
                    </a:lnTo>
                    <a:lnTo>
                      <a:pt x="313" y="32"/>
                    </a:lnTo>
                    <a:lnTo>
                      <a:pt x="313" y="31"/>
                    </a:lnTo>
                    <a:lnTo>
                      <a:pt x="314" y="30"/>
                    </a:lnTo>
                    <a:lnTo>
                      <a:pt x="314" y="29"/>
                    </a:lnTo>
                    <a:lnTo>
                      <a:pt x="314" y="29"/>
                    </a:lnTo>
                    <a:lnTo>
                      <a:pt x="313" y="28"/>
                    </a:lnTo>
                    <a:lnTo>
                      <a:pt x="313" y="27"/>
                    </a:lnTo>
                    <a:lnTo>
                      <a:pt x="313" y="26"/>
                    </a:lnTo>
                    <a:lnTo>
                      <a:pt x="314" y="25"/>
                    </a:lnTo>
                    <a:lnTo>
                      <a:pt x="314" y="23"/>
                    </a:lnTo>
                    <a:lnTo>
                      <a:pt x="314" y="22"/>
                    </a:lnTo>
                    <a:lnTo>
                      <a:pt x="314" y="21"/>
                    </a:lnTo>
                    <a:lnTo>
                      <a:pt x="315" y="20"/>
                    </a:lnTo>
                    <a:lnTo>
                      <a:pt x="315" y="19"/>
                    </a:lnTo>
                    <a:lnTo>
                      <a:pt x="314" y="18"/>
                    </a:lnTo>
                    <a:lnTo>
                      <a:pt x="314" y="17"/>
                    </a:lnTo>
                    <a:lnTo>
                      <a:pt x="313" y="16"/>
                    </a:lnTo>
                    <a:lnTo>
                      <a:pt x="312" y="15"/>
                    </a:lnTo>
                    <a:lnTo>
                      <a:pt x="311" y="14"/>
                    </a:lnTo>
                    <a:lnTo>
                      <a:pt x="309" y="14"/>
                    </a:lnTo>
                    <a:lnTo>
                      <a:pt x="307" y="13"/>
                    </a:lnTo>
                    <a:lnTo>
                      <a:pt x="307" y="12"/>
                    </a:lnTo>
                    <a:lnTo>
                      <a:pt x="307" y="10"/>
                    </a:lnTo>
                    <a:lnTo>
                      <a:pt x="308" y="9"/>
                    </a:lnTo>
                    <a:lnTo>
                      <a:pt x="308" y="7"/>
                    </a:lnTo>
                    <a:lnTo>
                      <a:pt x="308" y="6"/>
                    </a:lnTo>
                    <a:lnTo>
                      <a:pt x="308" y="5"/>
                    </a:lnTo>
                    <a:lnTo>
                      <a:pt x="308" y="3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3" y="2"/>
                    </a:lnTo>
                    <a:lnTo>
                      <a:pt x="314" y="2"/>
                    </a:lnTo>
                    <a:lnTo>
                      <a:pt x="315" y="2"/>
                    </a:lnTo>
                    <a:lnTo>
                      <a:pt x="317" y="3"/>
                    </a:lnTo>
                    <a:lnTo>
                      <a:pt x="318" y="3"/>
                    </a:lnTo>
                    <a:lnTo>
                      <a:pt x="319" y="3"/>
                    </a:lnTo>
                    <a:lnTo>
                      <a:pt x="320" y="4"/>
                    </a:lnTo>
                    <a:lnTo>
                      <a:pt x="321" y="4"/>
                    </a:lnTo>
                    <a:lnTo>
                      <a:pt x="322" y="4"/>
                    </a:lnTo>
                    <a:lnTo>
                      <a:pt x="323" y="5"/>
                    </a:lnTo>
                    <a:lnTo>
                      <a:pt x="324" y="5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9"/>
                    </a:lnTo>
                    <a:lnTo>
                      <a:pt x="328" y="11"/>
                    </a:lnTo>
                    <a:lnTo>
                      <a:pt x="328" y="13"/>
                    </a:lnTo>
                    <a:lnTo>
                      <a:pt x="328" y="15"/>
                    </a:lnTo>
                    <a:lnTo>
                      <a:pt x="328" y="18"/>
                    </a:lnTo>
                    <a:lnTo>
                      <a:pt x="328" y="21"/>
                    </a:lnTo>
                    <a:lnTo>
                      <a:pt x="328" y="24"/>
                    </a:lnTo>
                    <a:lnTo>
                      <a:pt x="327" y="27"/>
                    </a:lnTo>
                    <a:lnTo>
                      <a:pt x="327" y="30"/>
                    </a:lnTo>
                    <a:lnTo>
                      <a:pt x="326" y="33"/>
                    </a:lnTo>
                    <a:lnTo>
                      <a:pt x="326" y="35"/>
                    </a:lnTo>
                    <a:lnTo>
                      <a:pt x="326" y="37"/>
                    </a:lnTo>
                    <a:lnTo>
                      <a:pt x="325" y="38"/>
                    </a:lnTo>
                    <a:lnTo>
                      <a:pt x="325" y="39"/>
                    </a:lnTo>
                    <a:lnTo>
                      <a:pt x="325" y="40"/>
                    </a:lnTo>
                    <a:lnTo>
                      <a:pt x="325" y="40"/>
                    </a:lnTo>
                    <a:lnTo>
                      <a:pt x="325" y="41"/>
                    </a:lnTo>
                    <a:lnTo>
                      <a:pt x="324" y="42"/>
                    </a:lnTo>
                    <a:lnTo>
                      <a:pt x="324" y="43"/>
                    </a:lnTo>
                    <a:lnTo>
                      <a:pt x="324" y="44"/>
                    </a:lnTo>
                    <a:lnTo>
                      <a:pt x="323" y="45"/>
                    </a:lnTo>
                    <a:lnTo>
                      <a:pt x="322" y="47"/>
                    </a:lnTo>
                    <a:lnTo>
                      <a:pt x="322" y="48"/>
                    </a:lnTo>
                    <a:lnTo>
                      <a:pt x="321" y="50"/>
                    </a:lnTo>
                    <a:lnTo>
                      <a:pt x="320" y="52"/>
                    </a:lnTo>
                    <a:lnTo>
                      <a:pt x="319" y="54"/>
                    </a:lnTo>
                    <a:lnTo>
                      <a:pt x="319" y="57"/>
                    </a:lnTo>
                    <a:lnTo>
                      <a:pt x="318" y="59"/>
                    </a:lnTo>
                    <a:lnTo>
                      <a:pt x="317" y="61"/>
                    </a:lnTo>
                    <a:lnTo>
                      <a:pt x="316" y="64"/>
                    </a:lnTo>
                    <a:lnTo>
                      <a:pt x="314" y="66"/>
                    </a:lnTo>
                    <a:lnTo>
                      <a:pt x="313" y="69"/>
                    </a:lnTo>
                    <a:lnTo>
                      <a:pt x="312" y="71"/>
                    </a:lnTo>
                    <a:lnTo>
                      <a:pt x="311" y="74"/>
                    </a:lnTo>
                    <a:lnTo>
                      <a:pt x="310" y="77"/>
                    </a:lnTo>
                    <a:lnTo>
                      <a:pt x="309" y="79"/>
                    </a:lnTo>
                    <a:lnTo>
                      <a:pt x="308" y="82"/>
                    </a:lnTo>
                    <a:lnTo>
                      <a:pt x="307" y="84"/>
                    </a:lnTo>
                    <a:lnTo>
                      <a:pt x="305" y="87"/>
                    </a:lnTo>
                    <a:lnTo>
                      <a:pt x="304" y="90"/>
                    </a:lnTo>
                    <a:lnTo>
                      <a:pt x="303" y="92"/>
                    </a:lnTo>
                    <a:lnTo>
                      <a:pt x="302" y="94"/>
                    </a:lnTo>
                    <a:lnTo>
                      <a:pt x="301" y="97"/>
                    </a:lnTo>
                    <a:lnTo>
                      <a:pt x="300" y="99"/>
                    </a:lnTo>
                    <a:lnTo>
                      <a:pt x="298" y="101"/>
                    </a:lnTo>
                    <a:lnTo>
                      <a:pt x="297" y="103"/>
                    </a:lnTo>
                    <a:lnTo>
                      <a:pt x="296" y="104"/>
                    </a:lnTo>
                    <a:lnTo>
                      <a:pt x="294" y="105"/>
                    </a:lnTo>
                    <a:lnTo>
                      <a:pt x="292" y="106"/>
                    </a:lnTo>
                    <a:lnTo>
                      <a:pt x="290" y="107"/>
                    </a:lnTo>
                    <a:lnTo>
                      <a:pt x="288" y="108"/>
                    </a:lnTo>
                    <a:lnTo>
                      <a:pt x="286" y="109"/>
                    </a:lnTo>
                    <a:lnTo>
                      <a:pt x="284" y="110"/>
                    </a:lnTo>
                    <a:lnTo>
                      <a:pt x="282" y="111"/>
                    </a:lnTo>
                    <a:lnTo>
                      <a:pt x="281" y="112"/>
                    </a:lnTo>
                    <a:lnTo>
                      <a:pt x="279" y="113"/>
                    </a:lnTo>
                    <a:lnTo>
                      <a:pt x="278" y="113"/>
                    </a:lnTo>
                    <a:lnTo>
                      <a:pt x="277" y="114"/>
                    </a:lnTo>
                    <a:lnTo>
                      <a:pt x="276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5" y="116"/>
                    </a:lnTo>
                    <a:lnTo>
                      <a:pt x="275" y="116"/>
                    </a:lnTo>
                    <a:lnTo>
                      <a:pt x="274" y="117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3" y="123"/>
                    </a:lnTo>
                    <a:lnTo>
                      <a:pt x="272" y="125"/>
                    </a:lnTo>
                    <a:lnTo>
                      <a:pt x="271" y="128"/>
                    </a:lnTo>
                    <a:lnTo>
                      <a:pt x="270" y="131"/>
                    </a:lnTo>
                    <a:lnTo>
                      <a:pt x="269" y="134"/>
                    </a:lnTo>
                    <a:lnTo>
                      <a:pt x="268" y="138"/>
                    </a:lnTo>
                    <a:lnTo>
                      <a:pt x="266" y="142"/>
                    </a:lnTo>
                    <a:lnTo>
                      <a:pt x="265" y="146"/>
                    </a:lnTo>
                    <a:lnTo>
                      <a:pt x="263" y="150"/>
                    </a:lnTo>
                    <a:lnTo>
                      <a:pt x="262" y="154"/>
                    </a:lnTo>
                    <a:lnTo>
                      <a:pt x="260" y="159"/>
                    </a:lnTo>
                    <a:lnTo>
                      <a:pt x="259" y="163"/>
                    </a:lnTo>
                    <a:lnTo>
                      <a:pt x="257" y="168"/>
                    </a:lnTo>
                    <a:lnTo>
                      <a:pt x="255" y="172"/>
                    </a:lnTo>
                    <a:lnTo>
                      <a:pt x="254" y="176"/>
                    </a:lnTo>
                    <a:lnTo>
                      <a:pt x="252" y="181"/>
                    </a:lnTo>
                    <a:lnTo>
                      <a:pt x="251" y="185"/>
                    </a:lnTo>
                    <a:lnTo>
                      <a:pt x="249" y="189"/>
                    </a:lnTo>
                    <a:lnTo>
                      <a:pt x="247" y="193"/>
                    </a:lnTo>
                    <a:lnTo>
                      <a:pt x="246" y="197"/>
                    </a:lnTo>
                    <a:lnTo>
                      <a:pt x="244" y="201"/>
                    </a:lnTo>
                    <a:lnTo>
                      <a:pt x="243" y="204"/>
                    </a:lnTo>
                    <a:lnTo>
                      <a:pt x="242" y="207"/>
                    </a:lnTo>
                    <a:lnTo>
                      <a:pt x="241" y="210"/>
                    </a:lnTo>
                    <a:lnTo>
                      <a:pt x="240" y="213"/>
                    </a:lnTo>
                    <a:lnTo>
                      <a:pt x="239" y="215"/>
                    </a:lnTo>
                    <a:lnTo>
                      <a:pt x="238" y="217"/>
                    </a:lnTo>
                    <a:lnTo>
                      <a:pt x="237" y="218"/>
                    </a:lnTo>
                    <a:lnTo>
                      <a:pt x="236" y="221"/>
                    </a:lnTo>
                    <a:lnTo>
                      <a:pt x="235" y="224"/>
                    </a:lnTo>
                    <a:lnTo>
                      <a:pt x="233" y="227"/>
                    </a:lnTo>
                    <a:lnTo>
                      <a:pt x="230" y="230"/>
                    </a:lnTo>
                    <a:lnTo>
                      <a:pt x="227" y="234"/>
                    </a:lnTo>
                    <a:lnTo>
                      <a:pt x="224" y="238"/>
                    </a:lnTo>
                    <a:lnTo>
                      <a:pt x="220" y="241"/>
                    </a:lnTo>
                    <a:lnTo>
                      <a:pt x="216" y="244"/>
                    </a:lnTo>
                    <a:lnTo>
                      <a:pt x="212" y="248"/>
                    </a:lnTo>
                    <a:lnTo>
                      <a:pt x="207" y="251"/>
                    </a:lnTo>
                    <a:lnTo>
                      <a:pt x="203" y="253"/>
                    </a:lnTo>
                    <a:lnTo>
                      <a:pt x="198" y="256"/>
                    </a:lnTo>
                    <a:lnTo>
                      <a:pt x="193" y="258"/>
                    </a:lnTo>
                    <a:lnTo>
                      <a:pt x="188" y="259"/>
                    </a:lnTo>
                    <a:lnTo>
                      <a:pt x="184" y="260"/>
                    </a:lnTo>
                    <a:lnTo>
                      <a:pt x="179" y="260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4" y="260"/>
                    </a:lnTo>
                    <a:lnTo>
                      <a:pt x="172" y="260"/>
                    </a:lnTo>
                    <a:lnTo>
                      <a:pt x="170" y="260"/>
                    </a:lnTo>
                    <a:lnTo>
                      <a:pt x="167" y="260"/>
                    </a:lnTo>
                    <a:lnTo>
                      <a:pt x="165" y="259"/>
                    </a:lnTo>
                    <a:lnTo>
                      <a:pt x="162" y="259"/>
                    </a:lnTo>
                    <a:lnTo>
                      <a:pt x="160" y="259"/>
                    </a:lnTo>
                    <a:lnTo>
                      <a:pt x="157" y="258"/>
                    </a:lnTo>
                    <a:lnTo>
                      <a:pt x="155" y="257"/>
                    </a:lnTo>
                    <a:lnTo>
                      <a:pt x="152" y="257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3" y="254"/>
                    </a:lnTo>
                    <a:lnTo>
                      <a:pt x="140" y="253"/>
                    </a:lnTo>
                    <a:lnTo>
                      <a:pt x="137" y="252"/>
                    </a:lnTo>
                    <a:lnTo>
                      <a:pt x="135" y="250"/>
                    </a:lnTo>
                    <a:lnTo>
                      <a:pt x="132" y="249"/>
                    </a:lnTo>
                    <a:lnTo>
                      <a:pt x="129" y="247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1" y="242"/>
                    </a:lnTo>
                    <a:lnTo>
                      <a:pt x="118" y="240"/>
                    </a:lnTo>
                    <a:lnTo>
                      <a:pt x="116" y="238"/>
                    </a:lnTo>
                    <a:lnTo>
                      <a:pt x="114" y="235"/>
                    </a:lnTo>
                    <a:lnTo>
                      <a:pt x="112" y="233"/>
                    </a:lnTo>
                    <a:lnTo>
                      <a:pt x="110" y="230"/>
                    </a:lnTo>
                    <a:lnTo>
                      <a:pt x="108" y="227"/>
                    </a:lnTo>
                    <a:lnTo>
                      <a:pt x="106" y="225"/>
                    </a:lnTo>
                    <a:lnTo>
                      <a:pt x="104" y="221"/>
                    </a:lnTo>
                    <a:lnTo>
                      <a:pt x="103" y="218"/>
                    </a:lnTo>
                    <a:lnTo>
                      <a:pt x="101" y="215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7" y="204"/>
                    </a:lnTo>
                    <a:lnTo>
                      <a:pt x="95" y="200"/>
                    </a:lnTo>
                    <a:lnTo>
                      <a:pt x="93" y="196"/>
                    </a:lnTo>
                    <a:lnTo>
                      <a:pt x="92" y="192"/>
                    </a:lnTo>
                    <a:lnTo>
                      <a:pt x="90" y="188"/>
                    </a:lnTo>
                    <a:lnTo>
                      <a:pt x="88" y="184"/>
                    </a:lnTo>
                    <a:lnTo>
                      <a:pt x="87" y="179"/>
                    </a:lnTo>
                    <a:lnTo>
                      <a:pt x="85" y="175"/>
                    </a:lnTo>
                    <a:lnTo>
                      <a:pt x="83" y="171"/>
                    </a:lnTo>
                    <a:lnTo>
                      <a:pt x="81" y="167"/>
                    </a:lnTo>
                    <a:lnTo>
                      <a:pt x="80" y="162"/>
                    </a:lnTo>
                    <a:lnTo>
                      <a:pt x="78" y="158"/>
                    </a:lnTo>
                    <a:lnTo>
                      <a:pt x="76" y="154"/>
                    </a:lnTo>
                    <a:lnTo>
                      <a:pt x="75" y="150"/>
                    </a:lnTo>
                    <a:lnTo>
                      <a:pt x="73" y="146"/>
                    </a:lnTo>
                    <a:lnTo>
                      <a:pt x="72" y="143"/>
                    </a:lnTo>
                    <a:lnTo>
                      <a:pt x="70" y="139"/>
                    </a:lnTo>
                    <a:lnTo>
                      <a:pt x="69" y="136"/>
                    </a:lnTo>
                    <a:lnTo>
                      <a:pt x="68" y="132"/>
                    </a:lnTo>
                    <a:lnTo>
                      <a:pt x="67" y="129"/>
                    </a:lnTo>
                    <a:lnTo>
                      <a:pt x="66" y="127"/>
                    </a:lnTo>
                    <a:lnTo>
                      <a:pt x="65" y="124"/>
                    </a:lnTo>
                    <a:lnTo>
                      <a:pt x="64" y="122"/>
                    </a:lnTo>
                    <a:lnTo>
                      <a:pt x="63" y="120"/>
                    </a:lnTo>
                    <a:lnTo>
                      <a:pt x="62" y="118"/>
                    </a:lnTo>
                    <a:lnTo>
                      <a:pt x="62" y="117"/>
                    </a:lnTo>
                    <a:lnTo>
                      <a:pt x="61" y="116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0" y="115"/>
                    </a:lnTo>
                    <a:lnTo>
                      <a:pt x="59" y="115"/>
                    </a:lnTo>
                    <a:lnTo>
                      <a:pt x="58" y="114"/>
                    </a:lnTo>
                    <a:lnTo>
                      <a:pt x="56" y="114"/>
                    </a:lnTo>
                    <a:lnTo>
                      <a:pt x="54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49" y="112"/>
                    </a:lnTo>
                    <a:lnTo>
                      <a:pt x="47" y="111"/>
                    </a:lnTo>
                    <a:lnTo>
                      <a:pt x="45" y="111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1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8"/>
                    </a:lnTo>
                    <a:lnTo>
                      <a:pt x="39" y="107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3"/>
                    </a:lnTo>
                    <a:lnTo>
                      <a:pt x="36" y="101"/>
                    </a:lnTo>
                    <a:lnTo>
                      <a:pt x="35" y="98"/>
                    </a:lnTo>
                    <a:lnTo>
                      <a:pt x="34" y="96"/>
                    </a:lnTo>
                    <a:lnTo>
                      <a:pt x="32" y="93"/>
                    </a:lnTo>
                    <a:lnTo>
                      <a:pt x="31" y="90"/>
                    </a:lnTo>
                    <a:lnTo>
                      <a:pt x="30" y="87"/>
                    </a:lnTo>
                    <a:lnTo>
                      <a:pt x="28" y="84"/>
                    </a:lnTo>
                    <a:lnTo>
                      <a:pt x="27" y="81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20" y="68"/>
                    </a:lnTo>
                    <a:lnTo>
                      <a:pt x="19" y="65"/>
                    </a:lnTo>
                    <a:lnTo>
                      <a:pt x="17" y="62"/>
                    </a:lnTo>
                    <a:lnTo>
                      <a:pt x="16" y="59"/>
                    </a:lnTo>
                    <a:lnTo>
                      <a:pt x="15" y="56"/>
                    </a:lnTo>
                    <a:lnTo>
                      <a:pt x="13" y="53"/>
                    </a:lnTo>
                    <a:lnTo>
                      <a:pt x="12" y="51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36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189" name="Textfeld 188"/>
          <p:cNvSpPr txBox="1"/>
          <p:nvPr/>
        </p:nvSpPr>
        <p:spPr>
          <a:xfrm>
            <a:off x="251520" y="3429131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Vektorgrafiken, skalierbar, 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4*4cm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Textfeld 189"/>
          <p:cNvSpPr txBox="1"/>
          <p:nvPr/>
        </p:nvSpPr>
        <p:spPr>
          <a:xfrm>
            <a:off x="251520" y="5991671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Pixelgrafiken, komprimiert *.gif, nicht skalierbar, 60*60pt, Web Didaktik: immer frisch anfertigen durch Ausschneiden aus der ganzen Seite, die als </a:t>
            </a:r>
            <a:r>
              <a:rPr lang="de-DE" sz="1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gif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gespeichert wurde.</a:t>
            </a:r>
            <a:endParaRPr lang="de-D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1" name="Gruppieren 320"/>
          <p:cNvGrpSpPr>
            <a:grpSpLocks noChangeAspect="1"/>
          </p:cNvGrpSpPr>
          <p:nvPr/>
        </p:nvGrpSpPr>
        <p:grpSpPr>
          <a:xfrm>
            <a:off x="1874369" y="1307476"/>
            <a:ext cx="1080000" cy="1080000"/>
            <a:chOff x="1874370" y="1307477"/>
            <a:chExt cx="1071563" cy="1069975"/>
          </a:xfrm>
        </p:grpSpPr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1874370" y="1307477"/>
              <a:ext cx="1071563" cy="1069975"/>
            </a:xfrm>
            <a:custGeom>
              <a:avLst/>
              <a:gdLst/>
              <a:ahLst/>
              <a:cxnLst>
                <a:cxn ang="0">
                  <a:pos x="8912" y="16111"/>
                </a:cxn>
                <a:cxn ang="0">
                  <a:pos x="10105" y="15897"/>
                </a:cxn>
                <a:cxn ang="0">
                  <a:pos x="11231" y="15516"/>
                </a:cxn>
                <a:cxn ang="0">
                  <a:pos x="12276" y="14980"/>
                </a:cxn>
                <a:cxn ang="0">
                  <a:pos x="13227" y="14304"/>
                </a:cxn>
                <a:cxn ang="0">
                  <a:pos x="14070" y="13501"/>
                </a:cxn>
                <a:cxn ang="0">
                  <a:pos x="14791" y="12586"/>
                </a:cxn>
                <a:cxn ang="0">
                  <a:pos x="15376" y="11573"/>
                </a:cxn>
                <a:cxn ang="0">
                  <a:pos x="15811" y="10473"/>
                </a:cxn>
                <a:cxn ang="0">
                  <a:pos x="16082" y="9303"/>
                </a:cxn>
                <a:cxn ang="0">
                  <a:pos x="16176" y="8076"/>
                </a:cxn>
                <a:cxn ang="0">
                  <a:pos x="16082" y="6849"/>
                </a:cxn>
                <a:cxn ang="0">
                  <a:pos x="15811" y="5679"/>
                </a:cxn>
                <a:cxn ang="0">
                  <a:pos x="15376" y="4580"/>
                </a:cxn>
                <a:cxn ang="0">
                  <a:pos x="14791" y="3567"/>
                </a:cxn>
                <a:cxn ang="0">
                  <a:pos x="14070" y="2651"/>
                </a:cxn>
                <a:cxn ang="0">
                  <a:pos x="13227" y="1848"/>
                </a:cxn>
                <a:cxn ang="0">
                  <a:pos x="12276" y="1173"/>
                </a:cxn>
                <a:cxn ang="0">
                  <a:pos x="11231" y="636"/>
                </a:cxn>
                <a:cxn ang="0">
                  <a:pos x="10105" y="256"/>
                </a:cxn>
                <a:cxn ang="0">
                  <a:pos x="8912" y="42"/>
                </a:cxn>
                <a:cxn ang="0">
                  <a:pos x="7673" y="11"/>
                </a:cxn>
                <a:cxn ang="0">
                  <a:pos x="6462" y="165"/>
                </a:cxn>
                <a:cxn ang="0">
                  <a:pos x="5312" y="491"/>
                </a:cxn>
                <a:cxn ang="0">
                  <a:pos x="4238" y="978"/>
                </a:cxn>
                <a:cxn ang="0">
                  <a:pos x="3254" y="1608"/>
                </a:cxn>
                <a:cxn ang="0">
                  <a:pos x="2374" y="2370"/>
                </a:cxn>
                <a:cxn ang="0">
                  <a:pos x="1611" y="3249"/>
                </a:cxn>
                <a:cxn ang="0">
                  <a:pos x="978" y="4232"/>
                </a:cxn>
                <a:cxn ang="0">
                  <a:pos x="492" y="5305"/>
                </a:cxn>
                <a:cxn ang="0">
                  <a:pos x="165" y="6452"/>
                </a:cxn>
                <a:cxn ang="0">
                  <a:pos x="11" y="7662"/>
                </a:cxn>
                <a:cxn ang="0">
                  <a:pos x="42" y="8900"/>
                </a:cxn>
                <a:cxn ang="0">
                  <a:pos x="255" y="10091"/>
                </a:cxn>
                <a:cxn ang="0">
                  <a:pos x="637" y="11215"/>
                </a:cxn>
                <a:cxn ang="0">
                  <a:pos x="1173" y="12258"/>
                </a:cxn>
                <a:cxn ang="0">
                  <a:pos x="1851" y="13208"/>
                </a:cxn>
                <a:cxn ang="0">
                  <a:pos x="2655" y="14050"/>
                </a:cxn>
                <a:cxn ang="0">
                  <a:pos x="3571" y="14769"/>
                </a:cxn>
                <a:cxn ang="0">
                  <a:pos x="4586" y="15354"/>
                </a:cxn>
                <a:cxn ang="0">
                  <a:pos x="5687" y="15788"/>
                </a:cxn>
                <a:cxn ang="0">
                  <a:pos x="6859" y="16059"/>
                </a:cxn>
                <a:cxn ang="0">
                  <a:pos x="8088" y="16152"/>
                </a:cxn>
              </a:cxnLst>
              <a:rect l="0" t="0" r="r" b="b"/>
              <a:pathLst>
                <a:path w="16176" h="16152">
                  <a:moveTo>
                    <a:pt x="8088" y="16152"/>
                  </a:moveTo>
                  <a:lnTo>
                    <a:pt x="8503" y="16141"/>
                  </a:lnTo>
                  <a:lnTo>
                    <a:pt x="8912" y="16111"/>
                  </a:lnTo>
                  <a:lnTo>
                    <a:pt x="9317" y="16059"/>
                  </a:lnTo>
                  <a:lnTo>
                    <a:pt x="9714" y="15987"/>
                  </a:lnTo>
                  <a:lnTo>
                    <a:pt x="10105" y="15897"/>
                  </a:lnTo>
                  <a:lnTo>
                    <a:pt x="10489" y="15788"/>
                  </a:lnTo>
                  <a:lnTo>
                    <a:pt x="10863" y="15661"/>
                  </a:lnTo>
                  <a:lnTo>
                    <a:pt x="11231" y="15516"/>
                  </a:lnTo>
                  <a:lnTo>
                    <a:pt x="11589" y="15354"/>
                  </a:lnTo>
                  <a:lnTo>
                    <a:pt x="11938" y="15175"/>
                  </a:lnTo>
                  <a:lnTo>
                    <a:pt x="12276" y="14980"/>
                  </a:lnTo>
                  <a:lnTo>
                    <a:pt x="12604" y="14769"/>
                  </a:lnTo>
                  <a:lnTo>
                    <a:pt x="12922" y="14544"/>
                  </a:lnTo>
                  <a:lnTo>
                    <a:pt x="13227" y="14304"/>
                  </a:lnTo>
                  <a:lnTo>
                    <a:pt x="13521" y="14050"/>
                  </a:lnTo>
                  <a:lnTo>
                    <a:pt x="13802" y="13782"/>
                  </a:lnTo>
                  <a:lnTo>
                    <a:pt x="14070" y="13501"/>
                  </a:lnTo>
                  <a:lnTo>
                    <a:pt x="14325" y="13208"/>
                  </a:lnTo>
                  <a:lnTo>
                    <a:pt x="14565" y="12903"/>
                  </a:lnTo>
                  <a:lnTo>
                    <a:pt x="14791" y="12586"/>
                  </a:lnTo>
                  <a:lnTo>
                    <a:pt x="15002" y="12258"/>
                  </a:lnTo>
                  <a:lnTo>
                    <a:pt x="15197" y="11920"/>
                  </a:lnTo>
                  <a:lnTo>
                    <a:pt x="15376" y="11573"/>
                  </a:lnTo>
                  <a:lnTo>
                    <a:pt x="15539" y="11215"/>
                  </a:lnTo>
                  <a:lnTo>
                    <a:pt x="15684" y="10848"/>
                  </a:lnTo>
                  <a:lnTo>
                    <a:pt x="15811" y="10473"/>
                  </a:lnTo>
                  <a:lnTo>
                    <a:pt x="15920" y="10091"/>
                  </a:lnTo>
                  <a:lnTo>
                    <a:pt x="16011" y="9700"/>
                  </a:lnTo>
                  <a:lnTo>
                    <a:pt x="16082" y="9303"/>
                  </a:lnTo>
                  <a:lnTo>
                    <a:pt x="16133" y="8900"/>
                  </a:lnTo>
                  <a:lnTo>
                    <a:pt x="16165" y="8490"/>
                  </a:lnTo>
                  <a:lnTo>
                    <a:pt x="16176" y="8076"/>
                  </a:lnTo>
                  <a:lnTo>
                    <a:pt x="16165" y="7662"/>
                  </a:lnTo>
                  <a:lnTo>
                    <a:pt x="16133" y="7253"/>
                  </a:lnTo>
                  <a:lnTo>
                    <a:pt x="16082" y="6849"/>
                  </a:lnTo>
                  <a:lnTo>
                    <a:pt x="16011" y="6452"/>
                  </a:lnTo>
                  <a:lnTo>
                    <a:pt x="15920" y="6062"/>
                  </a:lnTo>
                  <a:lnTo>
                    <a:pt x="15811" y="5679"/>
                  </a:lnTo>
                  <a:lnTo>
                    <a:pt x="15684" y="5305"/>
                  </a:lnTo>
                  <a:lnTo>
                    <a:pt x="15539" y="4937"/>
                  </a:lnTo>
                  <a:lnTo>
                    <a:pt x="15376" y="4580"/>
                  </a:lnTo>
                  <a:lnTo>
                    <a:pt x="15197" y="4232"/>
                  </a:lnTo>
                  <a:lnTo>
                    <a:pt x="15002" y="3894"/>
                  </a:lnTo>
                  <a:lnTo>
                    <a:pt x="14791" y="3567"/>
                  </a:lnTo>
                  <a:lnTo>
                    <a:pt x="14565" y="3249"/>
                  </a:lnTo>
                  <a:lnTo>
                    <a:pt x="14325" y="2944"/>
                  </a:lnTo>
                  <a:lnTo>
                    <a:pt x="14070" y="2651"/>
                  </a:lnTo>
                  <a:lnTo>
                    <a:pt x="13802" y="2370"/>
                  </a:lnTo>
                  <a:lnTo>
                    <a:pt x="13521" y="2103"/>
                  </a:lnTo>
                  <a:lnTo>
                    <a:pt x="13227" y="1848"/>
                  </a:lnTo>
                  <a:lnTo>
                    <a:pt x="12922" y="1608"/>
                  </a:lnTo>
                  <a:lnTo>
                    <a:pt x="12604" y="1383"/>
                  </a:lnTo>
                  <a:lnTo>
                    <a:pt x="12276" y="1173"/>
                  </a:lnTo>
                  <a:lnTo>
                    <a:pt x="11938" y="978"/>
                  </a:lnTo>
                  <a:lnTo>
                    <a:pt x="11589" y="798"/>
                  </a:lnTo>
                  <a:lnTo>
                    <a:pt x="11231" y="636"/>
                  </a:lnTo>
                  <a:lnTo>
                    <a:pt x="10863" y="491"/>
                  </a:lnTo>
                  <a:lnTo>
                    <a:pt x="10489" y="365"/>
                  </a:lnTo>
                  <a:lnTo>
                    <a:pt x="10105" y="256"/>
                  </a:lnTo>
                  <a:lnTo>
                    <a:pt x="9714" y="165"/>
                  </a:lnTo>
                  <a:lnTo>
                    <a:pt x="9317" y="93"/>
                  </a:lnTo>
                  <a:lnTo>
                    <a:pt x="8912" y="42"/>
                  </a:lnTo>
                  <a:lnTo>
                    <a:pt x="8503" y="11"/>
                  </a:lnTo>
                  <a:lnTo>
                    <a:pt x="8088" y="0"/>
                  </a:lnTo>
                  <a:lnTo>
                    <a:pt x="7673" y="11"/>
                  </a:lnTo>
                  <a:lnTo>
                    <a:pt x="7263" y="42"/>
                  </a:lnTo>
                  <a:lnTo>
                    <a:pt x="6859" y="93"/>
                  </a:lnTo>
                  <a:lnTo>
                    <a:pt x="6462" y="165"/>
                  </a:lnTo>
                  <a:lnTo>
                    <a:pt x="6071" y="256"/>
                  </a:lnTo>
                  <a:lnTo>
                    <a:pt x="5687" y="365"/>
                  </a:lnTo>
                  <a:lnTo>
                    <a:pt x="5312" y="491"/>
                  </a:lnTo>
                  <a:lnTo>
                    <a:pt x="4945" y="636"/>
                  </a:lnTo>
                  <a:lnTo>
                    <a:pt x="4586" y="798"/>
                  </a:lnTo>
                  <a:lnTo>
                    <a:pt x="4238" y="978"/>
                  </a:lnTo>
                  <a:lnTo>
                    <a:pt x="3900" y="1173"/>
                  </a:lnTo>
                  <a:lnTo>
                    <a:pt x="3571" y="1383"/>
                  </a:lnTo>
                  <a:lnTo>
                    <a:pt x="3254" y="1608"/>
                  </a:lnTo>
                  <a:lnTo>
                    <a:pt x="2949" y="1848"/>
                  </a:lnTo>
                  <a:lnTo>
                    <a:pt x="2655" y="2103"/>
                  </a:lnTo>
                  <a:lnTo>
                    <a:pt x="2374" y="2370"/>
                  </a:lnTo>
                  <a:lnTo>
                    <a:pt x="2105" y="2651"/>
                  </a:lnTo>
                  <a:lnTo>
                    <a:pt x="1851" y="2944"/>
                  </a:lnTo>
                  <a:lnTo>
                    <a:pt x="1611" y="3249"/>
                  </a:lnTo>
                  <a:lnTo>
                    <a:pt x="1385" y="3567"/>
                  </a:lnTo>
                  <a:lnTo>
                    <a:pt x="1173" y="3894"/>
                  </a:lnTo>
                  <a:lnTo>
                    <a:pt x="978" y="4232"/>
                  </a:lnTo>
                  <a:lnTo>
                    <a:pt x="800" y="4580"/>
                  </a:lnTo>
                  <a:lnTo>
                    <a:pt x="637" y="4937"/>
                  </a:lnTo>
                  <a:lnTo>
                    <a:pt x="492" y="5305"/>
                  </a:lnTo>
                  <a:lnTo>
                    <a:pt x="364" y="5679"/>
                  </a:lnTo>
                  <a:lnTo>
                    <a:pt x="255" y="6062"/>
                  </a:lnTo>
                  <a:lnTo>
                    <a:pt x="165" y="6452"/>
                  </a:lnTo>
                  <a:lnTo>
                    <a:pt x="94" y="6849"/>
                  </a:lnTo>
                  <a:lnTo>
                    <a:pt x="42" y="7253"/>
                  </a:lnTo>
                  <a:lnTo>
                    <a:pt x="11" y="7662"/>
                  </a:lnTo>
                  <a:lnTo>
                    <a:pt x="0" y="8076"/>
                  </a:lnTo>
                  <a:lnTo>
                    <a:pt x="11" y="8490"/>
                  </a:lnTo>
                  <a:lnTo>
                    <a:pt x="42" y="8900"/>
                  </a:lnTo>
                  <a:lnTo>
                    <a:pt x="94" y="9303"/>
                  </a:lnTo>
                  <a:lnTo>
                    <a:pt x="165" y="9700"/>
                  </a:lnTo>
                  <a:lnTo>
                    <a:pt x="255" y="10091"/>
                  </a:lnTo>
                  <a:lnTo>
                    <a:pt x="364" y="10473"/>
                  </a:lnTo>
                  <a:lnTo>
                    <a:pt x="492" y="10848"/>
                  </a:lnTo>
                  <a:lnTo>
                    <a:pt x="637" y="11215"/>
                  </a:lnTo>
                  <a:lnTo>
                    <a:pt x="800" y="11573"/>
                  </a:lnTo>
                  <a:lnTo>
                    <a:pt x="978" y="11920"/>
                  </a:lnTo>
                  <a:lnTo>
                    <a:pt x="1173" y="12258"/>
                  </a:lnTo>
                  <a:lnTo>
                    <a:pt x="1385" y="12586"/>
                  </a:lnTo>
                  <a:lnTo>
                    <a:pt x="1611" y="12903"/>
                  </a:lnTo>
                  <a:lnTo>
                    <a:pt x="1851" y="13208"/>
                  </a:lnTo>
                  <a:lnTo>
                    <a:pt x="2105" y="13501"/>
                  </a:lnTo>
                  <a:lnTo>
                    <a:pt x="2374" y="13782"/>
                  </a:lnTo>
                  <a:lnTo>
                    <a:pt x="2655" y="14050"/>
                  </a:lnTo>
                  <a:lnTo>
                    <a:pt x="2949" y="14304"/>
                  </a:lnTo>
                  <a:lnTo>
                    <a:pt x="3254" y="14544"/>
                  </a:lnTo>
                  <a:lnTo>
                    <a:pt x="3571" y="14769"/>
                  </a:lnTo>
                  <a:lnTo>
                    <a:pt x="3900" y="14980"/>
                  </a:lnTo>
                  <a:lnTo>
                    <a:pt x="4238" y="15175"/>
                  </a:lnTo>
                  <a:lnTo>
                    <a:pt x="4586" y="15354"/>
                  </a:lnTo>
                  <a:lnTo>
                    <a:pt x="4945" y="15516"/>
                  </a:lnTo>
                  <a:lnTo>
                    <a:pt x="5312" y="15661"/>
                  </a:lnTo>
                  <a:lnTo>
                    <a:pt x="5687" y="15788"/>
                  </a:lnTo>
                  <a:lnTo>
                    <a:pt x="6071" y="15897"/>
                  </a:lnTo>
                  <a:lnTo>
                    <a:pt x="6462" y="15987"/>
                  </a:lnTo>
                  <a:lnTo>
                    <a:pt x="6859" y="16059"/>
                  </a:lnTo>
                  <a:lnTo>
                    <a:pt x="7263" y="16111"/>
                  </a:lnTo>
                  <a:lnTo>
                    <a:pt x="7673" y="16141"/>
                  </a:lnTo>
                  <a:lnTo>
                    <a:pt x="8088" y="16152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20" name="Gruppieren 319"/>
            <p:cNvGrpSpPr/>
            <p:nvPr/>
          </p:nvGrpSpPr>
          <p:grpSpPr>
            <a:xfrm>
              <a:off x="1922787" y="1357832"/>
              <a:ext cx="973533" cy="972000"/>
              <a:chOff x="1871663" y="1342185"/>
              <a:chExt cx="973533" cy="972000"/>
            </a:xfrm>
          </p:grpSpPr>
          <p:sp>
            <p:nvSpPr>
              <p:cNvPr id="1125" name="Freeform 101"/>
              <p:cNvSpPr>
                <a:spLocks noChangeAspect="1"/>
              </p:cNvSpPr>
              <p:nvPr/>
            </p:nvSpPr>
            <p:spPr bwMode="auto">
              <a:xfrm>
                <a:off x="1871663" y="1342185"/>
                <a:ext cx="973533" cy="972000"/>
              </a:xfrm>
              <a:custGeom>
                <a:avLst/>
                <a:gdLst/>
                <a:ahLst/>
                <a:cxnLst>
                  <a:cxn ang="0">
                    <a:pos x="8389" y="15164"/>
                  </a:cxn>
                  <a:cxn ang="0">
                    <a:pos x="9512" y="14964"/>
                  </a:cxn>
                  <a:cxn ang="0">
                    <a:pos x="10571" y="14604"/>
                  </a:cxn>
                  <a:cxn ang="0">
                    <a:pos x="11555" y="14100"/>
                  </a:cxn>
                  <a:cxn ang="0">
                    <a:pos x="12451" y="13464"/>
                  </a:cxn>
                  <a:cxn ang="0">
                    <a:pos x="13245" y="12709"/>
                  </a:cxn>
                  <a:cxn ang="0">
                    <a:pos x="13923" y="11847"/>
                  </a:cxn>
                  <a:cxn ang="0">
                    <a:pos x="14473" y="10893"/>
                  </a:cxn>
                  <a:cxn ang="0">
                    <a:pos x="14883" y="9858"/>
                  </a:cxn>
                  <a:cxn ang="0">
                    <a:pos x="15137" y="8757"/>
                  </a:cxn>
                  <a:cxn ang="0">
                    <a:pos x="15226" y="7602"/>
                  </a:cxn>
                  <a:cxn ang="0">
                    <a:pos x="15137" y="6447"/>
                  </a:cxn>
                  <a:cxn ang="0">
                    <a:pos x="14883" y="5346"/>
                  </a:cxn>
                  <a:cxn ang="0">
                    <a:pos x="14473" y="4311"/>
                  </a:cxn>
                  <a:cxn ang="0">
                    <a:pos x="13923" y="3357"/>
                  </a:cxn>
                  <a:cxn ang="0">
                    <a:pos x="13245" y="2495"/>
                  </a:cxn>
                  <a:cxn ang="0">
                    <a:pos x="12451" y="1740"/>
                  </a:cxn>
                  <a:cxn ang="0">
                    <a:pos x="11555" y="1104"/>
                  </a:cxn>
                  <a:cxn ang="0">
                    <a:pos x="10571" y="599"/>
                  </a:cxn>
                  <a:cxn ang="0">
                    <a:pos x="9512" y="241"/>
                  </a:cxn>
                  <a:cxn ang="0">
                    <a:pos x="8389" y="40"/>
                  </a:cxn>
                  <a:cxn ang="0">
                    <a:pos x="7222" y="10"/>
                  </a:cxn>
                  <a:cxn ang="0">
                    <a:pos x="6082" y="155"/>
                  </a:cxn>
                  <a:cxn ang="0">
                    <a:pos x="5000" y="463"/>
                  </a:cxn>
                  <a:cxn ang="0">
                    <a:pos x="3989" y="920"/>
                  </a:cxn>
                  <a:cxn ang="0">
                    <a:pos x="3063" y="1514"/>
                  </a:cxn>
                  <a:cxn ang="0">
                    <a:pos x="2234" y="2231"/>
                  </a:cxn>
                  <a:cxn ang="0">
                    <a:pos x="1516" y="3059"/>
                  </a:cxn>
                  <a:cxn ang="0">
                    <a:pos x="921" y="3984"/>
                  </a:cxn>
                  <a:cxn ang="0">
                    <a:pos x="464" y="4993"/>
                  </a:cxn>
                  <a:cxn ang="0">
                    <a:pos x="155" y="6073"/>
                  </a:cxn>
                  <a:cxn ang="0">
                    <a:pos x="10" y="7212"/>
                  </a:cxn>
                  <a:cxn ang="0">
                    <a:pos x="40" y="8377"/>
                  </a:cxn>
                  <a:cxn ang="0">
                    <a:pos x="240" y="9498"/>
                  </a:cxn>
                  <a:cxn ang="0">
                    <a:pos x="599" y="10556"/>
                  </a:cxn>
                  <a:cxn ang="0">
                    <a:pos x="1105" y="11539"/>
                  </a:cxn>
                  <a:cxn ang="0">
                    <a:pos x="1742" y="12433"/>
                  </a:cxn>
                  <a:cxn ang="0">
                    <a:pos x="2498" y="13225"/>
                  </a:cxn>
                  <a:cxn ang="0">
                    <a:pos x="3362" y="13903"/>
                  </a:cxn>
                  <a:cxn ang="0">
                    <a:pos x="4318" y="14452"/>
                  </a:cxn>
                  <a:cxn ang="0">
                    <a:pos x="5353" y="14861"/>
                  </a:cxn>
                  <a:cxn ang="0">
                    <a:pos x="6456" y="15116"/>
                  </a:cxn>
                  <a:cxn ang="0">
                    <a:pos x="7613" y="15204"/>
                  </a:cxn>
                </a:cxnLst>
                <a:rect l="0" t="0" r="r" b="b"/>
                <a:pathLst>
                  <a:path w="15226" h="15204">
                    <a:moveTo>
                      <a:pt x="7613" y="15204"/>
                    </a:moveTo>
                    <a:lnTo>
                      <a:pt x="8003" y="15194"/>
                    </a:lnTo>
                    <a:lnTo>
                      <a:pt x="8389" y="15164"/>
                    </a:lnTo>
                    <a:lnTo>
                      <a:pt x="8769" y="15116"/>
                    </a:lnTo>
                    <a:lnTo>
                      <a:pt x="9144" y="15049"/>
                    </a:lnTo>
                    <a:lnTo>
                      <a:pt x="9512" y="14964"/>
                    </a:lnTo>
                    <a:lnTo>
                      <a:pt x="9873" y="14861"/>
                    </a:lnTo>
                    <a:lnTo>
                      <a:pt x="10226" y="14741"/>
                    </a:lnTo>
                    <a:lnTo>
                      <a:pt x="10571" y="14604"/>
                    </a:lnTo>
                    <a:lnTo>
                      <a:pt x="10908" y="14452"/>
                    </a:lnTo>
                    <a:lnTo>
                      <a:pt x="11236" y="14284"/>
                    </a:lnTo>
                    <a:lnTo>
                      <a:pt x="11555" y="14100"/>
                    </a:lnTo>
                    <a:lnTo>
                      <a:pt x="11864" y="13903"/>
                    </a:lnTo>
                    <a:lnTo>
                      <a:pt x="12163" y="13690"/>
                    </a:lnTo>
                    <a:lnTo>
                      <a:pt x="12451" y="13464"/>
                    </a:lnTo>
                    <a:lnTo>
                      <a:pt x="12727" y="13225"/>
                    </a:lnTo>
                    <a:lnTo>
                      <a:pt x="12992" y="12973"/>
                    </a:lnTo>
                    <a:lnTo>
                      <a:pt x="13245" y="12709"/>
                    </a:lnTo>
                    <a:lnTo>
                      <a:pt x="13484" y="12433"/>
                    </a:lnTo>
                    <a:lnTo>
                      <a:pt x="13710" y="12145"/>
                    </a:lnTo>
                    <a:lnTo>
                      <a:pt x="13923" y="11847"/>
                    </a:lnTo>
                    <a:lnTo>
                      <a:pt x="14121" y="11539"/>
                    </a:lnTo>
                    <a:lnTo>
                      <a:pt x="14305" y="11220"/>
                    </a:lnTo>
                    <a:lnTo>
                      <a:pt x="14473" y="10893"/>
                    </a:lnTo>
                    <a:lnTo>
                      <a:pt x="14626" y="10556"/>
                    </a:lnTo>
                    <a:lnTo>
                      <a:pt x="14762" y="10211"/>
                    </a:lnTo>
                    <a:lnTo>
                      <a:pt x="14883" y="9858"/>
                    </a:lnTo>
                    <a:lnTo>
                      <a:pt x="14985" y="9498"/>
                    </a:lnTo>
                    <a:lnTo>
                      <a:pt x="15071" y="9131"/>
                    </a:lnTo>
                    <a:lnTo>
                      <a:pt x="15137" y="8757"/>
                    </a:lnTo>
                    <a:lnTo>
                      <a:pt x="15186" y="8377"/>
                    </a:lnTo>
                    <a:lnTo>
                      <a:pt x="15216" y="7993"/>
                    </a:lnTo>
                    <a:lnTo>
                      <a:pt x="15226" y="7602"/>
                    </a:lnTo>
                    <a:lnTo>
                      <a:pt x="15216" y="7212"/>
                    </a:lnTo>
                    <a:lnTo>
                      <a:pt x="15186" y="6827"/>
                    </a:lnTo>
                    <a:lnTo>
                      <a:pt x="15137" y="6447"/>
                    </a:lnTo>
                    <a:lnTo>
                      <a:pt x="15071" y="6073"/>
                    </a:lnTo>
                    <a:lnTo>
                      <a:pt x="14985" y="5706"/>
                    </a:lnTo>
                    <a:lnTo>
                      <a:pt x="14883" y="5346"/>
                    </a:lnTo>
                    <a:lnTo>
                      <a:pt x="14762" y="4993"/>
                    </a:lnTo>
                    <a:lnTo>
                      <a:pt x="14626" y="4648"/>
                    </a:lnTo>
                    <a:lnTo>
                      <a:pt x="14473" y="4311"/>
                    </a:lnTo>
                    <a:lnTo>
                      <a:pt x="14305" y="3984"/>
                    </a:lnTo>
                    <a:lnTo>
                      <a:pt x="14121" y="3666"/>
                    </a:lnTo>
                    <a:lnTo>
                      <a:pt x="13923" y="3357"/>
                    </a:lnTo>
                    <a:lnTo>
                      <a:pt x="13710" y="3059"/>
                    </a:lnTo>
                    <a:lnTo>
                      <a:pt x="13484" y="2771"/>
                    </a:lnTo>
                    <a:lnTo>
                      <a:pt x="13245" y="2495"/>
                    </a:lnTo>
                    <a:lnTo>
                      <a:pt x="12992" y="2231"/>
                    </a:lnTo>
                    <a:lnTo>
                      <a:pt x="12727" y="1979"/>
                    </a:lnTo>
                    <a:lnTo>
                      <a:pt x="12451" y="1740"/>
                    </a:lnTo>
                    <a:lnTo>
                      <a:pt x="12163" y="1514"/>
                    </a:lnTo>
                    <a:lnTo>
                      <a:pt x="11864" y="1301"/>
                    </a:lnTo>
                    <a:lnTo>
                      <a:pt x="11555" y="1104"/>
                    </a:lnTo>
                    <a:lnTo>
                      <a:pt x="11236" y="920"/>
                    </a:lnTo>
                    <a:lnTo>
                      <a:pt x="10908" y="752"/>
                    </a:lnTo>
                    <a:lnTo>
                      <a:pt x="10571" y="599"/>
                    </a:lnTo>
                    <a:lnTo>
                      <a:pt x="10226" y="463"/>
                    </a:lnTo>
                    <a:lnTo>
                      <a:pt x="9873" y="343"/>
                    </a:lnTo>
                    <a:lnTo>
                      <a:pt x="9512" y="241"/>
                    </a:lnTo>
                    <a:lnTo>
                      <a:pt x="9144" y="155"/>
                    </a:lnTo>
                    <a:lnTo>
                      <a:pt x="8769" y="88"/>
                    </a:lnTo>
                    <a:lnTo>
                      <a:pt x="8389" y="40"/>
                    </a:lnTo>
                    <a:lnTo>
                      <a:pt x="8003" y="10"/>
                    </a:lnTo>
                    <a:lnTo>
                      <a:pt x="7613" y="0"/>
                    </a:lnTo>
                    <a:lnTo>
                      <a:pt x="7222" y="10"/>
                    </a:lnTo>
                    <a:lnTo>
                      <a:pt x="6837" y="40"/>
                    </a:lnTo>
                    <a:lnTo>
                      <a:pt x="6456" y="88"/>
                    </a:lnTo>
                    <a:lnTo>
                      <a:pt x="6082" y="155"/>
                    </a:lnTo>
                    <a:lnTo>
                      <a:pt x="5714" y="241"/>
                    </a:lnTo>
                    <a:lnTo>
                      <a:pt x="5353" y="343"/>
                    </a:lnTo>
                    <a:lnTo>
                      <a:pt x="5000" y="463"/>
                    </a:lnTo>
                    <a:lnTo>
                      <a:pt x="4655" y="599"/>
                    </a:lnTo>
                    <a:lnTo>
                      <a:pt x="4318" y="752"/>
                    </a:lnTo>
                    <a:lnTo>
                      <a:pt x="3989" y="920"/>
                    </a:lnTo>
                    <a:lnTo>
                      <a:pt x="3670" y="1104"/>
                    </a:lnTo>
                    <a:lnTo>
                      <a:pt x="3362" y="1301"/>
                    </a:lnTo>
                    <a:lnTo>
                      <a:pt x="3063" y="1514"/>
                    </a:lnTo>
                    <a:lnTo>
                      <a:pt x="2775" y="1740"/>
                    </a:lnTo>
                    <a:lnTo>
                      <a:pt x="2498" y="1979"/>
                    </a:lnTo>
                    <a:lnTo>
                      <a:pt x="2234" y="2231"/>
                    </a:lnTo>
                    <a:lnTo>
                      <a:pt x="1981" y="2495"/>
                    </a:lnTo>
                    <a:lnTo>
                      <a:pt x="1742" y="2771"/>
                    </a:lnTo>
                    <a:lnTo>
                      <a:pt x="1516" y="3059"/>
                    </a:lnTo>
                    <a:lnTo>
                      <a:pt x="1303" y="3357"/>
                    </a:lnTo>
                    <a:lnTo>
                      <a:pt x="1105" y="3666"/>
                    </a:lnTo>
                    <a:lnTo>
                      <a:pt x="921" y="3984"/>
                    </a:lnTo>
                    <a:lnTo>
                      <a:pt x="753" y="4311"/>
                    </a:lnTo>
                    <a:lnTo>
                      <a:pt x="599" y="4648"/>
                    </a:lnTo>
                    <a:lnTo>
                      <a:pt x="464" y="4993"/>
                    </a:lnTo>
                    <a:lnTo>
                      <a:pt x="343" y="5346"/>
                    </a:lnTo>
                    <a:lnTo>
                      <a:pt x="240" y="5706"/>
                    </a:lnTo>
                    <a:lnTo>
                      <a:pt x="155" y="6073"/>
                    </a:lnTo>
                    <a:lnTo>
                      <a:pt x="88" y="6447"/>
                    </a:lnTo>
                    <a:lnTo>
                      <a:pt x="40" y="6827"/>
                    </a:lnTo>
                    <a:lnTo>
                      <a:pt x="10" y="7212"/>
                    </a:lnTo>
                    <a:lnTo>
                      <a:pt x="0" y="7602"/>
                    </a:lnTo>
                    <a:lnTo>
                      <a:pt x="10" y="7993"/>
                    </a:lnTo>
                    <a:lnTo>
                      <a:pt x="40" y="8377"/>
                    </a:lnTo>
                    <a:lnTo>
                      <a:pt x="88" y="8757"/>
                    </a:lnTo>
                    <a:lnTo>
                      <a:pt x="155" y="9131"/>
                    </a:lnTo>
                    <a:lnTo>
                      <a:pt x="240" y="9498"/>
                    </a:lnTo>
                    <a:lnTo>
                      <a:pt x="343" y="9858"/>
                    </a:lnTo>
                    <a:lnTo>
                      <a:pt x="464" y="10211"/>
                    </a:lnTo>
                    <a:lnTo>
                      <a:pt x="599" y="10556"/>
                    </a:lnTo>
                    <a:lnTo>
                      <a:pt x="753" y="10893"/>
                    </a:lnTo>
                    <a:lnTo>
                      <a:pt x="921" y="11220"/>
                    </a:lnTo>
                    <a:lnTo>
                      <a:pt x="1105" y="11539"/>
                    </a:lnTo>
                    <a:lnTo>
                      <a:pt x="1303" y="11847"/>
                    </a:lnTo>
                    <a:lnTo>
                      <a:pt x="1516" y="12145"/>
                    </a:lnTo>
                    <a:lnTo>
                      <a:pt x="1742" y="12433"/>
                    </a:lnTo>
                    <a:lnTo>
                      <a:pt x="1981" y="12709"/>
                    </a:lnTo>
                    <a:lnTo>
                      <a:pt x="2234" y="12973"/>
                    </a:lnTo>
                    <a:lnTo>
                      <a:pt x="2498" y="13225"/>
                    </a:lnTo>
                    <a:lnTo>
                      <a:pt x="2775" y="13464"/>
                    </a:lnTo>
                    <a:lnTo>
                      <a:pt x="3063" y="13690"/>
                    </a:lnTo>
                    <a:lnTo>
                      <a:pt x="3362" y="13903"/>
                    </a:lnTo>
                    <a:lnTo>
                      <a:pt x="3670" y="14100"/>
                    </a:lnTo>
                    <a:lnTo>
                      <a:pt x="3989" y="14284"/>
                    </a:lnTo>
                    <a:lnTo>
                      <a:pt x="4318" y="14452"/>
                    </a:lnTo>
                    <a:lnTo>
                      <a:pt x="4655" y="14604"/>
                    </a:lnTo>
                    <a:lnTo>
                      <a:pt x="5000" y="14741"/>
                    </a:lnTo>
                    <a:lnTo>
                      <a:pt x="5353" y="14861"/>
                    </a:lnTo>
                    <a:lnTo>
                      <a:pt x="5714" y="14964"/>
                    </a:lnTo>
                    <a:lnTo>
                      <a:pt x="6082" y="15049"/>
                    </a:lnTo>
                    <a:lnTo>
                      <a:pt x="6456" y="15116"/>
                    </a:lnTo>
                    <a:lnTo>
                      <a:pt x="6837" y="15164"/>
                    </a:lnTo>
                    <a:lnTo>
                      <a:pt x="7222" y="15194"/>
                    </a:lnTo>
                    <a:lnTo>
                      <a:pt x="7613" y="1520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319" name="Gruppieren 318"/>
              <p:cNvGrpSpPr/>
              <p:nvPr/>
            </p:nvGrpSpPr>
            <p:grpSpPr>
              <a:xfrm>
                <a:off x="2065338" y="1540623"/>
                <a:ext cx="620713" cy="609600"/>
                <a:chOff x="2065338" y="1540623"/>
                <a:chExt cx="620713" cy="609600"/>
              </a:xfrm>
            </p:grpSpPr>
            <p:sp>
              <p:nvSpPr>
                <p:cNvPr id="1126" name="Freeform 102"/>
                <p:cNvSpPr>
                  <a:spLocks noEditPoints="1"/>
                </p:cNvSpPr>
                <p:nvPr/>
              </p:nvSpPr>
              <p:spPr bwMode="auto">
                <a:xfrm>
                  <a:off x="2065338" y="1540623"/>
                  <a:ext cx="220663" cy="219075"/>
                </a:xfrm>
                <a:custGeom>
                  <a:avLst/>
                  <a:gdLst/>
                  <a:ahLst/>
                  <a:cxnLst>
                    <a:cxn ang="0">
                      <a:pos x="568" y="1778"/>
                    </a:cxn>
                    <a:cxn ang="0">
                      <a:pos x="627" y="2040"/>
                    </a:cxn>
                    <a:cxn ang="0">
                      <a:pos x="747" y="2268"/>
                    </a:cxn>
                    <a:cxn ang="0">
                      <a:pos x="465" y="2800"/>
                    </a:cxn>
                    <a:cxn ang="0">
                      <a:pos x="223" y="2488"/>
                    </a:cxn>
                    <a:cxn ang="0">
                      <a:pos x="63" y="2122"/>
                    </a:cxn>
                    <a:cxn ang="0">
                      <a:pos x="1" y="1710"/>
                    </a:cxn>
                    <a:cxn ang="0">
                      <a:pos x="1023" y="2536"/>
                    </a:cxn>
                    <a:cxn ang="0">
                      <a:pos x="1262" y="2657"/>
                    </a:cxn>
                    <a:cxn ang="0">
                      <a:pos x="1534" y="2720"/>
                    </a:cxn>
                    <a:cxn ang="0">
                      <a:pos x="1509" y="3281"/>
                    </a:cxn>
                    <a:cxn ang="0">
                      <a:pos x="1101" y="3194"/>
                    </a:cxn>
                    <a:cxn ang="0">
                      <a:pos x="741" y="3021"/>
                    </a:cxn>
                    <a:cxn ang="0">
                      <a:pos x="1681" y="2728"/>
                    </a:cxn>
                    <a:cxn ang="0">
                      <a:pos x="1948" y="2731"/>
                    </a:cxn>
                    <a:cxn ang="0">
                      <a:pos x="2369" y="2743"/>
                    </a:cxn>
                    <a:cxn ang="0">
                      <a:pos x="1683" y="3289"/>
                    </a:cxn>
                    <a:cxn ang="0">
                      <a:pos x="2792" y="2771"/>
                    </a:cxn>
                    <a:cxn ang="0">
                      <a:pos x="3081" y="3249"/>
                    </a:cxn>
                    <a:cxn ang="0">
                      <a:pos x="2867" y="3307"/>
                    </a:cxn>
                    <a:cxn ang="0">
                      <a:pos x="2405" y="2745"/>
                    </a:cxn>
                    <a:cxn ang="0">
                      <a:pos x="2778" y="2555"/>
                    </a:cxn>
                    <a:cxn ang="0">
                      <a:pos x="3341" y="2775"/>
                    </a:cxn>
                    <a:cxn ang="0">
                      <a:pos x="3307" y="2992"/>
                    </a:cxn>
                    <a:cxn ang="0">
                      <a:pos x="3199" y="3162"/>
                    </a:cxn>
                    <a:cxn ang="0">
                      <a:pos x="2753" y="2096"/>
                    </a:cxn>
                    <a:cxn ang="0">
                      <a:pos x="3309" y="1698"/>
                    </a:cxn>
                    <a:cxn ang="0">
                      <a:pos x="3321" y="2212"/>
                    </a:cxn>
                    <a:cxn ang="0">
                      <a:pos x="2748" y="1606"/>
                    </a:cxn>
                    <a:cxn ang="0">
                      <a:pos x="2745" y="1542"/>
                    </a:cxn>
                    <a:cxn ang="0">
                      <a:pos x="2696" y="1287"/>
                    </a:cxn>
                    <a:cxn ang="0">
                      <a:pos x="2593" y="1060"/>
                    </a:cxn>
                    <a:cxn ang="0">
                      <a:pos x="2441" y="869"/>
                    </a:cxn>
                    <a:cxn ang="0">
                      <a:pos x="3050" y="735"/>
                    </a:cxn>
                    <a:cxn ang="0">
                      <a:pos x="3218" y="1077"/>
                    </a:cxn>
                    <a:cxn ang="0">
                      <a:pos x="3302" y="1460"/>
                    </a:cxn>
                    <a:cxn ang="0">
                      <a:pos x="2350" y="788"/>
                    </a:cxn>
                    <a:cxn ang="0">
                      <a:pos x="2138" y="660"/>
                    </a:cxn>
                    <a:cxn ang="0">
                      <a:pos x="1894" y="582"/>
                    </a:cxn>
                    <a:cxn ang="0">
                      <a:pos x="1807" y="5"/>
                    </a:cxn>
                    <a:cxn ang="0">
                      <a:pos x="2194" y="81"/>
                    </a:cxn>
                    <a:cxn ang="0">
                      <a:pos x="2542" y="240"/>
                    </a:cxn>
                    <a:cxn ang="0">
                      <a:pos x="2837" y="472"/>
                    </a:cxn>
                    <a:cxn ang="0">
                      <a:pos x="1714" y="0"/>
                    </a:cxn>
                    <a:cxn ang="0">
                      <a:pos x="1612" y="562"/>
                    </a:cxn>
                    <a:cxn ang="0">
                      <a:pos x="1339" y="610"/>
                    </a:cxn>
                    <a:cxn ang="0">
                      <a:pos x="1095" y="720"/>
                    </a:cxn>
                    <a:cxn ang="0">
                      <a:pos x="887" y="883"/>
                    </a:cxn>
                    <a:cxn ang="0">
                      <a:pos x="770" y="263"/>
                    </a:cxn>
                    <a:cxn ang="0">
                      <a:pos x="1135" y="87"/>
                    </a:cxn>
                    <a:cxn ang="0">
                      <a:pos x="1542" y="5"/>
                    </a:cxn>
                    <a:cxn ang="0">
                      <a:pos x="798" y="982"/>
                    </a:cxn>
                    <a:cxn ang="0">
                      <a:pos x="660" y="1210"/>
                    </a:cxn>
                    <a:cxn ang="0">
                      <a:pos x="579" y="1469"/>
                    </a:cxn>
                    <a:cxn ang="0">
                      <a:pos x="2" y="1580"/>
                    </a:cxn>
                    <a:cxn ang="0">
                      <a:pos x="76" y="1171"/>
                    </a:cxn>
                    <a:cxn ang="0">
                      <a:pos x="242" y="802"/>
                    </a:cxn>
                    <a:cxn ang="0">
                      <a:pos x="489" y="489"/>
                    </a:cxn>
                  </a:cxnLst>
                  <a:rect l="0" t="0" r="r" b="b"/>
                  <a:pathLst>
                    <a:path w="3342" h="3315">
                      <a:moveTo>
                        <a:pt x="562" y="1666"/>
                      </a:moveTo>
                      <a:lnTo>
                        <a:pt x="562" y="1667"/>
                      </a:lnTo>
                      <a:lnTo>
                        <a:pt x="0" y="1667"/>
                      </a:lnTo>
                      <a:lnTo>
                        <a:pt x="0" y="1666"/>
                      </a:lnTo>
                      <a:lnTo>
                        <a:pt x="562" y="1666"/>
                      </a:lnTo>
                      <a:close/>
                      <a:moveTo>
                        <a:pt x="562" y="1667"/>
                      </a:moveTo>
                      <a:lnTo>
                        <a:pt x="562" y="1695"/>
                      </a:lnTo>
                      <a:lnTo>
                        <a:pt x="563" y="1723"/>
                      </a:lnTo>
                      <a:lnTo>
                        <a:pt x="565" y="1751"/>
                      </a:lnTo>
                      <a:lnTo>
                        <a:pt x="568" y="1778"/>
                      </a:lnTo>
                      <a:lnTo>
                        <a:pt x="571" y="1806"/>
                      </a:lnTo>
                      <a:lnTo>
                        <a:pt x="574" y="1834"/>
                      </a:lnTo>
                      <a:lnTo>
                        <a:pt x="578" y="1860"/>
                      </a:lnTo>
                      <a:lnTo>
                        <a:pt x="584" y="1887"/>
                      </a:lnTo>
                      <a:lnTo>
                        <a:pt x="590" y="1913"/>
                      </a:lnTo>
                      <a:lnTo>
                        <a:pt x="596" y="1939"/>
                      </a:lnTo>
                      <a:lnTo>
                        <a:pt x="603" y="1964"/>
                      </a:lnTo>
                      <a:lnTo>
                        <a:pt x="610" y="1990"/>
                      </a:lnTo>
                      <a:lnTo>
                        <a:pt x="618" y="2015"/>
                      </a:lnTo>
                      <a:lnTo>
                        <a:pt x="627" y="2040"/>
                      </a:lnTo>
                      <a:lnTo>
                        <a:pt x="636" y="2064"/>
                      </a:lnTo>
                      <a:lnTo>
                        <a:pt x="647" y="2088"/>
                      </a:lnTo>
                      <a:lnTo>
                        <a:pt x="657" y="2112"/>
                      </a:lnTo>
                      <a:lnTo>
                        <a:pt x="668" y="2135"/>
                      </a:lnTo>
                      <a:lnTo>
                        <a:pt x="680" y="2158"/>
                      </a:lnTo>
                      <a:lnTo>
                        <a:pt x="693" y="2180"/>
                      </a:lnTo>
                      <a:lnTo>
                        <a:pt x="705" y="2203"/>
                      </a:lnTo>
                      <a:lnTo>
                        <a:pt x="718" y="2225"/>
                      </a:lnTo>
                      <a:lnTo>
                        <a:pt x="733" y="2247"/>
                      </a:lnTo>
                      <a:lnTo>
                        <a:pt x="747" y="2268"/>
                      </a:lnTo>
                      <a:lnTo>
                        <a:pt x="761" y="2288"/>
                      </a:lnTo>
                      <a:lnTo>
                        <a:pt x="777" y="2309"/>
                      </a:lnTo>
                      <a:lnTo>
                        <a:pt x="793" y="2329"/>
                      </a:lnTo>
                      <a:lnTo>
                        <a:pt x="809" y="2349"/>
                      </a:lnTo>
                      <a:lnTo>
                        <a:pt x="826" y="2368"/>
                      </a:lnTo>
                      <a:lnTo>
                        <a:pt x="844" y="2386"/>
                      </a:lnTo>
                      <a:lnTo>
                        <a:pt x="861" y="2405"/>
                      </a:lnTo>
                      <a:lnTo>
                        <a:pt x="880" y="2422"/>
                      </a:lnTo>
                      <a:lnTo>
                        <a:pt x="493" y="2828"/>
                      </a:lnTo>
                      <a:lnTo>
                        <a:pt x="465" y="2800"/>
                      </a:lnTo>
                      <a:lnTo>
                        <a:pt x="437" y="2772"/>
                      </a:lnTo>
                      <a:lnTo>
                        <a:pt x="411" y="2742"/>
                      </a:lnTo>
                      <a:lnTo>
                        <a:pt x="384" y="2713"/>
                      </a:lnTo>
                      <a:lnTo>
                        <a:pt x="359" y="2683"/>
                      </a:lnTo>
                      <a:lnTo>
                        <a:pt x="334" y="2652"/>
                      </a:lnTo>
                      <a:lnTo>
                        <a:pt x="311" y="2621"/>
                      </a:lnTo>
                      <a:lnTo>
                        <a:pt x="287" y="2588"/>
                      </a:lnTo>
                      <a:lnTo>
                        <a:pt x="265" y="2556"/>
                      </a:lnTo>
                      <a:lnTo>
                        <a:pt x="243" y="2522"/>
                      </a:lnTo>
                      <a:lnTo>
                        <a:pt x="223" y="2488"/>
                      </a:lnTo>
                      <a:lnTo>
                        <a:pt x="202" y="2455"/>
                      </a:lnTo>
                      <a:lnTo>
                        <a:pt x="184" y="2419"/>
                      </a:lnTo>
                      <a:lnTo>
                        <a:pt x="166" y="2384"/>
                      </a:lnTo>
                      <a:lnTo>
                        <a:pt x="148" y="2348"/>
                      </a:lnTo>
                      <a:lnTo>
                        <a:pt x="132" y="2311"/>
                      </a:lnTo>
                      <a:lnTo>
                        <a:pt x="117" y="2274"/>
                      </a:lnTo>
                      <a:lnTo>
                        <a:pt x="102" y="2237"/>
                      </a:lnTo>
                      <a:lnTo>
                        <a:pt x="88" y="2199"/>
                      </a:lnTo>
                      <a:lnTo>
                        <a:pt x="76" y="2161"/>
                      </a:lnTo>
                      <a:lnTo>
                        <a:pt x="63" y="2122"/>
                      </a:lnTo>
                      <a:lnTo>
                        <a:pt x="53" y="2082"/>
                      </a:lnTo>
                      <a:lnTo>
                        <a:pt x="43" y="2043"/>
                      </a:lnTo>
                      <a:lnTo>
                        <a:pt x="35" y="2003"/>
                      </a:lnTo>
                      <a:lnTo>
                        <a:pt x="27" y="1962"/>
                      </a:lnTo>
                      <a:lnTo>
                        <a:pt x="20" y="1921"/>
                      </a:lnTo>
                      <a:lnTo>
                        <a:pt x="13" y="1879"/>
                      </a:lnTo>
                      <a:lnTo>
                        <a:pt x="9" y="1838"/>
                      </a:lnTo>
                      <a:lnTo>
                        <a:pt x="5" y="1796"/>
                      </a:lnTo>
                      <a:lnTo>
                        <a:pt x="2" y="1753"/>
                      </a:lnTo>
                      <a:lnTo>
                        <a:pt x="1" y="1710"/>
                      </a:lnTo>
                      <a:lnTo>
                        <a:pt x="0" y="1667"/>
                      </a:lnTo>
                      <a:lnTo>
                        <a:pt x="562" y="1667"/>
                      </a:lnTo>
                      <a:close/>
                      <a:moveTo>
                        <a:pt x="880" y="2422"/>
                      </a:moveTo>
                      <a:lnTo>
                        <a:pt x="899" y="2440"/>
                      </a:lnTo>
                      <a:lnTo>
                        <a:pt x="918" y="2458"/>
                      </a:lnTo>
                      <a:lnTo>
                        <a:pt x="938" y="2474"/>
                      </a:lnTo>
                      <a:lnTo>
                        <a:pt x="958" y="2490"/>
                      </a:lnTo>
                      <a:lnTo>
                        <a:pt x="980" y="2506"/>
                      </a:lnTo>
                      <a:lnTo>
                        <a:pt x="1001" y="2521"/>
                      </a:lnTo>
                      <a:lnTo>
                        <a:pt x="1023" y="2536"/>
                      </a:lnTo>
                      <a:lnTo>
                        <a:pt x="1045" y="2551"/>
                      </a:lnTo>
                      <a:lnTo>
                        <a:pt x="1068" y="2565"/>
                      </a:lnTo>
                      <a:lnTo>
                        <a:pt x="1090" y="2578"/>
                      </a:lnTo>
                      <a:lnTo>
                        <a:pt x="1114" y="2590"/>
                      </a:lnTo>
                      <a:lnTo>
                        <a:pt x="1137" y="2603"/>
                      </a:lnTo>
                      <a:lnTo>
                        <a:pt x="1162" y="2615"/>
                      </a:lnTo>
                      <a:lnTo>
                        <a:pt x="1186" y="2626"/>
                      </a:lnTo>
                      <a:lnTo>
                        <a:pt x="1211" y="2637"/>
                      </a:lnTo>
                      <a:lnTo>
                        <a:pt x="1236" y="2646"/>
                      </a:lnTo>
                      <a:lnTo>
                        <a:pt x="1262" y="2657"/>
                      </a:lnTo>
                      <a:lnTo>
                        <a:pt x="1287" y="2666"/>
                      </a:lnTo>
                      <a:lnTo>
                        <a:pt x="1314" y="2674"/>
                      </a:lnTo>
                      <a:lnTo>
                        <a:pt x="1340" y="2682"/>
                      </a:lnTo>
                      <a:lnTo>
                        <a:pt x="1367" y="2689"/>
                      </a:lnTo>
                      <a:lnTo>
                        <a:pt x="1394" y="2695"/>
                      </a:lnTo>
                      <a:lnTo>
                        <a:pt x="1422" y="2702"/>
                      </a:lnTo>
                      <a:lnTo>
                        <a:pt x="1450" y="2708"/>
                      </a:lnTo>
                      <a:lnTo>
                        <a:pt x="1477" y="2713"/>
                      </a:lnTo>
                      <a:lnTo>
                        <a:pt x="1506" y="2717"/>
                      </a:lnTo>
                      <a:lnTo>
                        <a:pt x="1534" y="2720"/>
                      </a:lnTo>
                      <a:lnTo>
                        <a:pt x="1563" y="2723"/>
                      </a:lnTo>
                      <a:lnTo>
                        <a:pt x="1593" y="2725"/>
                      </a:lnTo>
                      <a:lnTo>
                        <a:pt x="1621" y="2727"/>
                      </a:lnTo>
                      <a:lnTo>
                        <a:pt x="1651" y="2728"/>
                      </a:lnTo>
                      <a:lnTo>
                        <a:pt x="1681" y="2728"/>
                      </a:lnTo>
                      <a:lnTo>
                        <a:pt x="1681" y="3289"/>
                      </a:lnTo>
                      <a:lnTo>
                        <a:pt x="1638" y="3289"/>
                      </a:lnTo>
                      <a:lnTo>
                        <a:pt x="1594" y="3287"/>
                      </a:lnTo>
                      <a:lnTo>
                        <a:pt x="1551" y="3285"/>
                      </a:lnTo>
                      <a:lnTo>
                        <a:pt x="1509" y="3281"/>
                      </a:lnTo>
                      <a:lnTo>
                        <a:pt x="1466" y="3277"/>
                      </a:lnTo>
                      <a:lnTo>
                        <a:pt x="1424" y="3272"/>
                      </a:lnTo>
                      <a:lnTo>
                        <a:pt x="1382" y="3265"/>
                      </a:lnTo>
                      <a:lnTo>
                        <a:pt x="1341" y="3257"/>
                      </a:lnTo>
                      <a:lnTo>
                        <a:pt x="1300" y="3249"/>
                      </a:lnTo>
                      <a:lnTo>
                        <a:pt x="1260" y="3240"/>
                      </a:lnTo>
                      <a:lnTo>
                        <a:pt x="1220" y="3230"/>
                      </a:lnTo>
                      <a:lnTo>
                        <a:pt x="1180" y="3219"/>
                      </a:lnTo>
                      <a:lnTo>
                        <a:pt x="1140" y="3207"/>
                      </a:lnTo>
                      <a:lnTo>
                        <a:pt x="1101" y="3194"/>
                      </a:lnTo>
                      <a:lnTo>
                        <a:pt x="1063" y="3181"/>
                      </a:lnTo>
                      <a:lnTo>
                        <a:pt x="1026" y="3167"/>
                      </a:lnTo>
                      <a:lnTo>
                        <a:pt x="988" y="3151"/>
                      </a:lnTo>
                      <a:lnTo>
                        <a:pt x="951" y="3135"/>
                      </a:lnTo>
                      <a:lnTo>
                        <a:pt x="914" y="3118"/>
                      </a:lnTo>
                      <a:lnTo>
                        <a:pt x="879" y="3100"/>
                      </a:lnTo>
                      <a:lnTo>
                        <a:pt x="844" y="3082"/>
                      </a:lnTo>
                      <a:lnTo>
                        <a:pt x="809" y="3063"/>
                      </a:lnTo>
                      <a:lnTo>
                        <a:pt x="774" y="3042"/>
                      </a:lnTo>
                      <a:lnTo>
                        <a:pt x="741" y="3021"/>
                      </a:lnTo>
                      <a:lnTo>
                        <a:pt x="708" y="2999"/>
                      </a:lnTo>
                      <a:lnTo>
                        <a:pt x="675" y="2977"/>
                      </a:lnTo>
                      <a:lnTo>
                        <a:pt x="644" y="2955"/>
                      </a:lnTo>
                      <a:lnTo>
                        <a:pt x="612" y="2930"/>
                      </a:lnTo>
                      <a:lnTo>
                        <a:pt x="581" y="2906"/>
                      </a:lnTo>
                      <a:lnTo>
                        <a:pt x="552" y="2880"/>
                      </a:lnTo>
                      <a:lnTo>
                        <a:pt x="522" y="2855"/>
                      </a:lnTo>
                      <a:lnTo>
                        <a:pt x="493" y="2828"/>
                      </a:lnTo>
                      <a:lnTo>
                        <a:pt x="880" y="2422"/>
                      </a:lnTo>
                      <a:close/>
                      <a:moveTo>
                        <a:pt x="1681" y="2728"/>
                      </a:moveTo>
                      <a:lnTo>
                        <a:pt x="1683" y="2728"/>
                      </a:lnTo>
                      <a:lnTo>
                        <a:pt x="1683" y="3289"/>
                      </a:lnTo>
                      <a:lnTo>
                        <a:pt x="1681" y="3289"/>
                      </a:lnTo>
                      <a:lnTo>
                        <a:pt x="1681" y="2728"/>
                      </a:lnTo>
                      <a:close/>
                      <a:moveTo>
                        <a:pt x="1683" y="2728"/>
                      </a:moveTo>
                      <a:lnTo>
                        <a:pt x="1739" y="2728"/>
                      </a:lnTo>
                      <a:lnTo>
                        <a:pt x="1793" y="2729"/>
                      </a:lnTo>
                      <a:lnTo>
                        <a:pt x="1846" y="2729"/>
                      </a:lnTo>
                      <a:lnTo>
                        <a:pt x="1898" y="2730"/>
                      </a:lnTo>
                      <a:lnTo>
                        <a:pt x="1948" y="2731"/>
                      </a:lnTo>
                      <a:lnTo>
                        <a:pt x="1996" y="2732"/>
                      </a:lnTo>
                      <a:lnTo>
                        <a:pt x="2043" y="2733"/>
                      </a:lnTo>
                      <a:lnTo>
                        <a:pt x="2089" y="2734"/>
                      </a:lnTo>
                      <a:lnTo>
                        <a:pt x="2133" y="2735"/>
                      </a:lnTo>
                      <a:lnTo>
                        <a:pt x="2176" y="2736"/>
                      </a:lnTo>
                      <a:lnTo>
                        <a:pt x="2217" y="2738"/>
                      </a:lnTo>
                      <a:lnTo>
                        <a:pt x="2257" y="2739"/>
                      </a:lnTo>
                      <a:lnTo>
                        <a:pt x="2295" y="2741"/>
                      </a:lnTo>
                      <a:lnTo>
                        <a:pt x="2333" y="2742"/>
                      </a:lnTo>
                      <a:lnTo>
                        <a:pt x="2369" y="2743"/>
                      </a:lnTo>
                      <a:lnTo>
                        <a:pt x="2405" y="2745"/>
                      </a:lnTo>
                      <a:lnTo>
                        <a:pt x="2382" y="3305"/>
                      </a:lnTo>
                      <a:lnTo>
                        <a:pt x="2312" y="3303"/>
                      </a:lnTo>
                      <a:lnTo>
                        <a:pt x="2235" y="3300"/>
                      </a:lnTo>
                      <a:lnTo>
                        <a:pt x="2154" y="3297"/>
                      </a:lnTo>
                      <a:lnTo>
                        <a:pt x="2070" y="3295"/>
                      </a:lnTo>
                      <a:lnTo>
                        <a:pt x="1980" y="3292"/>
                      </a:lnTo>
                      <a:lnTo>
                        <a:pt x="1886" y="3291"/>
                      </a:lnTo>
                      <a:lnTo>
                        <a:pt x="1786" y="3290"/>
                      </a:lnTo>
                      <a:lnTo>
                        <a:pt x="1683" y="3289"/>
                      </a:lnTo>
                      <a:lnTo>
                        <a:pt x="1683" y="2728"/>
                      </a:lnTo>
                      <a:close/>
                      <a:moveTo>
                        <a:pt x="2405" y="2745"/>
                      </a:moveTo>
                      <a:lnTo>
                        <a:pt x="2499" y="2749"/>
                      </a:lnTo>
                      <a:lnTo>
                        <a:pt x="2579" y="2755"/>
                      </a:lnTo>
                      <a:lnTo>
                        <a:pt x="2647" y="2760"/>
                      </a:lnTo>
                      <a:lnTo>
                        <a:pt x="2701" y="2765"/>
                      </a:lnTo>
                      <a:lnTo>
                        <a:pt x="2743" y="2768"/>
                      </a:lnTo>
                      <a:lnTo>
                        <a:pt x="2772" y="2771"/>
                      </a:lnTo>
                      <a:lnTo>
                        <a:pt x="2784" y="2771"/>
                      </a:lnTo>
                      <a:lnTo>
                        <a:pt x="2792" y="2771"/>
                      </a:lnTo>
                      <a:lnTo>
                        <a:pt x="2797" y="2771"/>
                      </a:lnTo>
                      <a:lnTo>
                        <a:pt x="2800" y="2770"/>
                      </a:lnTo>
                      <a:lnTo>
                        <a:pt x="3199" y="3162"/>
                      </a:lnTo>
                      <a:lnTo>
                        <a:pt x="3183" y="3177"/>
                      </a:lnTo>
                      <a:lnTo>
                        <a:pt x="3168" y="3191"/>
                      </a:lnTo>
                      <a:lnTo>
                        <a:pt x="3151" y="3205"/>
                      </a:lnTo>
                      <a:lnTo>
                        <a:pt x="3134" y="3218"/>
                      </a:lnTo>
                      <a:lnTo>
                        <a:pt x="3117" y="3229"/>
                      </a:lnTo>
                      <a:lnTo>
                        <a:pt x="3099" y="3240"/>
                      </a:lnTo>
                      <a:lnTo>
                        <a:pt x="3081" y="3249"/>
                      </a:lnTo>
                      <a:lnTo>
                        <a:pt x="3063" y="3258"/>
                      </a:lnTo>
                      <a:lnTo>
                        <a:pt x="3043" y="3267"/>
                      </a:lnTo>
                      <a:lnTo>
                        <a:pt x="3024" y="3274"/>
                      </a:lnTo>
                      <a:lnTo>
                        <a:pt x="3003" y="3281"/>
                      </a:lnTo>
                      <a:lnTo>
                        <a:pt x="2983" y="3287"/>
                      </a:lnTo>
                      <a:lnTo>
                        <a:pt x="2961" y="3292"/>
                      </a:lnTo>
                      <a:lnTo>
                        <a:pt x="2939" y="3297"/>
                      </a:lnTo>
                      <a:lnTo>
                        <a:pt x="2915" y="3300"/>
                      </a:lnTo>
                      <a:lnTo>
                        <a:pt x="2892" y="3304"/>
                      </a:lnTo>
                      <a:lnTo>
                        <a:pt x="2867" y="3307"/>
                      </a:lnTo>
                      <a:lnTo>
                        <a:pt x="2842" y="3309"/>
                      </a:lnTo>
                      <a:lnTo>
                        <a:pt x="2815" y="3312"/>
                      </a:lnTo>
                      <a:lnTo>
                        <a:pt x="2789" y="3313"/>
                      </a:lnTo>
                      <a:lnTo>
                        <a:pt x="2732" y="3315"/>
                      </a:lnTo>
                      <a:lnTo>
                        <a:pt x="2671" y="3315"/>
                      </a:lnTo>
                      <a:lnTo>
                        <a:pt x="2606" y="3314"/>
                      </a:lnTo>
                      <a:lnTo>
                        <a:pt x="2536" y="3312"/>
                      </a:lnTo>
                      <a:lnTo>
                        <a:pt x="2462" y="3309"/>
                      </a:lnTo>
                      <a:lnTo>
                        <a:pt x="2382" y="3305"/>
                      </a:lnTo>
                      <a:lnTo>
                        <a:pt x="2405" y="2745"/>
                      </a:lnTo>
                      <a:close/>
                      <a:moveTo>
                        <a:pt x="2800" y="2770"/>
                      </a:moveTo>
                      <a:lnTo>
                        <a:pt x="2802" y="2767"/>
                      </a:lnTo>
                      <a:lnTo>
                        <a:pt x="2803" y="2761"/>
                      </a:lnTo>
                      <a:lnTo>
                        <a:pt x="2803" y="2754"/>
                      </a:lnTo>
                      <a:lnTo>
                        <a:pt x="2802" y="2744"/>
                      </a:lnTo>
                      <a:lnTo>
                        <a:pt x="2799" y="2720"/>
                      </a:lnTo>
                      <a:lnTo>
                        <a:pt x="2794" y="2685"/>
                      </a:lnTo>
                      <a:lnTo>
                        <a:pt x="2788" y="2641"/>
                      </a:lnTo>
                      <a:lnTo>
                        <a:pt x="2781" y="2586"/>
                      </a:lnTo>
                      <a:lnTo>
                        <a:pt x="2778" y="2555"/>
                      </a:lnTo>
                      <a:lnTo>
                        <a:pt x="2774" y="2520"/>
                      </a:lnTo>
                      <a:lnTo>
                        <a:pt x="2771" y="2482"/>
                      </a:lnTo>
                      <a:lnTo>
                        <a:pt x="2769" y="2441"/>
                      </a:lnTo>
                      <a:lnTo>
                        <a:pt x="3331" y="2413"/>
                      </a:lnTo>
                      <a:lnTo>
                        <a:pt x="3334" y="2483"/>
                      </a:lnTo>
                      <a:lnTo>
                        <a:pt x="3338" y="2549"/>
                      </a:lnTo>
                      <a:lnTo>
                        <a:pt x="3340" y="2611"/>
                      </a:lnTo>
                      <a:lnTo>
                        <a:pt x="3342" y="2669"/>
                      </a:lnTo>
                      <a:lnTo>
                        <a:pt x="3342" y="2724"/>
                      </a:lnTo>
                      <a:lnTo>
                        <a:pt x="3341" y="2775"/>
                      </a:lnTo>
                      <a:lnTo>
                        <a:pt x="3340" y="2799"/>
                      </a:lnTo>
                      <a:lnTo>
                        <a:pt x="3338" y="2824"/>
                      </a:lnTo>
                      <a:lnTo>
                        <a:pt x="3336" y="2846"/>
                      </a:lnTo>
                      <a:lnTo>
                        <a:pt x="3334" y="2869"/>
                      </a:lnTo>
                      <a:lnTo>
                        <a:pt x="3331" y="2891"/>
                      </a:lnTo>
                      <a:lnTo>
                        <a:pt x="3327" y="2913"/>
                      </a:lnTo>
                      <a:lnTo>
                        <a:pt x="3323" y="2933"/>
                      </a:lnTo>
                      <a:lnTo>
                        <a:pt x="3318" y="2953"/>
                      </a:lnTo>
                      <a:lnTo>
                        <a:pt x="3313" y="2973"/>
                      </a:lnTo>
                      <a:lnTo>
                        <a:pt x="3307" y="2992"/>
                      </a:lnTo>
                      <a:lnTo>
                        <a:pt x="3300" y="3011"/>
                      </a:lnTo>
                      <a:lnTo>
                        <a:pt x="3291" y="3029"/>
                      </a:lnTo>
                      <a:lnTo>
                        <a:pt x="3283" y="3046"/>
                      </a:lnTo>
                      <a:lnTo>
                        <a:pt x="3274" y="3064"/>
                      </a:lnTo>
                      <a:lnTo>
                        <a:pt x="3264" y="3081"/>
                      </a:lnTo>
                      <a:lnTo>
                        <a:pt x="3253" y="3097"/>
                      </a:lnTo>
                      <a:lnTo>
                        <a:pt x="3240" y="3114"/>
                      </a:lnTo>
                      <a:lnTo>
                        <a:pt x="3228" y="3130"/>
                      </a:lnTo>
                      <a:lnTo>
                        <a:pt x="3214" y="3146"/>
                      </a:lnTo>
                      <a:lnTo>
                        <a:pt x="3199" y="3162"/>
                      </a:lnTo>
                      <a:lnTo>
                        <a:pt x="2800" y="2770"/>
                      </a:lnTo>
                      <a:close/>
                      <a:moveTo>
                        <a:pt x="2769" y="2441"/>
                      </a:moveTo>
                      <a:lnTo>
                        <a:pt x="2767" y="2404"/>
                      </a:lnTo>
                      <a:lnTo>
                        <a:pt x="2765" y="2365"/>
                      </a:lnTo>
                      <a:lnTo>
                        <a:pt x="2763" y="2324"/>
                      </a:lnTo>
                      <a:lnTo>
                        <a:pt x="2761" y="2282"/>
                      </a:lnTo>
                      <a:lnTo>
                        <a:pt x="2759" y="2238"/>
                      </a:lnTo>
                      <a:lnTo>
                        <a:pt x="2757" y="2193"/>
                      </a:lnTo>
                      <a:lnTo>
                        <a:pt x="2755" y="2145"/>
                      </a:lnTo>
                      <a:lnTo>
                        <a:pt x="2753" y="2096"/>
                      </a:lnTo>
                      <a:lnTo>
                        <a:pt x="2752" y="2045"/>
                      </a:lnTo>
                      <a:lnTo>
                        <a:pt x="2750" y="1993"/>
                      </a:lnTo>
                      <a:lnTo>
                        <a:pt x="2749" y="1938"/>
                      </a:lnTo>
                      <a:lnTo>
                        <a:pt x="2748" y="1880"/>
                      </a:lnTo>
                      <a:lnTo>
                        <a:pt x="2748" y="1822"/>
                      </a:lnTo>
                      <a:lnTo>
                        <a:pt x="2747" y="1761"/>
                      </a:lnTo>
                      <a:lnTo>
                        <a:pt x="2747" y="1699"/>
                      </a:lnTo>
                      <a:lnTo>
                        <a:pt x="2748" y="1634"/>
                      </a:lnTo>
                      <a:lnTo>
                        <a:pt x="3310" y="1639"/>
                      </a:lnTo>
                      <a:lnTo>
                        <a:pt x="3309" y="1698"/>
                      </a:lnTo>
                      <a:lnTo>
                        <a:pt x="3309" y="1756"/>
                      </a:lnTo>
                      <a:lnTo>
                        <a:pt x="3310" y="1813"/>
                      </a:lnTo>
                      <a:lnTo>
                        <a:pt x="3310" y="1868"/>
                      </a:lnTo>
                      <a:lnTo>
                        <a:pt x="3311" y="1922"/>
                      </a:lnTo>
                      <a:lnTo>
                        <a:pt x="3312" y="1974"/>
                      </a:lnTo>
                      <a:lnTo>
                        <a:pt x="3314" y="2025"/>
                      </a:lnTo>
                      <a:lnTo>
                        <a:pt x="3315" y="2074"/>
                      </a:lnTo>
                      <a:lnTo>
                        <a:pt x="3317" y="2121"/>
                      </a:lnTo>
                      <a:lnTo>
                        <a:pt x="3319" y="2168"/>
                      </a:lnTo>
                      <a:lnTo>
                        <a:pt x="3321" y="2212"/>
                      </a:lnTo>
                      <a:lnTo>
                        <a:pt x="3323" y="2256"/>
                      </a:lnTo>
                      <a:lnTo>
                        <a:pt x="3325" y="2298"/>
                      </a:lnTo>
                      <a:lnTo>
                        <a:pt x="3327" y="2337"/>
                      </a:lnTo>
                      <a:lnTo>
                        <a:pt x="3329" y="2376"/>
                      </a:lnTo>
                      <a:lnTo>
                        <a:pt x="3331" y="2413"/>
                      </a:lnTo>
                      <a:lnTo>
                        <a:pt x="2769" y="2441"/>
                      </a:lnTo>
                      <a:close/>
                      <a:moveTo>
                        <a:pt x="2748" y="1634"/>
                      </a:moveTo>
                      <a:lnTo>
                        <a:pt x="2748" y="1625"/>
                      </a:lnTo>
                      <a:lnTo>
                        <a:pt x="2748" y="1616"/>
                      </a:lnTo>
                      <a:lnTo>
                        <a:pt x="2748" y="1606"/>
                      </a:lnTo>
                      <a:lnTo>
                        <a:pt x="2747" y="1596"/>
                      </a:lnTo>
                      <a:lnTo>
                        <a:pt x="3309" y="1583"/>
                      </a:lnTo>
                      <a:lnTo>
                        <a:pt x="3309" y="1596"/>
                      </a:lnTo>
                      <a:lnTo>
                        <a:pt x="3310" y="1609"/>
                      </a:lnTo>
                      <a:lnTo>
                        <a:pt x="3310" y="1623"/>
                      </a:lnTo>
                      <a:lnTo>
                        <a:pt x="3310" y="1639"/>
                      </a:lnTo>
                      <a:lnTo>
                        <a:pt x="2748" y="1634"/>
                      </a:lnTo>
                      <a:close/>
                      <a:moveTo>
                        <a:pt x="2747" y="1596"/>
                      </a:moveTo>
                      <a:lnTo>
                        <a:pt x="2746" y="1568"/>
                      </a:lnTo>
                      <a:lnTo>
                        <a:pt x="2745" y="1542"/>
                      </a:lnTo>
                      <a:lnTo>
                        <a:pt x="2743" y="1515"/>
                      </a:lnTo>
                      <a:lnTo>
                        <a:pt x="2740" y="1489"/>
                      </a:lnTo>
                      <a:lnTo>
                        <a:pt x="2736" y="1462"/>
                      </a:lnTo>
                      <a:lnTo>
                        <a:pt x="2733" y="1437"/>
                      </a:lnTo>
                      <a:lnTo>
                        <a:pt x="2728" y="1411"/>
                      </a:lnTo>
                      <a:lnTo>
                        <a:pt x="2722" y="1386"/>
                      </a:lnTo>
                      <a:lnTo>
                        <a:pt x="2716" y="1360"/>
                      </a:lnTo>
                      <a:lnTo>
                        <a:pt x="2710" y="1336"/>
                      </a:lnTo>
                      <a:lnTo>
                        <a:pt x="2703" y="1311"/>
                      </a:lnTo>
                      <a:lnTo>
                        <a:pt x="2696" y="1287"/>
                      </a:lnTo>
                      <a:lnTo>
                        <a:pt x="2688" y="1262"/>
                      </a:lnTo>
                      <a:lnTo>
                        <a:pt x="2679" y="1239"/>
                      </a:lnTo>
                      <a:lnTo>
                        <a:pt x="2670" y="1215"/>
                      </a:lnTo>
                      <a:lnTo>
                        <a:pt x="2661" y="1192"/>
                      </a:lnTo>
                      <a:lnTo>
                        <a:pt x="2651" y="1170"/>
                      </a:lnTo>
                      <a:lnTo>
                        <a:pt x="2640" y="1147"/>
                      </a:lnTo>
                      <a:lnTo>
                        <a:pt x="2628" y="1125"/>
                      </a:lnTo>
                      <a:lnTo>
                        <a:pt x="2617" y="1103"/>
                      </a:lnTo>
                      <a:lnTo>
                        <a:pt x="2605" y="1082"/>
                      </a:lnTo>
                      <a:lnTo>
                        <a:pt x="2593" y="1060"/>
                      </a:lnTo>
                      <a:lnTo>
                        <a:pt x="2579" y="1040"/>
                      </a:lnTo>
                      <a:lnTo>
                        <a:pt x="2566" y="1019"/>
                      </a:lnTo>
                      <a:lnTo>
                        <a:pt x="2552" y="999"/>
                      </a:lnTo>
                      <a:lnTo>
                        <a:pt x="2538" y="979"/>
                      </a:lnTo>
                      <a:lnTo>
                        <a:pt x="2523" y="960"/>
                      </a:lnTo>
                      <a:lnTo>
                        <a:pt x="2508" y="941"/>
                      </a:lnTo>
                      <a:lnTo>
                        <a:pt x="2492" y="923"/>
                      </a:lnTo>
                      <a:lnTo>
                        <a:pt x="2475" y="904"/>
                      </a:lnTo>
                      <a:lnTo>
                        <a:pt x="2459" y="886"/>
                      </a:lnTo>
                      <a:lnTo>
                        <a:pt x="2441" y="869"/>
                      </a:lnTo>
                      <a:lnTo>
                        <a:pt x="2837" y="472"/>
                      </a:lnTo>
                      <a:lnTo>
                        <a:pt x="2863" y="499"/>
                      </a:lnTo>
                      <a:lnTo>
                        <a:pt x="2889" y="527"/>
                      </a:lnTo>
                      <a:lnTo>
                        <a:pt x="2913" y="554"/>
                      </a:lnTo>
                      <a:lnTo>
                        <a:pt x="2938" y="584"/>
                      </a:lnTo>
                      <a:lnTo>
                        <a:pt x="2961" y="613"/>
                      </a:lnTo>
                      <a:lnTo>
                        <a:pt x="2985" y="642"/>
                      </a:lnTo>
                      <a:lnTo>
                        <a:pt x="3007" y="673"/>
                      </a:lnTo>
                      <a:lnTo>
                        <a:pt x="3029" y="703"/>
                      </a:lnTo>
                      <a:lnTo>
                        <a:pt x="3050" y="735"/>
                      </a:lnTo>
                      <a:lnTo>
                        <a:pt x="3070" y="768"/>
                      </a:lnTo>
                      <a:lnTo>
                        <a:pt x="3090" y="800"/>
                      </a:lnTo>
                      <a:lnTo>
                        <a:pt x="3109" y="833"/>
                      </a:lnTo>
                      <a:lnTo>
                        <a:pt x="3126" y="867"/>
                      </a:lnTo>
                      <a:lnTo>
                        <a:pt x="3143" y="900"/>
                      </a:lnTo>
                      <a:lnTo>
                        <a:pt x="3160" y="935"/>
                      </a:lnTo>
                      <a:lnTo>
                        <a:pt x="3176" y="970"/>
                      </a:lnTo>
                      <a:lnTo>
                        <a:pt x="3190" y="1005"/>
                      </a:lnTo>
                      <a:lnTo>
                        <a:pt x="3205" y="1041"/>
                      </a:lnTo>
                      <a:lnTo>
                        <a:pt x="3218" y="1077"/>
                      </a:lnTo>
                      <a:lnTo>
                        <a:pt x="3230" y="1113"/>
                      </a:lnTo>
                      <a:lnTo>
                        <a:pt x="3241" y="1151"/>
                      </a:lnTo>
                      <a:lnTo>
                        <a:pt x="3252" y="1188"/>
                      </a:lnTo>
                      <a:lnTo>
                        <a:pt x="3262" y="1226"/>
                      </a:lnTo>
                      <a:lnTo>
                        <a:pt x="3271" y="1264"/>
                      </a:lnTo>
                      <a:lnTo>
                        <a:pt x="3279" y="1303"/>
                      </a:lnTo>
                      <a:lnTo>
                        <a:pt x="3285" y="1342"/>
                      </a:lnTo>
                      <a:lnTo>
                        <a:pt x="3292" y="1381"/>
                      </a:lnTo>
                      <a:lnTo>
                        <a:pt x="3298" y="1420"/>
                      </a:lnTo>
                      <a:lnTo>
                        <a:pt x="3302" y="1460"/>
                      </a:lnTo>
                      <a:lnTo>
                        <a:pt x="3305" y="1501"/>
                      </a:lnTo>
                      <a:lnTo>
                        <a:pt x="3308" y="1542"/>
                      </a:lnTo>
                      <a:lnTo>
                        <a:pt x="3309" y="1583"/>
                      </a:lnTo>
                      <a:lnTo>
                        <a:pt x="2747" y="1596"/>
                      </a:lnTo>
                      <a:close/>
                      <a:moveTo>
                        <a:pt x="2441" y="869"/>
                      </a:moveTo>
                      <a:lnTo>
                        <a:pt x="2424" y="852"/>
                      </a:lnTo>
                      <a:lnTo>
                        <a:pt x="2407" y="835"/>
                      </a:lnTo>
                      <a:lnTo>
                        <a:pt x="2388" y="820"/>
                      </a:lnTo>
                      <a:lnTo>
                        <a:pt x="2369" y="803"/>
                      </a:lnTo>
                      <a:lnTo>
                        <a:pt x="2350" y="788"/>
                      </a:lnTo>
                      <a:lnTo>
                        <a:pt x="2330" y="773"/>
                      </a:lnTo>
                      <a:lnTo>
                        <a:pt x="2311" y="758"/>
                      </a:lnTo>
                      <a:lnTo>
                        <a:pt x="2290" y="744"/>
                      </a:lnTo>
                      <a:lnTo>
                        <a:pt x="2270" y="731"/>
                      </a:lnTo>
                      <a:lnTo>
                        <a:pt x="2248" y="718"/>
                      </a:lnTo>
                      <a:lnTo>
                        <a:pt x="2227" y="705"/>
                      </a:lnTo>
                      <a:lnTo>
                        <a:pt x="2206" y="693"/>
                      </a:lnTo>
                      <a:lnTo>
                        <a:pt x="2183" y="681"/>
                      </a:lnTo>
                      <a:lnTo>
                        <a:pt x="2161" y="671"/>
                      </a:lnTo>
                      <a:lnTo>
                        <a:pt x="2138" y="660"/>
                      </a:lnTo>
                      <a:lnTo>
                        <a:pt x="2115" y="649"/>
                      </a:lnTo>
                      <a:lnTo>
                        <a:pt x="2092" y="640"/>
                      </a:lnTo>
                      <a:lnTo>
                        <a:pt x="2068" y="631"/>
                      </a:lnTo>
                      <a:lnTo>
                        <a:pt x="2044" y="622"/>
                      </a:lnTo>
                      <a:lnTo>
                        <a:pt x="2020" y="614"/>
                      </a:lnTo>
                      <a:lnTo>
                        <a:pt x="1995" y="606"/>
                      </a:lnTo>
                      <a:lnTo>
                        <a:pt x="1971" y="599"/>
                      </a:lnTo>
                      <a:lnTo>
                        <a:pt x="1945" y="593"/>
                      </a:lnTo>
                      <a:lnTo>
                        <a:pt x="1919" y="587"/>
                      </a:lnTo>
                      <a:lnTo>
                        <a:pt x="1894" y="582"/>
                      </a:lnTo>
                      <a:lnTo>
                        <a:pt x="1868" y="577"/>
                      </a:lnTo>
                      <a:lnTo>
                        <a:pt x="1842" y="573"/>
                      </a:lnTo>
                      <a:lnTo>
                        <a:pt x="1816" y="569"/>
                      </a:lnTo>
                      <a:lnTo>
                        <a:pt x="1790" y="567"/>
                      </a:lnTo>
                      <a:lnTo>
                        <a:pt x="1762" y="564"/>
                      </a:lnTo>
                      <a:lnTo>
                        <a:pt x="1736" y="562"/>
                      </a:lnTo>
                      <a:lnTo>
                        <a:pt x="1709" y="561"/>
                      </a:lnTo>
                      <a:lnTo>
                        <a:pt x="1726" y="0"/>
                      </a:lnTo>
                      <a:lnTo>
                        <a:pt x="1767" y="2"/>
                      </a:lnTo>
                      <a:lnTo>
                        <a:pt x="1807" y="5"/>
                      </a:lnTo>
                      <a:lnTo>
                        <a:pt x="1848" y="8"/>
                      </a:lnTo>
                      <a:lnTo>
                        <a:pt x="1888" y="13"/>
                      </a:lnTo>
                      <a:lnTo>
                        <a:pt x="1928" y="18"/>
                      </a:lnTo>
                      <a:lnTo>
                        <a:pt x="1966" y="25"/>
                      </a:lnTo>
                      <a:lnTo>
                        <a:pt x="2005" y="32"/>
                      </a:lnTo>
                      <a:lnTo>
                        <a:pt x="2044" y="40"/>
                      </a:lnTo>
                      <a:lnTo>
                        <a:pt x="2082" y="49"/>
                      </a:lnTo>
                      <a:lnTo>
                        <a:pt x="2120" y="59"/>
                      </a:lnTo>
                      <a:lnTo>
                        <a:pt x="2158" y="70"/>
                      </a:lnTo>
                      <a:lnTo>
                        <a:pt x="2194" y="81"/>
                      </a:lnTo>
                      <a:lnTo>
                        <a:pt x="2231" y="93"/>
                      </a:lnTo>
                      <a:lnTo>
                        <a:pt x="2268" y="107"/>
                      </a:lnTo>
                      <a:lnTo>
                        <a:pt x="2304" y="121"/>
                      </a:lnTo>
                      <a:lnTo>
                        <a:pt x="2339" y="135"/>
                      </a:lnTo>
                      <a:lnTo>
                        <a:pt x="2374" y="152"/>
                      </a:lnTo>
                      <a:lnTo>
                        <a:pt x="2408" y="168"/>
                      </a:lnTo>
                      <a:lnTo>
                        <a:pt x="2443" y="184"/>
                      </a:lnTo>
                      <a:lnTo>
                        <a:pt x="2475" y="203"/>
                      </a:lnTo>
                      <a:lnTo>
                        <a:pt x="2509" y="221"/>
                      </a:lnTo>
                      <a:lnTo>
                        <a:pt x="2542" y="240"/>
                      </a:lnTo>
                      <a:lnTo>
                        <a:pt x="2573" y="261"/>
                      </a:lnTo>
                      <a:lnTo>
                        <a:pt x="2605" y="281"/>
                      </a:lnTo>
                      <a:lnTo>
                        <a:pt x="2636" y="303"/>
                      </a:lnTo>
                      <a:lnTo>
                        <a:pt x="2666" y="325"/>
                      </a:lnTo>
                      <a:lnTo>
                        <a:pt x="2696" y="348"/>
                      </a:lnTo>
                      <a:lnTo>
                        <a:pt x="2725" y="372"/>
                      </a:lnTo>
                      <a:lnTo>
                        <a:pt x="2754" y="395"/>
                      </a:lnTo>
                      <a:lnTo>
                        <a:pt x="2782" y="421"/>
                      </a:lnTo>
                      <a:lnTo>
                        <a:pt x="2809" y="446"/>
                      </a:lnTo>
                      <a:lnTo>
                        <a:pt x="2837" y="472"/>
                      </a:lnTo>
                      <a:lnTo>
                        <a:pt x="2441" y="869"/>
                      </a:lnTo>
                      <a:close/>
                      <a:moveTo>
                        <a:pt x="1709" y="561"/>
                      </a:moveTo>
                      <a:lnTo>
                        <a:pt x="1697" y="561"/>
                      </a:lnTo>
                      <a:lnTo>
                        <a:pt x="1688" y="561"/>
                      </a:lnTo>
                      <a:lnTo>
                        <a:pt x="1678" y="561"/>
                      </a:lnTo>
                      <a:lnTo>
                        <a:pt x="1670" y="560"/>
                      </a:lnTo>
                      <a:lnTo>
                        <a:pt x="1670" y="0"/>
                      </a:lnTo>
                      <a:lnTo>
                        <a:pt x="1686" y="0"/>
                      </a:lnTo>
                      <a:lnTo>
                        <a:pt x="1700" y="0"/>
                      </a:lnTo>
                      <a:lnTo>
                        <a:pt x="1714" y="0"/>
                      </a:lnTo>
                      <a:lnTo>
                        <a:pt x="1726" y="0"/>
                      </a:lnTo>
                      <a:lnTo>
                        <a:pt x="1709" y="561"/>
                      </a:lnTo>
                      <a:close/>
                      <a:moveTo>
                        <a:pt x="1670" y="560"/>
                      </a:moveTo>
                      <a:lnTo>
                        <a:pt x="1669" y="560"/>
                      </a:lnTo>
                      <a:lnTo>
                        <a:pt x="1669" y="0"/>
                      </a:lnTo>
                      <a:lnTo>
                        <a:pt x="1670" y="0"/>
                      </a:lnTo>
                      <a:lnTo>
                        <a:pt x="1670" y="560"/>
                      </a:lnTo>
                      <a:close/>
                      <a:moveTo>
                        <a:pt x="1669" y="560"/>
                      </a:moveTo>
                      <a:lnTo>
                        <a:pt x="1641" y="561"/>
                      </a:lnTo>
                      <a:lnTo>
                        <a:pt x="1612" y="562"/>
                      </a:lnTo>
                      <a:lnTo>
                        <a:pt x="1584" y="564"/>
                      </a:lnTo>
                      <a:lnTo>
                        <a:pt x="1556" y="566"/>
                      </a:lnTo>
                      <a:lnTo>
                        <a:pt x="1528" y="569"/>
                      </a:lnTo>
                      <a:lnTo>
                        <a:pt x="1501" y="573"/>
                      </a:lnTo>
                      <a:lnTo>
                        <a:pt x="1473" y="578"/>
                      </a:lnTo>
                      <a:lnTo>
                        <a:pt x="1446" y="583"/>
                      </a:lnTo>
                      <a:lnTo>
                        <a:pt x="1419" y="588"/>
                      </a:lnTo>
                      <a:lnTo>
                        <a:pt x="1392" y="595"/>
                      </a:lnTo>
                      <a:lnTo>
                        <a:pt x="1366" y="602"/>
                      </a:lnTo>
                      <a:lnTo>
                        <a:pt x="1339" y="610"/>
                      </a:lnTo>
                      <a:lnTo>
                        <a:pt x="1314" y="619"/>
                      </a:lnTo>
                      <a:lnTo>
                        <a:pt x="1288" y="627"/>
                      </a:lnTo>
                      <a:lnTo>
                        <a:pt x="1263" y="637"/>
                      </a:lnTo>
                      <a:lnTo>
                        <a:pt x="1238" y="647"/>
                      </a:lnTo>
                      <a:lnTo>
                        <a:pt x="1213" y="657"/>
                      </a:lnTo>
                      <a:lnTo>
                        <a:pt x="1189" y="669"/>
                      </a:lnTo>
                      <a:lnTo>
                        <a:pt x="1165" y="681"/>
                      </a:lnTo>
                      <a:lnTo>
                        <a:pt x="1141" y="693"/>
                      </a:lnTo>
                      <a:lnTo>
                        <a:pt x="1118" y="706"/>
                      </a:lnTo>
                      <a:lnTo>
                        <a:pt x="1095" y="720"/>
                      </a:lnTo>
                      <a:lnTo>
                        <a:pt x="1072" y="734"/>
                      </a:lnTo>
                      <a:lnTo>
                        <a:pt x="1050" y="748"/>
                      </a:lnTo>
                      <a:lnTo>
                        <a:pt x="1028" y="764"/>
                      </a:lnTo>
                      <a:lnTo>
                        <a:pt x="1006" y="779"/>
                      </a:lnTo>
                      <a:lnTo>
                        <a:pt x="985" y="795"/>
                      </a:lnTo>
                      <a:lnTo>
                        <a:pt x="964" y="811"/>
                      </a:lnTo>
                      <a:lnTo>
                        <a:pt x="944" y="829"/>
                      </a:lnTo>
                      <a:lnTo>
                        <a:pt x="925" y="846"/>
                      </a:lnTo>
                      <a:lnTo>
                        <a:pt x="905" y="865"/>
                      </a:lnTo>
                      <a:lnTo>
                        <a:pt x="887" y="883"/>
                      </a:lnTo>
                      <a:lnTo>
                        <a:pt x="489" y="489"/>
                      </a:lnTo>
                      <a:lnTo>
                        <a:pt x="518" y="461"/>
                      </a:lnTo>
                      <a:lnTo>
                        <a:pt x="548" y="433"/>
                      </a:lnTo>
                      <a:lnTo>
                        <a:pt x="577" y="407"/>
                      </a:lnTo>
                      <a:lnTo>
                        <a:pt x="608" y="381"/>
                      </a:lnTo>
                      <a:lnTo>
                        <a:pt x="640" y="356"/>
                      </a:lnTo>
                      <a:lnTo>
                        <a:pt x="671" y="331"/>
                      </a:lnTo>
                      <a:lnTo>
                        <a:pt x="704" y="308"/>
                      </a:lnTo>
                      <a:lnTo>
                        <a:pt x="737" y="285"/>
                      </a:lnTo>
                      <a:lnTo>
                        <a:pt x="770" y="263"/>
                      </a:lnTo>
                      <a:lnTo>
                        <a:pt x="804" y="241"/>
                      </a:lnTo>
                      <a:lnTo>
                        <a:pt x="839" y="221"/>
                      </a:lnTo>
                      <a:lnTo>
                        <a:pt x="875" y="202"/>
                      </a:lnTo>
                      <a:lnTo>
                        <a:pt x="910" y="182"/>
                      </a:lnTo>
                      <a:lnTo>
                        <a:pt x="946" y="164"/>
                      </a:lnTo>
                      <a:lnTo>
                        <a:pt x="983" y="147"/>
                      </a:lnTo>
                      <a:lnTo>
                        <a:pt x="1021" y="131"/>
                      </a:lnTo>
                      <a:lnTo>
                        <a:pt x="1058" y="115"/>
                      </a:lnTo>
                      <a:lnTo>
                        <a:pt x="1096" y="101"/>
                      </a:lnTo>
                      <a:lnTo>
                        <a:pt x="1135" y="87"/>
                      </a:lnTo>
                      <a:lnTo>
                        <a:pt x="1174" y="74"/>
                      </a:lnTo>
                      <a:lnTo>
                        <a:pt x="1213" y="63"/>
                      </a:lnTo>
                      <a:lnTo>
                        <a:pt x="1252" y="52"/>
                      </a:lnTo>
                      <a:lnTo>
                        <a:pt x="1293" y="42"/>
                      </a:lnTo>
                      <a:lnTo>
                        <a:pt x="1333" y="33"/>
                      </a:lnTo>
                      <a:lnTo>
                        <a:pt x="1374" y="25"/>
                      </a:lnTo>
                      <a:lnTo>
                        <a:pt x="1416" y="19"/>
                      </a:lnTo>
                      <a:lnTo>
                        <a:pt x="1457" y="13"/>
                      </a:lnTo>
                      <a:lnTo>
                        <a:pt x="1499" y="8"/>
                      </a:lnTo>
                      <a:lnTo>
                        <a:pt x="1542" y="5"/>
                      </a:lnTo>
                      <a:lnTo>
                        <a:pt x="1583" y="2"/>
                      </a:lnTo>
                      <a:lnTo>
                        <a:pt x="1626" y="0"/>
                      </a:lnTo>
                      <a:lnTo>
                        <a:pt x="1669" y="0"/>
                      </a:lnTo>
                      <a:lnTo>
                        <a:pt x="1669" y="560"/>
                      </a:lnTo>
                      <a:close/>
                      <a:moveTo>
                        <a:pt x="887" y="883"/>
                      </a:moveTo>
                      <a:lnTo>
                        <a:pt x="867" y="902"/>
                      </a:lnTo>
                      <a:lnTo>
                        <a:pt x="850" y="922"/>
                      </a:lnTo>
                      <a:lnTo>
                        <a:pt x="832" y="941"/>
                      </a:lnTo>
                      <a:lnTo>
                        <a:pt x="815" y="961"/>
                      </a:lnTo>
                      <a:lnTo>
                        <a:pt x="798" y="982"/>
                      </a:lnTo>
                      <a:lnTo>
                        <a:pt x="782" y="1003"/>
                      </a:lnTo>
                      <a:lnTo>
                        <a:pt x="766" y="1025"/>
                      </a:lnTo>
                      <a:lnTo>
                        <a:pt x="751" y="1047"/>
                      </a:lnTo>
                      <a:lnTo>
                        <a:pt x="737" y="1069"/>
                      </a:lnTo>
                      <a:lnTo>
                        <a:pt x="722" y="1092"/>
                      </a:lnTo>
                      <a:lnTo>
                        <a:pt x="709" y="1114"/>
                      </a:lnTo>
                      <a:lnTo>
                        <a:pt x="696" y="1138"/>
                      </a:lnTo>
                      <a:lnTo>
                        <a:pt x="683" y="1161"/>
                      </a:lnTo>
                      <a:lnTo>
                        <a:pt x="671" y="1186"/>
                      </a:lnTo>
                      <a:lnTo>
                        <a:pt x="660" y="1210"/>
                      </a:lnTo>
                      <a:lnTo>
                        <a:pt x="649" y="1235"/>
                      </a:lnTo>
                      <a:lnTo>
                        <a:pt x="639" y="1259"/>
                      </a:lnTo>
                      <a:lnTo>
                        <a:pt x="629" y="1285"/>
                      </a:lnTo>
                      <a:lnTo>
                        <a:pt x="620" y="1310"/>
                      </a:lnTo>
                      <a:lnTo>
                        <a:pt x="612" y="1336"/>
                      </a:lnTo>
                      <a:lnTo>
                        <a:pt x="604" y="1362"/>
                      </a:lnTo>
                      <a:lnTo>
                        <a:pt x="597" y="1389"/>
                      </a:lnTo>
                      <a:lnTo>
                        <a:pt x="591" y="1415"/>
                      </a:lnTo>
                      <a:lnTo>
                        <a:pt x="584" y="1442"/>
                      </a:lnTo>
                      <a:lnTo>
                        <a:pt x="579" y="1469"/>
                      </a:lnTo>
                      <a:lnTo>
                        <a:pt x="575" y="1497"/>
                      </a:lnTo>
                      <a:lnTo>
                        <a:pt x="571" y="1524"/>
                      </a:lnTo>
                      <a:lnTo>
                        <a:pt x="568" y="1552"/>
                      </a:lnTo>
                      <a:lnTo>
                        <a:pt x="565" y="1581"/>
                      </a:lnTo>
                      <a:lnTo>
                        <a:pt x="564" y="1608"/>
                      </a:lnTo>
                      <a:lnTo>
                        <a:pt x="562" y="1637"/>
                      </a:lnTo>
                      <a:lnTo>
                        <a:pt x="562" y="1665"/>
                      </a:lnTo>
                      <a:lnTo>
                        <a:pt x="0" y="1665"/>
                      </a:lnTo>
                      <a:lnTo>
                        <a:pt x="1" y="1622"/>
                      </a:lnTo>
                      <a:lnTo>
                        <a:pt x="2" y="1580"/>
                      </a:lnTo>
                      <a:lnTo>
                        <a:pt x="5" y="1538"/>
                      </a:lnTo>
                      <a:lnTo>
                        <a:pt x="9" y="1496"/>
                      </a:lnTo>
                      <a:lnTo>
                        <a:pt x="13" y="1454"/>
                      </a:lnTo>
                      <a:lnTo>
                        <a:pt x="20" y="1412"/>
                      </a:lnTo>
                      <a:lnTo>
                        <a:pt x="27" y="1371"/>
                      </a:lnTo>
                      <a:lnTo>
                        <a:pt x="35" y="1331"/>
                      </a:lnTo>
                      <a:lnTo>
                        <a:pt x="43" y="1290"/>
                      </a:lnTo>
                      <a:lnTo>
                        <a:pt x="53" y="1250"/>
                      </a:lnTo>
                      <a:lnTo>
                        <a:pt x="63" y="1210"/>
                      </a:lnTo>
                      <a:lnTo>
                        <a:pt x="76" y="1171"/>
                      </a:lnTo>
                      <a:lnTo>
                        <a:pt x="88" y="1132"/>
                      </a:lnTo>
                      <a:lnTo>
                        <a:pt x="101" y="1094"/>
                      </a:lnTo>
                      <a:lnTo>
                        <a:pt x="117" y="1055"/>
                      </a:lnTo>
                      <a:lnTo>
                        <a:pt x="132" y="1018"/>
                      </a:lnTo>
                      <a:lnTo>
                        <a:pt x="148" y="981"/>
                      </a:lnTo>
                      <a:lnTo>
                        <a:pt x="165" y="944"/>
                      </a:lnTo>
                      <a:lnTo>
                        <a:pt x="183" y="908"/>
                      </a:lnTo>
                      <a:lnTo>
                        <a:pt x="202" y="873"/>
                      </a:lnTo>
                      <a:lnTo>
                        <a:pt x="222" y="837"/>
                      </a:lnTo>
                      <a:lnTo>
                        <a:pt x="242" y="802"/>
                      </a:lnTo>
                      <a:lnTo>
                        <a:pt x="264" y="769"/>
                      </a:lnTo>
                      <a:lnTo>
                        <a:pt x="285" y="735"/>
                      </a:lnTo>
                      <a:lnTo>
                        <a:pt x="309" y="702"/>
                      </a:lnTo>
                      <a:lnTo>
                        <a:pt x="332" y="670"/>
                      </a:lnTo>
                      <a:lnTo>
                        <a:pt x="357" y="638"/>
                      </a:lnTo>
                      <a:lnTo>
                        <a:pt x="381" y="607"/>
                      </a:lnTo>
                      <a:lnTo>
                        <a:pt x="408" y="577"/>
                      </a:lnTo>
                      <a:lnTo>
                        <a:pt x="434" y="546"/>
                      </a:lnTo>
                      <a:lnTo>
                        <a:pt x="461" y="518"/>
                      </a:lnTo>
                      <a:lnTo>
                        <a:pt x="489" y="489"/>
                      </a:lnTo>
                      <a:lnTo>
                        <a:pt x="887" y="883"/>
                      </a:lnTo>
                      <a:close/>
                      <a:moveTo>
                        <a:pt x="562" y="1665"/>
                      </a:moveTo>
                      <a:lnTo>
                        <a:pt x="562" y="1666"/>
                      </a:lnTo>
                      <a:lnTo>
                        <a:pt x="0" y="1666"/>
                      </a:lnTo>
                      <a:lnTo>
                        <a:pt x="0" y="1665"/>
                      </a:lnTo>
                      <a:lnTo>
                        <a:pt x="562" y="16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27" name="Freeform 103"/>
                <p:cNvSpPr>
                  <a:spLocks noEditPoints="1"/>
                </p:cNvSpPr>
                <p:nvPr/>
              </p:nvSpPr>
              <p:spPr bwMode="auto">
                <a:xfrm>
                  <a:off x="2251075" y="1721598"/>
                  <a:ext cx="249238" cy="249238"/>
                </a:xfrm>
                <a:custGeom>
                  <a:avLst/>
                  <a:gdLst/>
                  <a:ahLst/>
                  <a:cxnLst>
                    <a:cxn ang="0">
                      <a:pos x="3491" y="3766"/>
                    </a:cxn>
                    <a:cxn ang="0">
                      <a:pos x="281" y="3766"/>
                    </a:cxn>
                    <a:cxn ang="0">
                      <a:pos x="281" y="3205"/>
                    </a:cxn>
                    <a:cxn ang="0">
                      <a:pos x="3491" y="3205"/>
                    </a:cxn>
                    <a:cxn ang="0">
                      <a:pos x="3491" y="3766"/>
                    </a:cxn>
                    <a:cxn ang="0">
                      <a:pos x="281" y="3766"/>
                    </a:cxn>
                    <a:cxn ang="0">
                      <a:pos x="0" y="3766"/>
                    </a:cxn>
                    <a:cxn ang="0">
                      <a:pos x="0" y="3486"/>
                    </a:cxn>
                    <a:cxn ang="0">
                      <a:pos x="281" y="3486"/>
                    </a:cxn>
                    <a:cxn ang="0">
                      <a:pos x="281" y="3766"/>
                    </a:cxn>
                    <a:cxn ang="0">
                      <a:pos x="0" y="3486"/>
                    </a:cxn>
                    <a:cxn ang="0">
                      <a:pos x="0" y="281"/>
                    </a:cxn>
                    <a:cxn ang="0">
                      <a:pos x="562" y="281"/>
                    </a:cxn>
                    <a:cxn ang="0">
                      <a:pos x="562" y="3486"/>
                    </a:cxn>
                    <a:cxn ang="0">
                      <a:pos x="0" y="3486"/>
                    </a:cxn>
                    <a:cxn ang="0">
                      <a:pos x="0" y="281"/>
                    </a:cxn>
                    <a:cxn ang="0">
                      <a:pos x="0" y="0"/>
                    </a:cxn>
                    <a:cxn ang="0">
                      <a:pos x="281" y="0"/>
                    </a:cxn>
                    <a:cxn ang="0">
                      <a:pos x="281" y="281"/>
                    </a:cxn>
                    <a:cxn ang="0">
                      <a:pos x="0" y="281"/>
                    </a:cxn>
                    <a:cxn ang="0">
                      <a:pos x="281" y="0"/>
                    </a:cxn>
                    <a:cxn ang="0">
                      <a:pos x="3491" y="0"/>
                    </a:cxn>
                    <a:cxn ang="0">
                      <a:pos x="3491" y="561"/>
                    </a:cxn>
                    <a:cxn ang="0">
                      <a:pos x="281" y="561"/>
                    </a:cxn>
                    <a:cxn ang="0">
                      <a:pos x="281" y="0"/>
                    </a:cxn>
                    <a:cxn ang="0">
                      <a:pos x="3491" y="0"/>
                    </a:cxn>
                    <a:cxn ang="0">
                      <a:pos x="3772" y="0"/>
                    </a:cxn>
                    <a:cxn ang="0">
                      <a:pos x="3772" y="281"/>
                    </a:cxn>
                    <a:cxn ang="0">
                      <a:pos x="3491" y="281"/>
                    </a:cxn>
                    <a:cxn ang="0">
                      <a:pos x="3491" y="0"/>
                    </a:cxn>
                    <a:cxn ang="0">
                      <a:pos x="3772" y="281"/>
                    </a:cxn>
                    <a:cxn ang="0">
                      <a:pos x="3772" y="3486"/>
                    </a:cxn>
                    <a:cxn ang="0">
                      <a:pos x="3210" y="3486"/>
                    </a:cxn>
                    <a:cxn ang="0">
                      <a:pos x="3210" y="281"/>
                    </a:cxn>
                    <a:cxn ang="0">
                      <a:pos x="3772" y="281"/>
                    </a:cxn>
                    <a:cxn ang="0">
                      <a:pos x="3772" y="3486"/>
                    </a:cxn>
                    <a:cxn ang="0">
                      <a:pos x="3772" y="3766"/>
                    </a:cxn>
                    <a:cxn ang="0">
                      <a:pos x="3491" y="3766"/>
                    </a:cxn>
                    <a:cxn ang="0">
                      <a:pos x="3491" y="3486"/>
                    </a:cxn>
                    <a:cxn ang="0">
                      <a:pos x="3772" y="3486"/>
                    </a:cxn>
                  </a:cxnLst>
                  <a:rect l="0" t="0" r="r" b="b"/>
                  <a:pathLst>
                    <a:path w="3772" h="3766">
                      <a:moveTo>
                        <a:pt x="3491" y="3766"/>
                      </a:moveTo>
                      <a:lnTo>
                        <a:pt x="281" y="3766"/>
                      </a:lnTo>
                      <a:lnTo>
                        <a:pt x="281" y="3205"/>
                      </a:lnTo>
                      <a:lnTo>
                        <a:pt x="3491" y="3205"/>
                      </a:lnTo>
                      <a:lnTo>
                        <a:pt x="3491" y="3766"/>
                      </a:lnTo>
                      <a:close/>
                      <a:moveTo>
                        <a:pt x="281" y="3766"/>
                      </a:moveTo>
                      <a:lnTo>
                        <a:pt x="0" y="3766"/>
                      </a:lnTo>
                      <a:lnTo>
                        <a:pt x="0" y="3486"/>
                      </a:lnTo>
                      <a:lnTo>
                        <a:pt x="281" y="3486"/>
                      </a:lnTo>
                      <a:lnTo>
                        <a:pt x="281" y="3766"/>
                      </a:lnTo>
                      <a:close/>
                      <a:moveTo>
                        <a:pt x="0" y="3486"/>
                      </a:moveTo>
                      <a:lnTo>
                        <a:pt x="0" y="281"/>
                      </a:lnTo>
                      <a:lnTo>
                        <a:pt x="562" y="281"/>
                      </a:lnTo>
                      <a:lnTo>
                        <a:pt x="562" y="3486"/>
                      </a:lnTo>
                      <a:lnTo>
                        <a:pt x="0" y="3486"/>
                      </a:lnTo>
                      <a:close/>
                      <a:moveTo>
                        <a:pt x="0" y="281"/>
                      </a:moveTo>
                      <a:lnTo>
                        <a:pt x="0" y="0"/>
                      </a:lnTo>
                      <a:lnTo>
                        <a:pt x="281" y="0"/>
                      </a:lnTo>
                      <a:lnTo>
                        <a:pt x="281" y="281"/>
                      </a:lnTo>
                      <a:lnTo>
                        <a:pt x="0" y="281"/>
                      </a:lnTo>
                      <a:close/>
                      <a:moveTo>
                        <a:pt x="281" y="0"/>
                      </a:moveTo>
                      <a:lnTo>
                        <a:pt x="3491" y="0"/>
                      </a:lnTo>
                      <a:lnTo>
                        <a:pt x="3491" y="561"/>
                      </a:lnTo>
                      <a:lnTo>
                        <a:pt x="281" y="561"/>
                      </a:lnTo>
                      <a:lnTo>
                        <a:pt x="281" y="0"/>
                      </a:lnTo>
                      <a:close/>
                      <a:moveTo>
                        <a:pt x="3491" y="0"/>
                      </a:moveTo>
                      <a:lnTo>
                        <a:pt x="3772" y="0"/>
                      </a:lnTo>
                      <a:lnTo>
                        <a:pt x="3772" y="281"/>
                      </a:lnTo>
                      <a:lnTo>
                        <a:pt x="3491" y="281"/>
                      </a:lnTo>
                      <a:lnTo>
                        <a:pt x="3491" y="0"/>
                      </a:lnTo>
                      <a:close/>
                      <a:moveTo>
                        <a:pt x="3772" y="281"/>
                      </a:moveTo>
                      <a:lnTo>
                        <a:pt x="3772" y="3486"/>
                      </a:lnTo>
                      <a:lnTo>
                        <a:pt x="3210" y="3486"/>
                      </a:lnTo>
                      <a:lnTo>
                        <a:pt x="3210" y="281"/>
                      </a:lnTo>
                      <a:lnTo>
                        <a:pt x="3772" y="281"/>
                      </a:lnTo>
                      <a:close/>
                      <a:moveTo>
                        <a:pt x="3772" y="3486"/>
                      </a:moveTo>
                      <a:lnTo>
                        <a:pt x="3772" y="3766"/>
                      </a:lnTo>
                      <a:lnTo>
                        <a:pt x="3491" y="3766"/>
                      </a:lnTo>
                      <a:lnTo>
                        <a:pt x="3491" y="3486"/>
                      </a:lnTo>
                      <a:lnTo>
                        <a:pt x="3772" y="34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28" name="Freeform 104"/>
                <p:cNvSpPr>
                  <a:spLocks noEditPoints="1"/>
                </p:cNvSpPr>
                <p:nvPr/>
              </p:nvSpPr>
              <p:spPr bwMode="auto">
                <a:xfrm>
                  <a:off x="2465388" y="1540623"/>
                  <a:ext cx="220663" cy="219075"/>
                </a:xfrm>
                <a:custGeom>
                  <a:avLst/>
                  <a:gdLst/>
                  <a:ahLst/>
                  <a:cxnLst>
                    <a:cxn ang="0">
                      <a:pos x="3333" y="1840"/>
                    </a:cxn>
                    <a:cxn ang="0">
                      <a:pos x="3240" y="2238"/>
                    </a:cxn>
                    <a:cxn ang="0">
                      <a:pos x="3055" y="2590"/>
                    </a:cxn>
                    <a:cxn ang="0">
                      <a:pos x="2481" y="2406"/>
                    </a:cxn>
                    <a:cxn ang="0">
                      <a:pos x="2636" y="2205"/>
                    </a:cxn>
                    <a:cxn ang="0">
                      <a:pos x="2739" y="1966"/>
                    </a:cxn>
                    <a:cxn ang="0">
                      <a:pos x="2779" y="1697"/>
                    </a:cxn>
                    <a:cxn ang="0">
                      <a:pos x="2634" y="3001"/>
                    </a:cxn>
                    <a:cxn ang="0">
                      <a:pos x="2279" y="3182"/>
                    </a:cxn>
                    <a:cxn ang="0">
                      <a:pos x="1876" y="3278"/>
                    </a:cxn>
                    <a:cxn ang="0">
                      <a:pos x="1779" y="2725"/>
                    </a:cxn>
                    <a:cxn ang="0">
                      <a:pos x="2055" y="2667"/>
                    </a:cxn>
                    <a:cxn ang="0">
                      <a:pos x="2297" y="2553"/>
                    </a:cxn>
                    <a:cxn ang="0">
                      <a:pos x="1661" y="3291"/>
                    </a:cxn>
                    <a:cxn ang="0">
                      <a:pos x="1187" y="3299"/>
                    </a:cxn>
                    <a:cxn ang="0">
                      <a:pos x="1166" y="2738"/>
                    </a:cxn>
                    <a:cxn ang="0">
                      <a:pos x="1659" y="2730"/>
                    </a:cxn>
                    <a:cxn ang="0">
                      <a:pos x="499" y="3311"/>
                    </a:cxn>
                    <a:cxn ang="0">
                      <a:pos x="279" y="3260"/>
                    </a:cxn>
                    <a:cxn ang="0">
                      <a:pos x="545" y="2773"/>
                    </a:cxn>
                    <a:cxn ang="0">
                      <a:pos x="959" y="3307"/>
                    </a:cxn>
                    <a:cxn ang="0">
                      <a:pos x="42" y="3013"/>
                    </a:cxn>
                    <a:cxn ang="0">
                      <a:pos x="2" y="2801"/>
                    </a:cxn>
                    <a:cxn ang="0">
                      <a:pos x="561" y="2587"/>
                    </a:cxn>
                    <a:cxn ang="0">
                      <a:pos x="11" y="2415"/>
                    </a:cxn>
                    <a:cxn ang="0">
                      <a:pos x="30" y="1976"/>
                    </a:cxn>
                    <a:cxn ang="0">
                      <a:pos x="594" y="1824"/>
                    </a:cxn>
                    <a:cxn ang="0">
                      <a:pos x="579" y="2326"/>
                    </a:cxn>
                    <a:cxn ang="0">
                      <a:pos x="595" y="1599"/>
                    </a:cxn>
                    <a:cxn ang="0">
                      <a:pos x="44" y="1425"/>
                    </a:cxn>
                    <a:cxn ang="0">
                      <a:pos x="136" y="1044"/>
                    </a:cxn>
                    <a:cxn ang="0">
                      <a:pos x="312" y="706"/>
                    </a:cxn>
                    <a:cxn ang="0">
                      <a:pos x="883" y="888"/>
                    </a:cxn>
                    <a:cxn ang="0">
                      <a:pos x="736" y="1084"/>
                    </a:cxn>
                    <a:cxn ang="0">
                      <a:pos x="638" y="1313"/>
                    </a:cxn>
                    <a:cxn ang="0">
                      <a:pos x="596" y="1571"/>
                    </a:cxn>
                    <a:cxn ang="0">
                      <a:pos x="706" y="304"/>
                    </a:cxn>
                    <a:cxn ang="0">
                      <a:pos x="1040" y="122"/>
                    </a:cxn>
                    <a:cxn ang="0">
                      <a:pos x="1417" y="20"/>
                    </a:cxn>
                    <a:cxn ang="0">
                      <a:pos x="1528" y="571"/>
                    </a:cxn>
                    <a:cxn ang="0">
                      <a:pos x="1274" y="632"/>
                    </a:cxn>
                    <a:cxn ang="0">
                      <a:pos x="1052" y="746"/>
                    </a:cxn>
                    <a:cxn ang="0">
                      <a:pos x="1620" y="2"/>
                    </a:cxn>
                    <a:cxn ang="0">
                      <a:pos x="1620" y="2"/>
                    </a:cxn>
                    <a:cxn ang="0">
                      <a:pos x="1842" y="10"/>
                    </a:cxn>
                    <a:cxn ang="0">
                      <a:pos x="2246" y="102"/>
                    </a:cxn>
                    <a:cxn ang="0">
                      <a:pos x="2605" y="286"/>
                    </a:cxn>
                    <a:cxn ang="0">
                      <a:pos x="2437" y="866"/>
                    </a:cxn>
                    <a:cxn ang="0">
                      <a:pos x="2224" y="708"/>
                    </a:cxn>
                    <a:cxn ang="0">
                      <a:pos x="1976" y="603"/>
                    </a:cxn>
                    <a:cxn ang="0">
                      <a:pos x="1701" y="563"/>
                    </a:cxn>
                    <a:cxn ang="0">
                      <a:pos x="3033" y="704"/>
                    </a:cxn>
                    <a:cxn ang="0">
                      <a:pos x="3225" y="1057"/>
                    </a:cxn>
                    <a:cxn ang="0">
                      <a:pos x="3328" y="1455"/>
                    </a:cxn>
                    <a:cxn ang="0">
                      <a:pos x="2774" y="1554"/>
                    </a:cxn>
                    <a:cxn ang="0">
                      <a:pos x="2713" y="1287"/>
                    </a:cxn>
                    <a:cxn ang="0">
                      <a:pos x="2591" y="1048"/>
                    </a:cxn>
                    <a:cxn ang="0">
                      <a:pos x="3342" y="1667"/>
                    </a:cxn>
                  </a:cxnLst>
                  <a:rect l="0" t="0" r="r" b="b"/>
                  <a:pathLst>
                    <a:path w="3342" h="3317">
                      <a:moveTo>
                        <a:pt x="3342" y="1668"/>
                      </a:moveTo>
                      <a:lnTo>
                        <a:pt x="3342" y="1668"/>
                      </a:lnTo>
                      <a:lnTo>
                        <a:pt x="2780" y="1668"/>
                      </a:lnTo>
                      <a:lnTo>
                        <a:pt x="2780" y="1668"/>
                      </a:lnTo>
                      <a:lnTo>
                        <a:pt x="3342" y="1668"/>
                      </a:lnTo>
                      <a:close/>
                      <a:moveTo>
                        <a:pt x="3342" y="1668"/>
                      </a:moveTo>
                      <a:lnTo>
                        <a:pt x="3341" y="1712"/>
                      </a:lnTo>
                      <a:lnTo>
                        <a:pt x="3339" y="1755"/>
                      </a:lnTo>
                      <a:lnTo>
                        <a:pt x="3337" y="1798"/>
                      </a:lnTo>
                      <a:lnTo>
                        <a:pt x="3333" y="1840"/>
                      </a:lnTo>
                      <a:lnTo>
                        <a:pt x="3328" y="1881"/>
                      </a:lnTo>
                      <a:lnTo>
                        <a:pt x="3322" y="1922"/>
                      </a:lnTo>
                      <a:lnTo>
                        <a:pt x="3315" y="1964"/>
                      </a:lnTo>
                      <a:lnTo>
                        <a:pt x="3307" y="2004"/>
                      </a:lnTo>
                      <a:lnTo>
                        <a:pt x="3299" y="2045"/>
                      </a:lnTo>
                      <a:lnTo>
                        <a:pt x="3289" y="2084"/>
                      </a:lnTo>
                      <a:lnTo>
                        <a:pt x="3278" y="2123"/>
                      </a:lnTo>
                      <a:lnTo>
                        <a:pt x="3266" y="2162"/>
                      </a:lnTo>
                      <a:lnTo>
                        <a:pt x="3253" y="2201"/>
                      </a:lnTo>
                      <a:lnTo>
                        <a:pt x="3240" y="2238"/>
                      </a:lnTo>
                      <a:lnTo>
                        <a:pt x="3225" y="2276"/>
                      </a:lnTo>
                      <a:lnTo>
                        <a:pt x="3210" y="2313"/>
                      </a:lnTo>
                      <a:lnTo>
                        <a:pt x="3194" y="2350"/>
                      </a:lnTo>
                      <a:lnTo>
                        <a:pt x="3176" y="2385"/>
                      </a:lnTo>
                      <a:lnTo>
                        <a:pt x="3158" y="2421"/>
                      </a:lnTo>
                      <a:lnTo>
                        <a:pt x="3139" y="2456"/>
                      </a:lnTo>
                      <a:lnTo>
                        <a:pt x="3119" y="2490"/>
                      </a:lnTo>
                      <a:lnTo>
                        <a:pt x="3099" y="2524"/>
                      </a:lnTo>
                      <a:lnTo>
                        <a:pt x="3076" y="2558"/>
                      </a:lnTo>
                      <a:lnTo>
                        <a:pt x="3055" y="2590"/>
                      </a:lnTo>
                      <a:lnTo>
                        <a:pt x="3031" y="2622"/>
                      </a:lnTo>
                      <a:lnTo>
                        <a:pt x="3008" y="2654"/>
                      </a:lnTo>
                      <a:lnTo>
                        <a:pt x="2983" y="2684"/>
                      </a:lnTo>
                      <a:lnTo>
                        <a:pt x="2958" y="2715"/>
                      </a:lnTo>
                      <a:lnTo>
                        <a:pt x="2931" y="2744"/>
                      </a:lnTo>
                      <a:lnTo>
                        <a:pt x="2905" y="2773"/>
                      </a:lnTo>
                      <a:lnTo>
                        <a:pt x="2877" y="2801"/>
                      </a:lnTo>
                      <a:lnTo>
                        <a:pt x="2849" y="2829"/>
                      </a:lnTo>
                      <a:lnTo>
                        <a:pt x="2462" y="2424"/>
                      </a:lnTo>
                      <a:lnTo>
                        <a:pt x="2481" y="2406"/>
                      </a:lnTo>
                      <a:lnTo>
                        <a:pt x="2498" y="2388"/>
                      </a:lnTo>
                      <a:lnTo>
                        <a:pt x="2516" y="2369"/>
                      </a:lnTo>
                      <a:lnTo>
                        <a:pt x="2533" y="2350"/>
                      </a:lnTo>
                      <a:lnTo>
                        <a:pt x="2549" y="2330"/>
                      </a:lnTo>
                      <a:lnTo>
                        <a:pt x="2565" y="2311"/>
                      </a:lnTo>
                      <a:lnTo>
                        <a:pt x="2580" y="2290"/>
                      </a:lnTo>
                      <a:lnTo>
                        <a:pt x="2595" y="2269"/>
                      </a:lnTo>
                      <a:lnTo>
                        <a:pt x="2609" y="2249"/>
                      </a:lnTo>
                      <a:lnTo>
                        <a:pt x="2623" y="2226"/>
                      </a:lnTo>
                      <a:lnTo>
                        <a:pt x="2636" y="2205"/>
                      </a:lnTo>
                      <a:lnTo>
                        <a:pt x="2649" y="2182"/>
                      </a:lnTo>
                      <a:lnTo>
                        <a:pt x="2662" y="2160"/>
                      </a:lnTo>
                      <a:lnTo>
                        <a:pt x="2673" y="2136"/>
                      </a:lnTo>
                      <a:lnTo>
                        <a:pt x="2684" y="2113"/>
                      </a:lnTo>
                      <a:lnTo>
                        <a:pt x="2695" y="2089"/>
                      </a:lnTo>
                      <a:lnTo>
                        <a:pt x="2704" y="2066"/>
                      </a:lnTo>
                      <a:lnTo>
                        <a:pt x="2715" y="2042"/>
                      </a:lnTo>
                      <a:lnTo>
                        <a:pt x="2723" y="2016"/>
                      </a:lnTo>
                      <a:lnTo>
                        <a:pt x="2731" y="1992"/>
                      </a:lnTo>
                      <a:lnTo>
                        <a:pt x="2739" y="1966"/>
                      </a:lnTo>
                      <a:lnTo>
                        <a:pt x="2745" y="1941"/>
                      </a:lnTo>
                      <a:lnTo>
                        <a:pt x="2752" y="1914"/>
                      </a:lnTo>
                      <a:lnTo>
                        <a:pt x="2758" y="1889"/>
                      </a:lnTo>
                      <a:lnTo>
                        <a:pt x="2763" y="1862"/>
                      </a:lnTo>
                      <a:lnTo>
                        <a:pt x="2768" y="1834"/>
                      </a:lnTo>
                      <a:lnTo>
                        <a:pt x="2771" y="1808"/>
                      </a:lnTo>
                      <a:lnTo>
                        <a:pt x="2774" y="1780"/>
                      </a:lnTo>
                      <a:lnTo>
                        <a:pt x="2777" y="1753"/>
                      </a:lnTo>
                      <a:lnTo>
                        <a:pt x="2778" y="1725"/>
                      </a:lnTo>
                      <a:lnTo>
                        <a:pt x="2779" y="1697"/>
                      </a:lnTo>
                      <a:lnTo>
                        <a:pt x="2780" y="1668"/>
                      </a:lnTo>
                      <a:lnTo>
                        <a:pt x="3342" y="1668"/>
                      </a:lnTo>
                      <a:close/>
                      <a:moveTo>
                        <a:pt x="2849" y="2829"/>
                      </a:moveTo>
                      <a:lnTo>
                        <a:pt x="2820" y="2855"/>
                      </a:lnTo>
                      <a:lnTo>
                        <a:pt x="2790" y="2882"/>
                      </a:lnTo>
                      <a:lnTo>
                        <a:pt x="2761" y="2907"/>
                      </a:lnTo>
                      <a:lnTo>
                        <a:pt x="2730" y="2932"/>
                      </a:lnTo>
                      <a:lnTo>
                        <a:pt x="2698" y="2955"/>
                      </a:lnTo>
                      <a:lnTo>
                        <a:pt x="2667" y="2979"/>
                      </a:lnTo>
                      <a:lnTo>
                        <a:pt x="2634" y="3001"/>
                      </a:lnTo>
                      <a:lnTo>
                        <a:pt x="2601" y="3023"/>
                      </a:lnTo>
                      <a:lnTo>
                        <a:pt x="2568" y="3044"/>
                      </a:lnTo>
                      <a:lnTo>
                        <a:pt x="2533" y="3064"/>
                      </a:lnTo>
                      <a:lnTo>
                        <a:pt x="2498" y="3083"/>
                      </a:lnTo>
                      <a:lnTo>
                        <a:pt x="2462" y="3101"/>
                      </a:lnTo>
                      <a:lnTo>
                        <a:pt x="2427" y="3120"/>
                      </a:lnTo>
                      <a:lnTo>
                        <a:pt x="2391" y="3136"/>
                      </a:lnTo>
                      <a:lnTo>
                        <a:pt x="2354" y="3152"/>
                      </a:lnTo>
                      <a:lnTo>
                        <a:pt x="2316" y="3168"/>
                      </a:lnTo>
                      <a:lnTo>
                        <a:pt x="2279" y="3182"/>
                      </a:lnTo>
                      <a:lnTo>
                        <a:pt x="2240" y="3196"/>
                      </a:lnTo>
                      <a:lnTo>
                        <a:pt x="2201" y="3208"/>
                      </a:lnTo>
                      <a:lnTo>
                        <a:pt x="2162" y="3221"/>
                      </a:lnTo>
                      <a:lnTo>
                        <a:pt x="2122" y="3232"/>
                      </a:lnTo>
                      <a:lnTo>
                        <a:pt x="2082" y="3242"/>
                      </a:lnTo>
                      <a:lnTo>
                        <a:pt x="2042" y="3251"/>
                      </a:lnTo>
                      <a:lnTo>
                        <a:pt x="2001" y="3259"/>
                      </a:lnTo>
                      <a:lnTo>
                        <a:pt x="1960" y="3267"/>
                      </a:lnTo>
                      <a:lnTo>
                        <a:pt x="1918" y="3273"/>
                      </a:lnTo>
                      <a:lnTo>
                        <a:pt x="1876" y="3278"/>
                      </a:lnTo>
                      <a:lnTo>
                        <a:pt x="1833" y="3283"/>
                      </a:lnTo>
                      <a:lnTo>
                        <a:pt x="1790" y="3286"/>
                      </a:lnTo>
                      <a:lnTo>
                        <a:pt x="1747" y="3289"/>
                      </a:lnTo>
                      <a:lnTo>
                        <a:pt x="1704" y="3290"/>
                      </a:lnTo>
                      <a:lnTo>
                        <a:pt x="1661" y="3291"/>
                      </a:lnTo>
                      <a:lnTo>
                        <a:pt x="1661" y="2730"/>
                      </a:lnTo>
                      <a:lnTo>
                        <a:pt x="1690" y="2729"/>
                      </a:lnTo>
                      <a:lnTo>
                        <a:pt x="1720" y="2728"/>
                      </a:lnTo>
                      <a:lnTo>
                        <a:pt x="1749" y="2727"/>
                      </a:lnTo>
                      <a:lnTo>
                        <a:pt x="1779" y="2725"/>
                      </a:lnTo>
                      <a:lnTo>
                        <a:pt x="1808" y="2722"/>
                      </a:lnTo>
                      <a:lnTo>
                        <a:pt x="1836" y="2718"/>
                      </a:lnTo>
                      <a:lnTo>
                        <a:pt x="1865" y="2714"/>
                      </a:lnTo>
                      <a:lnTo>
                        <a:pt x="1892" y="2709"/>
                      </a:lnTo>
                      <a:lnTo>
                        <a:pt x="1920" y="2703"/>
                      </a:lnTo>
                      <a:lnTo>
                        <a:pt x="1948" y="2697"/>
                      </a:lnTo>
                      <a:lnTo>
                        <a:pt x="1975" y="2690"/>
                      </a:lnTo>
                      <a:lnTo>
                        <a:pt x="2002" y="2683"/>
                      </a:lnTo>
                      <a:lnTo>
                        <a:pt x="2028" y="2676"/>
                      </a:lnTo>
                      <a:lnTo>
                        <a:pt x="2055" y="2667"/>
                      </a:lnTo>
                      <a:lnTo>
                        <a:pt x="2080" y="2658"/>
                      </a:lnTo>
                      <a:lnTo>
                        <a:pt x="2106" y="2648"/>
                      </a:lnTo>
                      <a:lnTo>
                        <a:pt x="2131" y="2638"/>
                      </a:lnTo>
                      <a:lnTo>
                        <a:pt x="2156" y="2628"/>
                      </a:lnTo>
                      <a:lnTo>
                        <a:pt x="2180" y="2617"/>
                      </a:lnTo>
                      <a:lnTo>
                        <a:pt x="2205" y="2605"/>
                      </a:lnTo>
                      <a:lnTo>
                        <a:pt x="2228" y="2592"/>
                      </a:lnTo>
                      <a:lnTo>
                        <a:pt x="2252" y="2579"/>
                      </a:lnTo>
                      <a:lnTo>
                        <a:pt x="2274" y="2566"/>
                      </a:lnTo>
                      <a:lnTo>
                        <a:pt x="2297" y="2553"/>
                      </a:lnTo>
                      <a:lnTo>
                        <a:pt x="2319" y="2538"/>
                      </a:lnTo>
                      <a:lnTo>
                        <a:pt x="2341" y="2523"/>
                      </a:lnTo>
                      <a:lnTo>
                        <a:pt x="2362" y="2508"/>
                      </a:lnTo>
                      <a:lnTo>
                        <a:pt x="2384" y="2492"/>
                      </a:lnTo>
                      <a:lnTo>
                        <a:pt x="2404" y="2476"/>
                      </a:lnTo>
                      <a:lnTo>
                        <a:pt x="2424" y="2459"/>
                      </a:lnTo>
                      <a:lnTo>
                        <a:pt x="2443" y="2441"/>
                      </a:lnTo>
                      <a:lnTo>
                        <a:pt x="2462" y="2424"/>
                      </a:lnTo>
                      <a:lnTo>
                        <a:pt x="2849" y="2829"/>
                      </a:lnTo>
                      <a:close/>
                      <a:moveTo>
                        <a:pt x="1661" y="3291"/>
                      </a:moveTo>
                      <a:lnTo>
                        <a:pt x="1659" y="3291"/>
                      </a:lnTo>
                      <a:lnTo>
                        <a:pt x="1659" y="2730"/>
                      </a:lnTo>
                      <a:lnTo>
                        <a:pt x="1661" y="2730"/>
                      </a:lnTo>
                      <a:lnTo>
                        <a:pt x="1661" y="3291"/>
                      </a:lnTo>
                      <a:close/>
                      <a:moveTo>
                        <a:pt x="1659" y="3291"/>
                      </a:moveTo>
                      <a:lnTo>
                        <a:pt x="1555" y="3291"/>
                      </a:lnTo>
                      <a:lnTo>
                        <a:pt x="1456" y="3292"/>
                      </a:lnTo>
                      <a:lnTo>
                        <a:pt x="1362" y="3294"/>
                      </a:lnTo>
                      <a:lnTo>
                        <a:pt x="1272" y="3296"/>
                      </a:lnTo>
                      <a:lnTo>
                        <a:pt x="1187" y="3299"/>
                      </a:lnTo>
                      <a:lnTo>
                        <a:pt x="1106" y="3301"/>
                      </a:lnTo>
                      <a:lnTo>
                        <a:pt x="1030" y="3304"/>
                      </a:lnTo>
                      <a:lnTo>
                        <a:pt x="959" y="3307"/>
                      </a:lnTo>
                      <a:lnTo>
                        <a:pt x="937" y="2746"/>
                      </a:lnTo>
                      <a:lnTo>
                        <a:pt x="972" y="2745"/>
                      </a:lnTo>
                      <a:lnTo>
                        <a:pt x="1009" y="2743"/>
                      </a:lnTo>
                      <a:lnTo>
                        <a:pt x="1046" y="2742"/>
                      </a:lnTo>
                      <a:lnTo>
                        <a:pt x="1084" y="2741"/>
                      </a:lnTo>
                      <a:lnTo>
                        <a:pt x="1124" y="2739"/>
                      </a:lnTo>
                      <a:lnTo>
                        <a:pt x="1166" y="2738"/>
                      </a:lnTo>
                      <a:lnTo>
                        <a:pt x="1209" y="2737"/>
                      </a:lnTo>
                      <a:lnTo>
                        <a:pt x="1253" y="2735"/>
                      </a:lnTo>
                      <a:lnTo>
                        <a:pt x="1298" y="2734"/>
                      </a:lnTo>
                      <a:lnTo>
                        <a:pt x="1345" y="2733"/>
                      </a:lnTo>
                      <a:lnTo>
                        <a:pt x="1394" y="2732"/>
                      </a:lnTo>
                      <a:lnTo>
                        <a:pt x="1444" y="2731"/>
                      </a:lnTo>
                      <a:lnTo>
                        <a:pt x="1495" y="2731"/>
                      </a:lnTo>
                      <a:lnTo>
                        <a:pt x="1548" y="2730"/>
                      </a:lnTo>
                      <a:lnTo>
                        <a:pt x="1603" y="2730"/>
                      </a:lnTo>
                      <a:lnTo>
                        <a:pt x="1659" y="2730"/>
                      </a:lnTo>
                      <a:lnTo>
                        <a:pt x="1659" y="3291"/>
                      </a:lnTo>
                      <a:close/>
                      <a:moveTo>
                        <a:pt x="959" y="3307"/>
                      </a:moveTo>
                      <a:lnTo>
                        <a:pt x="880" y="3310"/>
                      </a:lnTo>
                      <a:lnTo>
                        <a:pt x="806" y="3313"/>
                      </a:lnTo>
                      <a:lnTo>
                        <a:pt x="736" y="3315"/>
                      </a:lnTo>
                      <a:lnTo>
                        <a:pt x="671" y="3317"/>
                      </a:lnTo>
                      <a:lnTo>
                        <a:pt x="609" y="3317"/>
                      </a:lnTo>
                      <a:lnTo>
                        <a:pt x="553" y="3314"/>
                      </a:lnTo>
                      <a:lnTo>
                        <a:pt x="526" y="3313"/>
                      </a:lnTo>
                      <a:lnTo>
                        <a:pt x="499" y="3311"/>
                      </a:lnTo>
                      <a:lnTo>
                        <a:pt x="475" y="3308"/>
                      </a:lnTo>
                      <a:lnTo>
                        <a:pt x="450" y="3305"/>
                      </a:lnTo>
                      <a:lnTo>
                        <a:pt x="426" y="3302"/>
                      </a:lnTo>
                      <a:lnTo>
                        <a:pt x="403" y="3298"/>
                      </a:lnTo>
                      <a:lnTo>
                        <a:pt x="381" y="3294"/>
                      </a:lnTo>
                      <a:lnTo>
                        <a:pt x="359" y="3288"/>
                      </a:lnTo>
                      <a:lnTo>
                        <a:pt x="339" y="3283"/>
                      </a:lnTo>
                      <a:lnTo>
                        <a:pt x="318" y="3276"/>
                      </a:lnTo>
                      <a:lnTo>
                        <a:pt x="298" y="3269"/>
                      </a:lnTo>
                      <a:lnTo>
                        <a:pt x="279" y="3260"/>
                      </a:lnTo>
                      <a:lnTo>
                        <a:pt x="261" y="3251"/>
                      </a:lnTo>
                      <a:lnTo>
                        <a:pt x="243" y="3241"/>
                      </a:lnTo>
                      <a:lnTo>
                        <a:pt x="225" y="3231"/>
                      </a:lnTo>
                      <a:lnTo>
                        <a:pt x="208" y="3219"/>
                      </a:lnTo>
                      <a:lnTo>
                        <a:pt x="191" y="3206"/>
                      </a:lnTo>
                      <a:lnTo>
                        <a:pt x="174" y="3193"/>
                      </a:lnTo>
                      <a:lnTo>
                        <a:pt x="159" y="3179"/>
                      </a:lnTo>
                      <a:lnTo>
                        <a:pt x="143" y="3164"/>
                      </a:lnTo>
                      <a:lnTo>
                        <a:pt x="542" y="2771"/>
                      </a:lnTo>
                      <a:lnTo>
                        <a:pt x="545" y="2773"/>
                      </a:lnTo>
                      <a:lnTo>
                        <a:pt x="550" y="2773"/>
                      </a:lnTo>
                      <a:lnTo>
                        <a:pt x="558" y="2773"/>
                      </a:lnTo>
                      <a:lnTo>
                        <a:pt x="569" y="2773"/>
                      </a:lnTo>
                      <a:lnTo>
                        <a:pt x="599" y="2770"/>
                      </a:lnTo>
                      <a:lnTo>
                        <a:pt x="641" y="2766"/>
                      </a:lnTo>
                      <a:lnTo>
                        <a:pt x="695" y="2762"/>
                      </a:lnTo>
                      <a:lnTo>
                        <a:pt x="762" y="2757"/>
                      </a:lnTo>
                      <a:lnTo>
                        <a:pt x="842" y="2751"/>
                      </a:lnTo>
                      <a:lnTo>
                        <a:pt x="937" y="2746"/>
                      </a:lnTo>
                      <a:lnTo>
                        <a:pt x="959" y="3307"/>
                      </a:lnTo>
                      <a:close/>
                      <a:moveTo>
                        <a:pt x="143" y="3164"/>
                      </a:moveTo>
                      <a:lnTo>
                        <a:pt x="128" y="3147"/>
                      </a:lnTo>
                      <a:lnTo>
                        <a:pt x="114" y="3132"/>
                      </a:lnTo>
                      <a:lnTo>
                        <a:pt x="101" y="3116"/>
                      </a:lnTo>
                      <a:lnTo>
                        <a:pt x="89" y="3099"/>
                      </a:lnTo>
                      <a:lnTo>
                        <a:pt x="78" y="3083"/>
                      </a:lnTo>
                      <a:lnTo>
                        <a:pt x="68" y="3066"/>
                      </a:lnTo>
                      <a:lnTo>
                        <a:pt x="59" y="3048"/>
                      </a:lnTo>
                      <a:lnTo>
                        <a:pt x="51" y="3030"/>
                      </a:lnTo>
                      <a:lnTo>
                        <a:pt x="42" y="3013"/>
                      </a:lnTo>
                      <a:lnTo>
                        <a:pt x="35" y="2993"/>
                      </a:lnTo>
                      <a:lnTo>
                        <a:pt x="29" y="2975"/>
                      </a:lnTo>
                      <a:lnTo>
                        <a:pt x="24" y="2954"/>
                      </a:lnTo>
                      <a:lnTo>
                        <a:pt x="19" y="2935"/>
                      </a:lnTo>
                      <a:lnTo>
                        <a:pt x="15" y="2914"/>
                      </a:lnTo>
                      <a:lnTo>
                        <a:pt x="11" y="2893"/>
                      </a:lnTo>
                      <a:lnTo>
                        <a:pt x="8" y="2871"/>
                      </a:lnTo>
                      <a:lnTo>
                        <a:pt x="6" y="2848"/>
                      </a:lnTo>
                      <a:lnTo>
                        <a:pt x="4" y="2825"/>
                      </a:lnTo>
                      <a:lnTo>
                        <a:pt x="2" y="2801"/>
                      </a:lnTo>
                      <a:lnTo>
                        <a:pt x="1" y="2777"/>
                      </a:lnTo>
                      <a:lnTo>
                        <a:pt x="0" y="2725"/>
                      </a:lnTo>
                      <a:lnTo>
                        <a:pt x="0" y="2671"/>
                      </a:lnTo>
                      <a:lnTo>
                        <a:pt x="2" y="2613"/>
                      </a:lnTo>
                      <a:lnTo>
                        <a:pt x="4" y="2550"/>
                      </a:lnTo>
                      <a:lnTo>
                        <a:pt x="8" y="2485"/>
                      </a:lnTo>
                      <a:lnTo>
                        <a:pt x="11" y="2415"/>
                      </a:lnTo>
                      <a:lnTo>
                        <a:pt x="573" y="2443"/>
                      </a:lnTo>
                      <a:lnTo>
                        <a:pt x="568" y="2522"/>
                      </a:lnTo>
                      <a:lnTo>
                        <a:pt x="561" y="2587"/>
                      </a:lnTo>
                      <a:lnTo>
                        <a:pt x="554" y="2642"/>
                      </a:lnTo>
                      <a:lnTo>
                        <a:pt x="548" y="2687"/>
                      </a:lnTo>
                      <a:lnTo>
                        <a:pt x="543" y="2722"/>
                      </a:lnTo>
                      <a:lnTo>
                        <a:pt x="540" y="2746"/>
                      </a:lnTo>
                      <a:lnTo>
                        <a:pt x="539" y="2756"/>
                      </a:lnTo>
                      <a:lnTo>
                        <a:pt x="539" y="2763"/>
                      </a:lnTo>
                      <a:lnTo>
                        <a:pt x="540" y="2768"/>
                      </a:lnTo>
                      <a:lnTo>
                        <a:pt x="542" y="2771"/>
                      </a:lnTo>
                      <a:lnTo>
                        <a:pt x="143" y="3164"/>
                      </a:lnTo>
                      <a:close/>
                      <a:moveTo>
                        <a:pt x="11" y="2415"/>
                      </a:moveTo>
                      <a:lnTo>
                        <a:pt x="13" y="2378"/>
                      </a:lnTo>
                      <a:lnTo>
                        <a:pt x="15" y="2339"/>
                      </a:lnTo>
                      <a:lnTo>
                        <a:pt x="17" y="2299"/>
                      </a:lnTo>
                      <a:lnTo>
                        <a:pt x="19" y="2257"/>
                      </a:lnTo>
                      <a:lnTo>
                        <a:pt x="21" y="2214"/>
                      </a:lnTo>
                      <a:lnTo>
                        <a:pt x="23" y="2169"/>
                      </a:lnTo>
                      <a:lnTo>
                        <a:pt x="25" y="2123"/>
                      </a:lnTo>
                      <a:lnTo>
                        <a:pt x="27" y="2075"/>
                      </a:lnTo>
                      <a:lnTo>
                        <a:pt x="28" y="2026"/>
                      </a:lnTo>
                      <a:lnTo>
                        <a:pt x="30" y="1976"/>
                      </a:lnTo>
                      <a:lnTo>
                        <a:pt x="31" y="1923"/>
                      </a:lnTo>
                      <a:lnTo>
                        <a:pt x="32" y="1870"/>
                      </a:lnTo>
                      <a:lnTo>
                        <a:pt x="32" y="1815"/>
                      </a:lnTo>
                      <a:lnTo>
                        <a:pt x="33" y="1758"/>
                      </a:lnTo>
                      <a:lnTo>
                        <a:pt x="33" y="1700"/>
                      </a:lnTo>
                      <a:lnTo>
                        <a:pt x="33" y="1640"/>
                      </a:lnTo>
                      <a:lnTo>
                        <a:pt x="594" y="1636"/>
                      </a:lnTo>
                      <a:lnTo>
                        <a:pt x="595" y="1701"/>
                      </a:lnTo>
                      <a:lnTo>
                        <a:pt x="595" y="1763"/>
                      </a:lnTo>
                      <a:lnTo>
                        <a:pt x="594" y="1824"/>
                      </a:lnTo>
                      <a:lnTo>
                        <a:pt x="594" y="1882"/>
                      </a:lnTo>
                      <a:lnTo>
                        <a:pt x="593" y="1940"/>
                      </a:lnTo>
                      <a:lnTo>
                        <a:pt x="592" y="1994"/>
                      </a:lnTo>
                      <a:lnTo>
                        <a:pt x="590" y="2047"/>
                      </a:lnTo>
                      <a:lnTo>
                        <a:pt x="589" y="2098"/>
                      </a:lnTo>
                      <a:lnTo>
                        <a:pt x="587" y="2147"/>
                      </a:lnTo>
                      <a:lnTo>
                        <a:pt x="585" y="2193"/>
                      </a:lnTo>
                      <a:lnTo>
                        <a:pt x="583" y="2239"/>
                      </a:lnTo>
                      <a:lnTo>
                        <a:pt x="581" y="2283"/>
                      </a:lnTo>
                      <a:lnTo>
                        <a:pt x="579" y="2326"/>
                      </a:lnTo>
                      <a:lnTo>
                        <a:pt x="577" y="2367"/>
                      </a:lnTo>
                      <a:lnTo>
                        <a:pt x="575" y="2406"/>
                      </a:lnTo>
                      <a:lnTo>
                        <a:pt x="573" y="2443"/>
                      </a:lnTo>
                      <a:lnTo>
                        <a:pt x="11" y="2415"/>
                      </a:lnTo>
                      <a:close/>
                      <a:moveTo>
                        <a:pt x="33" y="1640"/>
                      </a:moveTo>
                      <a:lnTo>
                        <a:pt x="33" y="1626"/>
                      </a:lnTo>
                      <a:lnTo>
                        <a:pt x="33" y="1613"/>
                      </a:lnTo>
                      <a:lnTo>
                        <a:pt x="33" y="1600"/>
                      </a:lnTo>
                      <a:lnTo>
                        <a:pt x="33" y="1588"/>
                      </a:lnTo>
                      <a:lnTo>
                        <a:pt x="595" y="1599"/>
                      </a:lnTo>
                      <a:lnTo>
                        <a:pt x="595" y="1608"/>
                      </a:lnTo>
                      <a:lnTo>
                        <a:pt x="594" y="1618"/>
                      </a:lnTo>
                      <a:lnTo>
                        <a:pt x="594" y="1627"/>
                      </a:lnTo>
                      <a:lnTo>
                        <a:pt x="594" y="1636"/>
                      </a:lnTo>
                      <a:lnTo>
                        <a:pt x="33" y="1640"/>
                      </a:lnTo>
                      <a:close/>
                      <a:moveTo>
                        <a:pt x="33" y="1588"/>
                      </a:moveTo>
                      <a:lnTo>
                        <a:pt x="34" y="1547"/>
                      </a:lnTo>
                      <a:lnTo>
                        <a:pt x="36" y="1506"/>
                      </a:lnTo>
                      <a:lnTo>
                        <a:pt x="40" y="1465"/>
                      </a:lnTo>
                      <a:lnTo>
                        <a:pt x="44" y="1425"/>
                      </a:lnTo>
                      <a:lnTo>
                        <a:pt x="50" y="1386"/>
                      </a:lnTo>
                      <a:lnTo>
                        <a:pt x="56" y="1346"/>
                      </a:lnTo>
                      <a:lnTo>
                        <a:pt x="63" y="1307"/>
                      </a:lnTo>
                      <a:lnTo>
                        <a:pt x="71" y="1268"/>
                      </a:lnTo>
                      <a:lnTo>
                        <a:pt x="79" y="1230"/>
                      </a:lnTo>
                      <a:lnTo>
                        <a:pt x="89" y="1192"/>
                      </a:lnTo>
                      <a:lnTo>
                        <a:pt x="100" y="1154"/>
                      </a:lnTo>
                      <a:lnTo>
                        <a:pt x="112" y="1117"/>
                      </a:lnTo>
                      <a:lnTo>
                        <a:pt x="124" y="1081"/>
                      </a:lnTo>
                      <a:lnTo>
                        <a:pt x="136" y="1044"/>
                      </a:lnTo>
                      <a:lnTo>
                        <a:pt x="151" y="1008"/>
                      </a:lnTo>
                      <a:lnTo>
                        <a:pt x="166" y="973"/>
                      </a:lnTo>
                      <a:lnTo>
                        <a:pt x="181" y="938"/>
                      </a:lnTo>
                      <a:lnTo>
                        <a:pt x="198" y="903"/>
                      </a:lnTo>
                      <a:lnTo>
                        <a:pt x="215" y="869"/>
                      </a:lnTo>
                      <a:lnTo>
                        <a:pt x="232" y="835"/>
                      </a:lnTo>
                      <a:lnTo>
                        <a:pt x="252" y="802"/>
                      </a:lnTo>
                      <a:lnTo>
                        <a:pt x="271" y="770"/>
                      </a:lnTo>
                      <a:lnTo>
                        <a:pt x="292" y="738"/>
                      </a:lnTo>
                      <a:lnTo>
                        <a:pt x="312" y="706"/>
                      </a:lnTo>
                      <a:lnTo>
                        <a:pt x="334" y="675"/>
                      </a:lnTo>
                      <a:lnTo>
                        <a:pt x="356" y="644"/>
                      </a:lnTo>
                      <a:lnTo>
                        <a:pt x="380" y="615"/>
                      </a:lnTo>
                      <a:lnTo>
                        <a:pt x="403" y="585"/>
                      </a:lnTo>
                      <a:lnTo>
                        <a:pt x="428" y="556"/>
                      </a:lnTo>
                      <a:lnTo>
                        <a:pt x="453" y="529"/>
                      </a:lnTo>
                      <a:lnTo>
                        <a:pt x="479" y="501"/>
                      </a:lnTo>
                      <a:lnTo>
                        <a:pt x="505" y="474"/>
                      </a:lnTo>
                      <a:lnTo>
                        <a:pt x="901" y="871"/>
                      </a:lnTo>
                      <a:lnTo>
                        <a:pt x="883" y="888"/>
                      </a:lnTo>
                      <a:lnTo>
                        <a:pt x="867" y="906"/>
                      </a:lnTo>
                      <a:lnTo>
                        <a:pt x="850" y="925"/>
                      </a:lnTo>
                      <a:lnTo>
                        <a:pt x="834" y="943"/>
                      </a:lnTo>
                      <a:lnTo>
                        <a:pt x="819" y="961"/>
                      </a:lnTo>
                      <a:lnTo>
                        <a:pt x="803" y="981"/>
                      </a:lnTo>
                      <a:lnTo>
                        <a:pt x="789" y="1001"/>
                      </a:lnTo>
                      <a:lnTo>
                        <a:pt x="776" y="1020"/>
                      </a:lnTo>
                      <a:lnTo>
                        <a:pt x="762" y="1042"/>
                      </a:lnTo>
                      <a:lnTo>
                        <a:pt x="748" y="1062"/>
                      </a:lnTo>
                      <a:lnTo>
                        <a:pt x="736" y="1084"/>
                      </a:lnTo>
                      <a:lnTo>
                        <a:pt x="724" y="1105"/>
                      </a:lnTo>
                      <a:lnTo>
                        <a:pt x="713" y="1128"/>
                      </a:lnTo>
                      <a:lnTo>
                        <a:pt x="701" y="1149"/>
                      </a:lnTo>
                      <a:lnTo>
                        <a:pt x="691" y="1171"/>
                      </a:lnTo>
                      <a:lnTo>
                        <a:pt x="681" y="1195"/>
                      </a:lnTo>
                      <a:lnTo>
                        <a:pt x="671" y="1218"/>
                      </a:lnTo>
                      <a:lnTo>
                        <a:pt x="663" y="1242"/>
                      </a:lnTo>
                      <a:lnTo>
                        <a:pt x="653" y="1265"/>
                      </a:lnTo>
                      <a:lnTo>
                        <a:pt x="645" y="1290"/>
                      </a:lnTo>
                      <a:lnTo>
                        <a:pt x="638" y="1313"/>
                      </a:lnTo>
                      <a:lnTo>
                        <a:pt x="631" y="1339"/>
                      </a:lnTo>
                      <a:lnTo>
                        <a:pt x="625" y="1363"/>
                      </a:lnTo>
                      <a:lnTo>
                        <a:pt x="620" y="1389"/>
                      </a:lnTo>
                      <a:lnTo>
                        <a:pt x="614" y="1414"/>
                      </a:lnTo>
                      <a:lnTo>
                        <a:pt x="609" y="1440"/>
                      </a:lnTo>
                      <a:lnTo>
                        <a:pt x="605" y="1465"/>
                      </a:lnTo>
                      <a:lnTo>
                        <a:pt x="602" y="1492"/>
                      </a:lnTo>
                      <a:lnTo>
                        <a:pt x="599" y="1518"/>
                      </a:lnTo>
                      <a:lnTo>
                        <a:pt x="597" y="1545"/>
                      </a:lnTo>
                      <a:lnTo>
                        <a:pt x="596" y="1571"/>
                      </a:lnTo>
                      <a:lnTo>
                        <a:pt x="595" y="1599"/>
                      </a:lnTo>
                      <a:lnTo>
                        <a:pt x="33" y="1588"/>
                      </a:lnTo>
                      <a:close/>
                      <a:moveTo>
                        <a:pt x="505" y="474"/>
                      </a:moveTo>
                      <a:lnTo>
                        <a:pt x="532" y="448"/>
                      </a:lnTo>
                      <a:lnTo>
                        <a:pt x="559" y="422"/>
                      </a:lnTo>
                      <a:lnTo>
                        <a:pt x="588" y="397"/>
                      </a:lnTo>
                      <a:lnTo>
                        <a:pt x="617" y="373"/>
                      </a:lnTo>
                      <a:lnTo>
                        <a:pt x="646" y="349"/>
                      </a:lnTo>
                      <a:lnTo>
                        <a:pt x="676" y="326"/>
                      </a:lnTo>
                      <a:lnTo>
                        <a:pt x="706" y="304"/>
                      </a:lnTo>
                      <a:lnTo>
                        <a:pt x="738" y="282"/>
                      </a:lnTo>
                      <a:lnTo>
                        <a:pt x="769" y="262"/>
                      </a:lnTo>
                      <a:lnTo>
                        <a:pt x="801" y="241"/>
                      </a:lnTo>
                      <a:lnTo>
                        <a:pt x="834" y="222"/>
                      </a:lnTo>
                      <a:lnTo>
                        <a:pt x="867" y="203"/>
                      </a:lnTo>
                      <a:lnTo>
                        <a:pt x="901" y="186"/>
                      </a:lnTo>
                      <a:lnTo>
                        <a:pt x="935" y="169"/>
                      </a:lnTo>
                      <a:lnTo>
                        <a:pt x="970" y="152"/>
                      </a:lnTo>
                      <a:lnTo>
                        <a:pt x="1005" y="136"/>
                      </a:lnTo>
                      <a:lnTo>
                        <a:pt x="1040" y="122"/>
                      </a:lnTo>
                      <a:lnTo>
                        <a:pt x="1076" y="108"/>
                      </a:lnTo>
                      <a:lnTo>
                        <a:pt x="1112" y="94"/>
                      </a:lnTo>
                      <a:lnTo>
                        <a:pt x="1149" y="82"/>
                      </a:lnTo>
                      <a:lnTo>
                        <a:pt x="1187" y="71"/>
                      </a:lnTo>
                      <a:lnTo>
                        <a:pt x="1224" y="60"/>
                      </a:lnTo>
                      <a:lnTo>
                        <a:pt x="1262" y="50"/>
                      </a:lnTo>
                      <a:lnTo>
                        <a:pt x="1300" y="41"/>
                      </a:lnTo>
                      <a:lnTo>
                        <a:pt x="1339" y="33"/>
                      </a:lnTo>
                      <a:lnTo>
                        <a:pt x="1379" y="26"/>
                      </a:lnTo>
                      <a:lnTo>
                        <a:pt x="1417" y="20"/>
                      </a:lnTo>
                      <a:lnTo>
                        <a:pt x="1457" y="14"/>
                      </a:lnTo>
                      <a:lnTo>
                        <a:pt x="1497" y="10"/>
                      </a:lnTo>
                      <a:lnTo>
                        <a:pt x="1538" y="6"/>
                      </a:lnTo>
                      <a:lnTo>
                        <a:pt x="1579" y="4"/>
                      </a:lnTo>
                      <a:lnTo>
                        <a:pt x="1620" y="2"/>
                      </a:lnTo>
                      <a:lnTo>
                        <a:pt x="1635" y="563"/>
                      </a:lnTo>
                      <a:lnTo>
                        <a:pt x="1607" y="564"/>
                      </a:lnTo>
                      <a:lnTo>
                        <a:pt x="1581" y="566"/>
                      </a:lnTo>
                      <a:lnTo>
                        <a:pt x="1554" y="568"/>
                      </a:lnTo>
                      <a:lnTo>
                        <a:pt x="1528" y="571"/>
                      </a:lnTo>
                      <a:lnTo>
                        <a:pt x="1501" y="575"/>
                      </a:lnTo>
                      <a:lnTo>
                        <a:pt x="1475" y="579"/>
                      </a:lnTo>
                      <a:lnTo>
                        <a:pt x="1449" y="583"/>
                      </a:lnTo>
                      <a:lnTo>
                        <a:pt x="1424" y="588"/>
                      </a:lnTo>
                      <a:lnTo>
                        <a:pt x="1398" y="594"/>
                      </a:lnTo>
                      <a:lnTo>
                        <a:pt x="1372" y="600"/>
                      </a:lnTo>
                      <a:lnTo>
                        <a:pt x="1348" y="607"/>
                      </a:lnTo>
                      <a:lnTo>
                        <a:pt x="1323" y="616"/>
                      </a:lnTo>
                      <a:lnTo>
                        <a:pt x="1299" y="624"/>
                      </a:lnTo>
                      <a:lnTo>
                        <a:pt x="1274" y="632"/>
                      </a:lnTo>
                      <a:lnTo>
                        <a:pt x="1251" y="641"/>
                      </a:lnTo>
                      <a:lnTo>
                        <a:pt x="1227" y="650"/>
                      </a:lnTo>
                      <a:lnTo>
                        <a:pt x="1205" y="660"/>
                      </a:lnTo>
                      <a:lnTo>
                        <a:pt x="1181" y="672"/>
                      </a:lnTo>
                      <a:lnTo>
                        <a:pt x="1159" y="683"/>
                      </a:lnTo>
                      <a:lnTo>
                        <a:pt x="1138" y="694"/>
                      </a:lnTo>
                      <a:lnTo>
                        <a:pt x="1115" y="706"/>
                      </a:lnTo>
                      <a:lnTo>
                        <a:pt x="1094" y="720"/>
                      </a:lnTo>
                      <a:lnTo>
                        <a:pt x="1073" y="732"/>
                      </a:lnTo>
                      <a:lnTo>
                        <a:pt x="1052" y="746"/>
                      </a:lnTo>
                      <a:lnTo>
                        <a:pt x="1031" y="760"/>
                      </a:lnTo>
                      <a:lnTo>
                        <a:pt x="1012" y="775"/>
                      </a:lnTo>
                      <a:lnTo>
                        <a:pt x="992" y="789"/>
                      </a:lnTo>
                      <a:lnTo>
                        <a:pt x="973" y="804"/>
                      </a:lnTo>
                      <a:lnTo>
                        <a:pt x="954" y="821"/>
                      </a:lnTo>
                      <a:lnTo>
                        <a:pt x="935" y="837"/>
                      </a:lnTo>
                      <a:lnTo>
                        <a:pt x="918" y="853"/>
                      </a:lnTo>
                      <a:lnTo>
                        <a:pt x="901" y="871"/>
                      </a:lnTo>
                      <a:lnTo>
                        <a:pt x="505" y="474"/>
                      </a:lnTo>
                      <a:close/>
                      <a:moveTo>
                        <a:pt x="1620" y="2"/>
                      </a:moveTo>
                      <a:lnTo>
                        <a:pt x="1631" y="2"/>
                      </a:lnTo>
                      <a:lnTo>
                        <a:pt x="1644" y="2"/>
                      </a:lnTo>
                      <a:lnTo>
                        <a:pt x="1657" y="0"/>
                      </a:lnTo>
                      <a:lnTo>
                        <a:pt x="1672" y="0"/>
                      </a:lnTo>
                      <a:lnTo>
                        <a:pt x="1672" y="561"/>
                      </a:lnTo>
                      <a:lnTo>
                        <a:pt x="1664" y="561"/>
                      </a:lnTo>
                      <a:lnTo>
                        <a:pt x="1655" y="561"/>
                      </a:lnTo>
                      <a:lnTo>
                        <a:pt x="1645" y="563"/>
                      </a:lnTo>
                      <a:lnTo>
                        <a:pt x="1635" y="563"/>
                      </a:lnTo>
                      <a:lnTo>
                        <a:pt x="1620" y="2"/>
                      </a:lnTo>
                      <a:close/>
                      <a:moveTo>
                        <a:pt x="1672" y="0"/>
                      </a:moveTo>
                      <a:lnTo>
                        <a:pt x="1673" y="0"/>
                      </a:lnTo>
                      <a:lnTo>
                        <a:pt x="1673" y="561"/>
                      </a:lnTo>
                      <a:lnTo>
                        <a:pt x="1672" y="561"/>
                      </a:lnTo>
                      <a:lnTo>
                        <a:pt x="1672" y="0"/>
                      </a:lnTo>
                      <a:close/>
                      <a:moveTo>
                        <a:pt x="1673" y="0"/>
                      </a:moveTo>
                      <a:lnTo>
                        <a:pt x="1716" y="2"/>
                      </a:lnTo>
                      <a:lnTo>
                        <a:pt x="1758" y="4"/>
                      </a:lnTo>
                      <a:lnTo>
                        <a:pt x="1800" y="6"/>
                      </a:lnTo>
                      <a:lnTo>
                        <a:pt x="1842" y="10"/>
                      </a:lnTo>
                      <a:lnTo>
                        <a:pt x="1884" y="15"/>
                      </a:lnTo>
                      <a:lnTo>
                        <a:pt x="1926" y="20"/>
                      </a:lnTo>
                      <a:lnTo>
                        <a:pt x="1967" y="27"/>
                      </a:lnTo>
                      <a:lnTo>
                        <a:pt x="2008" y="35"/>
                      </a:lnTo>
                      <a:lnTo>
                        <a:pt x="2049" y="44"/>
                      </a:lnTo>
                      <a:lnTo>
                        <a:pt x="2089" y="54"/>
                      </a:lnTo>
                      <a:lnTo>
                        <a:pt x="2128" y="65"/>
                      </a:lnTo>
                      <a:lnTo>
                        <a:pt x="2168" y="76"/>
                      </a:lnTo>
                      <a:lnTo>
                        <a:pt x="2207" y="89"/>
                      </a:lnTo>
                      <a:lnTo>
                        <a:pt x="2246" y="102"/>
                      </a:lnTo>
                      <a:lnTo>
                        <a:pt x="2284" y="117"/>
                      </a:lnTo>
                      <a:lnTo>
                        <a:pt x="2321" y="132"/>
                      </a:lnTo>
                      <a:lnTo>
                        <a:pt x="2359" y="148"/>
                      </a:lnTo>
                      <a:lnTo>
                        <a:pt x="2395" y="166"/>
                      </a:lnTo>
                      <a:lnTo>
                        <a:pt x="2432" y="184"/>
                      </a:lnTo>
                      <a:lnTo>
                        <a:pt x="2467" y="202"/>
                      </a:lnTo>
                      <a:lnTo>
                        <a:pt x="2502" y="223"/>
                      </a:lnTo>
                      <a:lnTo>
                        <a:pt x="2538" y="243"/>
                      </a:lnTo>
                      <a:lnTo>
                        <a:pt x="2572" y="265"/>
                      </a:lnTo>
                      <a:lnTo>
                        <a:pt x="2605" y="286"/>
                      </a:lnTo>
                      <a:lnTo>
                        <a:pt x="2638" y="310"/>
                      </a:lnTo>
                      <a:lnTo>
                        <a:pt x="2671" y="333"/>
                      </a:lnTo>
                      <a:lnTo>
                        <a:pt x="2702" y="357"/>
                      </a:lnTo>
                      <a:lnTo>
                        <a:pt x="2734" y="383"/>
                      </a:lnTo>
                      <a:lnTo>
                        <a:pt x="2765" y="408"/>
                      </a:lnTo>
                      <a:lnTo>
                        <a:pt x="2794" y="435"/>
                      </a:lnTo>
                      <a:lnTo>
                        <a:pt x="2824" y="463"/>
                      </a:lnTo>
                      <a:lnTo>
                        <a:pt x="2853" y="490"/>
                      </a:lnTo>
                      <a:lnTo>
                        <a:pt x="2455" y="885"/>
                      </a:lnTo>
                      <a:lnTo>
                        <a:pt x="2437" y="866"/>
                      </a:lnTo>
                      <a:lnTo>
                        <a:pt x="2417" y="848"/>
                      </a:lnTo>
                      <a:lnTo>
                        <a:pt x="2397" y="831"/>
                      </a:lnTo>
                      <a:lnTo>
                        <a:pt x="2378" y="813"/>
                      </a:lnTo>
                      <a:lnTo>
                        <a:pt x="2356" y="797"/>
                      </a:lnTo>
                      <a:lnTo>
                        <a:pt x="2336" y="781"/>
                      </a:lnTo>
                      <a:lnTo>
                        <a:pt x="2314" y="765"/>
                      </a:lnTo>
                      <a:lnTo>
                        <a:pt x="2292" y="750"/>
                      </a:lnTo>
                      <a:lnTo>
                        <a:pt x="2269" y="736"/>
                      </a:lnTo>
                      <a:lnTo>
                        <a:pt x="2247" y="722"/>
                      </a:lnTo>
                      <a:lnTo>
                        <a:pt x="2224" y="708"/>
                      </a:lnTo>
                      <a:lnTo>
                        <a:pt x="2201" y="695"/>
                      </a:lnTo>
                      <a:lnTo>
                        <a:pt x="2177" y="683"/>
                      </a:lnTo>
                      <a:lnTo>
                        <a:pt x="2153" y="671"/>
                      </a:lnTo>
                      <a:lnTo>
                        <a:pt x="2128" y="659"/>
                      </a:lnTo>
                      <a:lnTo>
                        <a:pt x="2104" y="648"/>
                      </a:lnTo>
                      <a:lnTo>
                        <a:pt x="2079" y="638"/>
                      </a:lnTo>
                      <a:lnTo>
                        <a:pt x="2054" y="629"/>
                      </a:lnTo>
                      <a:lnTo>
                        <a:pt x="2028" y="620"/>
                      </a:lnTo>
                      <a:lnTo>
                        <a:pt x="2002" y="611"/>
                      </a:lnTo>
                      <a:lnTo>
                        <a:pt x="1976" y="603"/>
                      </a:lnTo>
                      <a:lnTo>
                        <a:pt x="1950" y="596"/>
                      </a:lnTo>
                      <a:lnTo>
                        <a:pt x="1923" y="590"/>
                      </a:lnTo>
                      <a:lnTo>
                        <a:pt x="1895" y="584"/>
                      </a:lnTo>
                      <a:lnTo>
                        <a:pt x="1869" y="579"/>
                      </a:lnTo>
                      <a:lnTo>
                        <a:pt x="1841" y="575"/>
                      </a:lnTo>
                      <a:lnTo>
                        <a:pt x="1814" y="571"/>
                      </a:lnTo>
                      <a:lnTo>
                        <a:pt x="1786" y="568"/>
                      </a:lnTo>
                      <a:lnTo>
                        <a:pt x="1758" y="566"/>
                      </a:lnTo>
                      <a:lnTo>
                        <a:pt x="1729" y="564"/>
                      </a:lnTo>
                      <a:lnTo>
                        <a:pt x="1701" y="563"/>
                      </a:lnTo>
                      <a:lnTo>
                        <a:pt x="1673" y="561"/>
                      </a:lnTo>
                      <a:lnTo>
                        <a:pt x="1673" y="0"/>
                      </a:lnTo>
                      <a:close/>
                      <a:moveTo>
                        <a:pt x="2853" y="490"/>
                      </a:moveTo>
                      <a:lnTo>
                        <a:pt x="2880" y="519"/>
                      </a:lnTo>
                      <a:lnTo>
                        <a:pt x="2908" y="548"/>
                      </a:lnTo>
                      <a:lnTo>
                        <a:pt x="2934" y="578"/>
                      </a:lnTo>
                      <a:lnTo>
                        <a:pt x="2960" y="608"/>
                      </a:lnTo>
                      <a:lnTo>
                        <a:pt x="2985" y="640"/>
                      </a:lnTo>
                      <a:lnTo>
                        <a:pt x="3010" y="672"/>
                      </a:lnTo>
                      <a:lnTo>
                        <a:pt x="3033" y="704"/>
                      </a:lnTo>
                      <a:lnTo>
                        <a:pt x="3056" y="737"/>
                      </a:lnTo>
                      <a:lnTo>
                        <a:pt x="3078" y="771"/>
                      </a:lnTo>
                      <a:lnTo>
                        <a:pt x="3100" y="804"/>
                      </a:lnTo>
                      <a:lnTo>
                        <a:pt x="3120" y="839"/>
                      </a:lnTo>
                      <a:lnTo>
                        <a:pt x="3140" y="875"/>
                      </a:lnTo>
                      <a:lnTo>
                        <a:pt x="3159" y="910"/>
                      </a:lnTo>
                      <a:lnTo>
                        <a:pt x="3176" y="946"/>
                      </a:lnTo>
                      <a:lnTo>
                        <a:pt x="3194" y="983"/>
                      </a:lnTo>
                      <a:lnTo>
                        <a:pt x="3210" y="1019"/>
                      </a:lnTo>
                      <a:lnTo>
                        <a:pt x="3225" y="1057"/>
                      </a:lnTo>
                      <a:lnTo>
                        <a:pt x="3240" y="1095"/>
                      </a:lnTo>
                      <a:lnTo>
                        <a:pt x="3253" y="1134"/>
                      </a:lnTo>
                      <a:lnTo>
                        <a:pt x="3266" y="1172"/>
                      </a:lnTo>
                      <a:lnTo>
                        <a:pt x="3278" y="1212"/>
                      </a:lnTo>
                      <a:lnTo>
                        <a:pt x="3289" y="1252"/>
                      </a:lnTo>
                      <a:lnTo>
                        <a:pt x="3299" y="1292"/>
                      </a:lnTo>
                      <a:lnTo>
                        <a:pt x="3307" y="1332"/>
                      </a:lnTo>
                      <a:lnTo>
                        <a:pt x="3315" y="1372"/>
                      </a:lnTo>
                      <a:lnTo>
                        <a:pt x="3322" y="1414"/>
                      </a:lnTo>
                      <a:lnTo>
                        <a:pt x="3328" y="1455"/>
                      </a:lnTo>
                      <a:lnTo>
                        <a:pt x="3333" y="1497"/>
                      </a:lnTo>
                      <a:lnTo>
                        <a:pt x="3337" y="1540"/>
                      </a:lnTo>
                      <a:lnTo>
                        <a:pt x="3339" y="1581"/>
                      </a:lnTo>
                      <a:lnTo>
                        <a:pt x="3341" y="1624"/>
                      </a:lnTo>
                      <a:lnTo>
                        <a:pt x="3342" y="1667"/>
                      </a:lnTo>
                      <a:lnTo>
                        <a:pt x="2780" y="1667"/>
                      </a:lnTo>
                      <a:lnTo>
                        <a:pt x="2779" y="1639"/>
                      </a:lnTo>
                      <a:lnTo>
                        <a:pt x="2778" y="1610"/>
                      </a:lnTo>
                      <a:lnTo>
                        <a:pt x="2777" y="1583"/>
                      </a:lnTo>
                      <a:lnTo>
                        <a:pt x="2774" y="1554"/>
                      </a:lnTo>
                      <a:lnTo>
                        <a:pt x="2771" y="1526"/>
                      </a:lnTo>
                      <a:lnTo>
                        <a:pt x="2767" y="1499"/>
                      </a:lnTo>
                      <a:lnTo>
                        <a:pt x="2763" y="1471"/>
                      </a:lnTo>
                      <a:lnTo>
                        <a:pt x="2758" y="1444"/>
                      </a:lnTo>
                      <a:lnTo>
                        <a:pt x="2751" y="1417"/>
                      </a:lnTo>
                      <a:lnTo>
                        <a:pt x="2744" y="1391"/>
                      </a:lnTo>
                      <a:lnTo>
                        <a:pt x="2737" y="1364"/>
                      </a:lnTo>
                      <a:lnTo>
                        <a:pt x="2730" y="1338"/>
                      </a:lnTo>
                      <a:lnTo>
                        <a:pt x="2722" y="1312"/>
                      </a:lnTo>
                      <a:lnTo>
                        <a:pt x="2713" y="1287"/>
                      </a:lnTo>
                      <a:lnTo>
                        <a:pt x="2702" y="1261"/>
                      </a:lnTo>
                      <a:lnTo>
                        <a:pt x="2692" y="1236"/>
                      </a:lnTo>
                      <a:lnTo>
                        <a:pt x="2682" y="1211"/>
                      </a:lnTo>
                      <a:lnTo>
                        <a:pt x="2671" y="1188"/>
                      </a:lnTo>
                      <a:lnTo>
                        <a:pt x="2659" y="1163"/>
                      </a:lnTo>
                      <a:lnTo>
                        <a:pt x="2646" y="1140"/>
                      </a:lnTo>
                      <a:lnTo>
                        <a:pt x="2633" y="1116"/>
                      </a:lnTo>
                      <a:lnTo>
                        <a:pt x="2620" y="1093"/>
                      </a:lnTo>
                      <a:lnTo>
                        <a:pt x="2605" y="1070"/>
                      </a:lnTo>
                      <a:lnTo>
                        <a:pt x="2591" y="1048"/>
                      </a:lnTo>
                      <a:lnTo>
                        <a:pt x="2576" y="1027"/>
                      </a:lnTo>
                      <a:lnTo>
                        <a:pt x="2559" y="1005"/>
                      </a:lnTo>
                      <a:lnTo>
                        <a:pt x="2544" y="984"/>
                      </a:lnTo>
                      <a:lnTo>
                        <a:pt x="2527" y="963"/>
                      </a:lnTo>
                      <a:lnTo>
                        <a:pt x="2509" y="943"/>
                      </a:lnTo>
                      <a:lnTo>
                        <a:pt x="2492" y="924"/>
                      </a:lnTo>
                      <a:lnTo>
                        <a:pt x="2474" y="904"/>
                      </a:lnTo>
                      <a:lnTo>
                        <a:pt x="2455" y="885"/>
                      </a:lnTo>
                      <a:lnTo>
                        <a:pt x="2853" y="490"/>
                      </a:lnTo>
                      <a:close/>
                      <a:moveTo>
                        <a:pt x="3342" y="1667"/>
                      </a:moveTo>
                      <a:lnTo>
                        <a:pt x="3342" y="1668"/>
                      </a:lnTo>
                      <a:lnTo>
                        <a:pt x="2780" y="1668"/>
                      </a:lnTo>
                      <a:lnTo>
                        <a:pt x="2780" y="1667"/>
                      </a:lnTo>
                      <a:lnTo>
                        <a:pt x="3342" y="16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29" name="Freeform 105"/>
                <p:cNvSpPr>
                  <a:spLocks noEditPoints="1"/>
                </p:cNvSpPr>
                <p:nvPr/>
              </p:nvSpPr>
              <p:spPr bwMode="auto">
                <a:xfrm>
                  <a:off x="2065338" y="1931148"/>
                  <a:ext cx="222250" cy="219075"/>
                </a:xfrm>
                <a:custGeom>
                  <a:avLst/>
                  <a:gdLst/>
                  <a:ahLst/>
                  <a:cxnLst>
                    <a:cxn ang="0">
                      <a:pos x="9" y="1476"/>
                    </a:cxn>
                    <a:cxn ang="0">
                      <a:pos x="102" y="1078"/>
                    </a:cxn>
                    <a:cxn ang="0">
                      <a:pos x="286" y="726"/>
                    </a:cxn>
                    <a:cxn ang="0">
                      <a:pos x="861" y="910"/>
                    </a:cxn>
                    <a:cxn ang="0">
                      <a:pos x="705" y="1111"/>
                    </a:cxn>
                    <a:cxn ang="0">
                      <a:pos x="602" y="1350"/>
                    </a:cxn>
                    <a:cxn ang="0">
                      <a:pos x="562" y="1619"/>
                    </a:cxn>
                    <a:cxn ang="0">
                      <a:pos x="707" y="315"/>
                    </a:cxn>
                    <a:cxn ang="0">
                      <a:pos x="1063" y="134"/>
                    </a:cxn>
                    <a:cxn ang="0">
                      <a:pos x="1465" y="38"/>
                    </a:cxn>
                    <a:cxn ang="0">
                      <a:pos x="1562" y="592"/>
                    </a:cxn>
                    <a:cxn ang="0">
                      <a:pos x="1286" y="649"/>
                    </a:cxn>
                    <a:cxn ang="0">
                      <a:pos x="1044" y="763"/>
                    </a:cxn>
                    <a:cxn ang="0">
                      <a:pos x="1681" y="25"/>
                    </a:cxn>
                    <a:cxn ang="0">
                      <a:pos x="2155" y="17"/>
                    </a:cxn>
                    <a:cxn ang="0">
                      <a:pos x="2175" y="578"/>
                    </a:cxn>
                    <a:cxn ang="0">
                      <a:pos x="1682" y="586"/>
                    </a:cxn>
                    <a:cxn ang="0">
                      <a:pos x="2842" y="6"/>
                    </a:cxn>
                    <a:cxn ang="0">
                      <a:pos x="3062" y="57"/>
                    </a:cxn>
                    <a:cxn ang="0">
                      <a:pos x="2796" y="544"/>
                    </a:cxn>
                    <a:cxn ang="0">
                      <a:pos x="2383" y="9"/>
                    </a:cxn>
                    <a:cxn ang="0">
                      <a:pos x="3299" y="304"/>
                    </a:cxn>
                    <a:cxn ang="0">
                      <a:pos x="3340" y="515"/>
                    </a:cxn>
                    <a:cxn ang="0">
                      <a:pos x="2774" y="795"/>
                    </a:cxn>
                    <a:cxn ang="0">
                      <a:pos x="2799" y="545"/>
                    </a:cxn>
                    <a:cxn ang="0">
                      <a:pos x="3314" y="1241"/>
                    </a:cxn>
                    <a:cxn ang="0">
                      <a:pos x="2746" y="1616"/>
                    </a:cxn>
                    <a:cxn ang="0">
                      <a:pos x="2758" y="1077"/>
                    </a:cxn>
                    <a:cxn ang="0">
                      <a:pos x="3308" y="1715"/>
                    </a:cxn>
                    <a:cxn ang="0">
                      <a:pos x="3308" y="1728"/>
                    </a:cxn>
                    <a:cxn ang="0">
                      <a:pos x="3278" y="2009"/>
                    </a:cxn>
                    <a:cxn ang="0">
                      <a:pos x="3160" y="2378"/>
                    </a:cxn>
                    <a:cxn ang="0">
                      <a:pos x="2962" y="2701"/>
                    </a:cxn>
                    <a:cxn ang="0">
                      <a:pos x="2507" y="2373"/>
                    </a:cxn>
                    <a:cxn ang="0">
                      <a:pos x="2640" y="2167"/>
                    </a:cxn>
                    <a:cxn ang="0">
                      <a:pos x="2722" y="1927"/>
                    </a:cxn>
                    <a:cxn ang="0">
                      <a:pos x="2836" y="2842"/>
                    </a:cxn>
                    <a:cxn ang="0">
                      <a:pos x="2540" y="3075"/>
                    </a:cxn>
                    <a:cxn ang="0">
                      <a:pos x="2192" y="3234"/>
                    </a:cxn>
                    <a:cxn ang="0">
                      <a:pos x="1803" y="3310"/>
                    </a:cxn>
                    <a:cxn ang="0">
                      <a:pos x="1892" y="2733"/>
                    </a:cxn>
                    <a:cxn ang="0">
                      <a:pos x="2136" y="2656"/>
                    </a:cxn>
                    <a:cxn ang="0">
                      <a:pos x="2349" y="2527"/>
                    </a:cxn>
                    <a:cxn ang="0">
                      <a:pos x="1684" y="3316"/>
                    </a:cxn>
                    <a:cxn ang="0">
                      <a:pos x="1670" y="2755"/>
                    </a:cxn>
                    <a:cxn ang="0">
                      <a:pos x="1374" y="3289"/>
                    </a:cxn>
                    <a:cxn ang="0">
                      <a:pos x="983" y="3168"/>
                    </a:cxn>
                    <a:cxn ang="0">
                      <a:pos x="639" y="2959"/>
                    </a:cxn>
                    <a:cxn ang="0">
                      <a:pos x="965" y="2503"/>
                    </a:cxn>
                    <a:cxn ang="0">
                      <a:pos x="1188" y="2645"/>
                    </a:cxn>
                    <a:cxn ang="0">
                      <a:pos x="1446" y="2732"/>
                    </a:cxn>
                    <a:cxn ang="0">
                      <a:pos x="489" y="2826"/>
                    </a:cxn>
                    <a:cxn ang="0">
                      <a:pos x="241" y="2512"/>
                    </a:cxn>
                    <a:cxn ang="0">
                      <a:pos x="75" y="2144"/>
                    </a:cxn>
                    <a:cxn ang="0">
                      <a:pos x="2" y="1735"/>
                    </a:cxn>
                    <a:cxn ang="0">
                      <a:pos x="579" y="1845"/>
                    </a:cxn>
                    <a:cxn ang="0">
                      <a:pos x="659" y="2105"/>
                    </a:cxn>
                    <a:cxn ang="0">
                      <a:pos x="798" y="2332"/>
                    </a:cxn>
                    <a:cxn ang="0">
                      <a:pos x="561" y="1649"/>
                    </a:cxn>
                  </a:cxnLst>
                  <a:rect l="0" t="0" r="r" b="b"/>
                  <a:pathLst>
                    <a:path w="3342" h="3316">
                      <a:moveTo>
                        <a:pt x="0" y="1648"/>
                      </a:moveTo>
                      <a:lnTo>
                        <a:pt x="0" y="1648"/>
                      </a:lnTo>
                      <a:lnTo>
                        <a:pt x="561" y="1648"/>
                      </a:lnTo>
                      <a:lnTo>
                        <a:pt x="561" y="1648"/>
                      </a:lnTo>
                      <a:lnTo>
                        <a:pt x="0" y="1648"/>
                      </a:lnTo>
                      <a:close/>
                      <a:moveTo>
                        <a:pt x="0" y="1648"/>
                      </a:moveTo>
                      <a:lnTo>
                        <a:pt x="0" y="1604"/>
                      </a:lnTo>
                      <a:lnTo>
                        <a:pt x="2" y="1561"/>
                      </a:lnTo>
                      <a:lnTo>
                        <a:pt x="5" y="1519"/>
                      </a:lnTo>
                      <a:lnTo>
                        <a:pt x="9" y="1476"/>
                      </a:lnTo>
                      <a:lnTo>
                        <a:pt x="14" y="1435"/>
                      </a:lnTo>
                      <a:lnTo>
                        <a:pt x="19" y="1394"/>
                      </a:lnTo>
                      <a:lnTo>
                        <a:pt x="26" y="1353"/>
                      </a:lnTo>
                      <a:lnTo>
                        <a:pt x="34" y="1312"/>
                      </a:lnTo>
                      <a:lnTo>
                        <a:pt x="42" y="1272"/>
                      </a:lnTo>
                      <a:lnTo>
                        <a:pt x="53" y="1232"/>
                      </a:lnTo>
                      <a:lnTo>
                        <a:pt x="64" y="1193"/>
                      </a:lnTo>
                      <a:lnTo>
                        <a:pt x="75" y="1154"/>
                      </a:lnTo>
                      <a:lnTo>
                        <a:pt x="88" y="1115"/>
                      </a:lnTo>
                      <a:lnTo>
                        <a:pt x="102" y="1078"/>
                      </a:lnTo>
                      <a:lnTo>
                        <a:pt x="116" y="1040"/>
                      </a:lnTo>
                      <a:lnTo>
                        <a:pt x="132" y="1003"/>
                      </a:lnTo>
                      <a:lnTo>
                        <a:pt x="149" y="966"/>
                      </a:lnTo>
                      <a:lnTo>
                        <a:pt x="165" y="931"/>
                      </a:lnTo>
                      <a:lnTo>
                        <a:pt x="183" y="895"/>
                      </a:lnTo>
                      <a:lnTo>
                        <a:pt x="203" y="860"/>
                      </a:lnTo>
                      <a:lnTo>
                        <a:pt x="222" y="826"/>
                      </a:lnTo>
                      <a:lnTo>
                        <a:pt x="243" y="792"/>
                      </a:lnTo>
                      <a:lnTo>
                        <a:pt x="264" y="759"/>
                      </a:lnTo>
                      <a:lnTo>
                        <a:pt x="286" y="726"/>
                      </a:lnTo>
                      <a:lnTo>
                        <a:pt x="310" y="694"/>
                      </a:lnTo>
                      <a:lnTo>
                        <a:pt x="333" y="663"/>
                      </a:lnTo>
                      <a:lnTo>
                        <a:pt x="358" y="632"/>
                      </a:lnTo>
                      <a:lnTo>
                        <a:pt x="383" y="601"/>
                      </a:lnTo>
                      <a:lnTo>
                        <a:pt x="410" y="572"/>
                      </a:lnTo>
                      <a:lnTo>
                        <a:pt x="437" y="543"/>
                      </a:lnTo>
                      <a:lnTo>
                        <a:pt x="464" y="515"/>
                      </a:lnTo>
                      <a:lnTo>
                        <a:pt x="493" y="487"/>
                      </a:lnTo>
                      <a:lnTo>
                        <a:pt x="879" y="892"/>
                      </a:lnTo>
                      <a:lnTo>
                        <a:pt x="861" y="910"/>
                      </a:lnTo>
                      <a:lnTo>
                        <a:pt x="843" y="929"/>
                      </a:lnTo>
                      <a:lnTo>
                        <a:pt x="826" y="947"/>
                      </a:lnTo>
                      <a:lnTo>
                        <a:pt x="809" y="966"/>
                      </a:lnTo>
                      <a:lnTo>
                        <a:pt x="792" y="986"/>
                      </a:lnTo>
                      <a:lnTo>
                        <a:pt x="777" y="1005"/>
                      </a:lnTo>
                      <a:lnTo>
                        <a:pt x="761" y="1026"/>
                      </a:lnTo>
                      <a:lnTo>
                        <a:pt x="746" y="1047"/>
                      </a:lnTo>
                      <a:lnTo>
                        <a:pt x="732" y="1068"/>
                      </a:lnTo>
                      <a:lnTo>
                        <a:pt x="719" y="1090"/>
                      </a:lnTo>
                      <a:lnTo>
                        <a:pt x="705" y="1111"/>
                      </a:lnTo>
                      <a:lnTo>
                        <a:pt x="692" y="1134"/>
                      </a:lnTo>
                      <a:lnTo>
                        <a:pt x="680" y="1156"/>
                      </a:lnTo>
                      <a:lnTo>
                        <a:pt x="668" y="1180"/>
                      </a:lnTo>
                      <a:lnTo>
                        <a:pt x="657" y="1203"/>
                      </a:lnTo>
                      <a:lnTo>
                        <a:pt x="646" y="1227"/>
                      </a:lnTo>
                      <a:lnTo>
                        <a:pt x="637" y="1251"/>
                      </a:lnTo>
                      <a:lnTo>
                        <a:pt x="627" y="1276"/>
                      </a:lnTo>
                      <a:lnTo>
                        <a:pt x="618" y="1300"/>
                      </a:lnTo>
                      <a:lnTo>
                        <a:pt x="610" y="1324"/>
                      </a:lnTo>
                      <a:lnTo>
                        <a:pt x="602" y="1350"/>
                      </a:lnTo>
                      <a:lnTo>
                        <a:pt x="596" y="1377"/>
                      </a:lnTo>
                      <a:lnTo>
                        <a:pt x="589" y="1402"/>
                      </a:lnTo>
                      <a:lnTo>
                        <a:pt x="584" y="1429"/>
                      </a:lnTo>
                      <a:lnTo>
                        <a:pt x="579" y="1455"/>
                      </a:lnTo>
                      <a:lnTo>
                        <a:pt x="575" y="1482"/>
                      </a:lnTo>
                      <a:lnTo>
                        <a:pt x="570" y="1508"/>
                      </a:lnTo>
                      <a:lnTo>
                        <a:pt x="567" y="1536"/>
                      </a:lnTo>
                      <a:lnTo>
                        <a:pt x="564" y="1563"/>
                      </a:lnTo>
                      <a:lnTo>
                        <a:pt x="563" y="1591"/>
                      </a:lnTo>
                      <a:lnTo>
                        <a:pt x="562" y="1619"/>
                      </a:lnTo>
                      <a:lnTo>
                        <a:pt x="561" y="1648"/>
                      </a:lnTo>
                      <a:lnTo>
                        <a:pt x="0" y="1648"/>
                      </a:lnTo>
                      <a:close/>
                      <a:moveTo>
                        <a:pt x="493" y="487"/>
                      </a:moveTo>
                      <a:lnTo>
                        <a:pt x="521" y="461"/>
                      </a:lnTo>
                      <a:lnTo>
                        <a:pt x="551" y="434"/>
                      </a:lnTo>
                      <a:lnTo>
                        <a:pt x="581" y="409"/>
                      </a:lnTo>
                      <a:lnTo>
                        <a:pt x="611" y="384"/>
                      </a:lnTo>
                      <a:lnTo>
                        <a:pt x="643" y="361"/>
                      </a:lnTo>
                      <a:lnTo>
                        <a:pt x="675" y="337"/>
                      </a:lnTo>
                      <a:lnTo>
                        <a:pt x="707" y="315"/>
                      </a:lnTo>
                      <a:lnTo>
                        <a:pt x="740" y="293"/>
                      </a:lnTo>
                      <a:lnTo>
                        <a:pt x="774" y="273"/>
                      </a:lnTo>
                      <a:lnTo>
                        <a:pt x="808" y="252"/>
                      </a:lnTo>
                      <a:lnTo>
                        <a:pt x="843" y="233"/>
                      </a:lnTo>
                      <a:lnTo>
                        <a:pt x="879" y="215"/>
                      </a:lnTo>
                      <a:lnTo>
                        <a:pt x="915" y="196"/>
                      </a:lnTo>
                      <a:lnTo>
                        <a:pt x="950" y="180"/>
                      </a:lnTo>
                      <a:lnTo>
                        <a:pt x="987" y="164"/>
                      </a:lnTo>
                      <a:lnTo>
                        <a:pt x="1025" y="148"/>
                      </a:lnTo>
                      <a:lnTo>
                        <a:pt x="1063" y="134"/>
                      </a:lnTo>
                      <a:lnTo>
                        <a:pt x="1102" y="120"/>
                      </a:lnTo>
                      <a:lnTo>
                        <a:pt x="1140" y="108"/>
                      </a:lnTo>
                      <a:lnTo>
                        <a:pt x="1179" y="95"/>
                      </a:lnTo>
                      <a:lnTo>
                        <a:pt x="1219" y="85"/>
                      </a:lnTo>
                      <a:lnTo>
                        <a:pt x="1259" y="75"/>
                      </a:lnTo>
                      <a:lnTo>
                        <a:pt x="1300" y="66"/>
                      </a:lnTo>
                      <a:lnTo>
                        <a:pt x="1341" y="58"/>
                      </a:lnTo>
                      <a:lnTo>
                        <a:pt x="1381" y="49"/>
                      </a:lnTo>
                      <a:lnTo>
                        <a:pt x="1423" y="43"/>
                      </a:lnTo>
                      <a:lnTo>
                        <a:pt x="1465" y="38"/>
                      </a:lnTo>
                      <a:lnTo>
                        <a:pt x="1508" y="33"/>
                      </a:lnTo>
                      <a:lnTo>
                        <a:pt x="1550" y="30"/>
                      </a:lnTo>
                      <a:lnTo>
                        <a:pt x="1594" y="28"/>
                      </a:lnTo>
                      <a:lnTo>
                        <a:pt x="1637" y="26"/>
                      </a:lnTo>
                      <a:lnTo>
                        <a:pt x="1681" y="25"/>
                      </a:lnTo>
                      <a:lnTo>
                        <a:pt x="1681" y="586"/>
                      </a:lnTo>
                      <a:lnTo>
                        <a:pt x="1650" y="587"/>
                      </a:lnTo>
                      <a:lnTo>
                        <a:pt x="1622" y="588"/>
                      </a:lnTo>
                      <a:lnTo>
                        <a:pt x="1592" y="589"/>
                      </a:lnTo>
                      <a:lnTo>
                        <a:pt x="1562" y="592"/>
                      </a:lnTo>
                      <a:lnTo>
                        <a:pt x="1534" y="595"/>
                      </a:lnTo>
                      <a:lnTo>
                        <a:pt x="1505" y="598"/>
                      </a:lnTo>
                      <a:lnTo>
                        <a:pt x="1476" y="602"/>
                      </a:lnTo>
                      <a:lnTo>
                        <a:pt x="1449" y="607"/>
                      </a:lnTo>
                      <a:lnTo>
                        <a:pt x="1421" y="613"/>
                      </a:lnTo>
                      <a:lnTo>
                        <a:pt x="1394" y="619"/>
                      </a:lnTo>
                      <a:lnTo>
                        <a:pt x="1366" y="626"/>
                      </a:lnTo>
                      <a:lnTo>
                        <a:pt x="1340" y="633"/>
                      </a:lnTo>
                      <a:lnTo>
                        <a:pt x="1313" y="641"/>
                      </a:lnTo>
                      <a:lnTo>
                        <a:pt x="1286" y="649"/>
                      </a:lnTo>
                      <a:lnTo>
                        <a:pt x="1261" y="658"/>
                      </a:lnTo>
                      <a:lnTo>
                        <a:pt x="1235" y="668"/>
                      </a:lnTo>
                      <a:lnTo>
                        <a:pt x="1210" y="678"/>
                      </a:lnTo>
                      <a:lnTo>
                        <a:pt x="1185" y="689"/>
                      </a:lnTo>
                      <a:lnTo>
                        <a:pt x="1161" y="700"/>
                      </a:lnTo>
                      <a:lnTo>
                        <a:pt x="1136" y="711"/>
                      </a:lnTo>
                      <a:lnTo>
                        <a:pt x="1113" y="724"/>
                      </a:lnTo>
                      <a:lnTo>
                        <a:pt x="1089" y="737"/>
                      </a:lnTo>
                      <a:lnTo>
                        <a:pt x="1067" y="750"/>
                      </a:lnTo>
                      <a:lnTo>
                        <a:pt x="1044" y="763"/>
                      </a:lnTo>
                      <a:lnTo>
                        <a:pt x="1022" y="779"/>
                      </a:lnTo>
                      <a:lnTo>
                        <a:pt x="1000" y="793"/>
                      </a:lnTo>
                      <a:lnTo>
                        <a:pt x="979" y="808"/>
                      </a:lnTo>
                      <a:lnTo>
                        <a:pt x="959" y="825"/>
                      </a:lnTo>
                      <a:lnTo>
                        <a:pt x="938" y="841"/>
                      </a:lnTo>
                      <a:lnTo>
                        <a:pt x="918" y="857"/>
                      </a:lnTo>
                      <a:lnTo>
                        <a:pt x="898" y="875"/>
                      </a:lnTo>
                      <a:lnTo>
                        <a:pt x="879" y="892"/>
                      </a:lnTo>
                      <a:lnTo>
                        <a:pt x="493" y="487"/>
                      </a:lnTo>
                      <a:close/>
                      <a:moveTo>
                        <a:pt x="1681" y="25"/>
                      </a:moveTo>
                      <a:lnTo>
                        <a:pt x="1682" y="25"/>
                      </a:lnTo>
                      <a:lnTo>
                        <a:pt x="1682" y="586"/>
                      </a:lnTo>
                      <a:lnTo>
                        <a:pt x="1681" y="586"/>
                      </a:lnTo>
                      <a:lnTo>
                        <a:pt x="1681" y="25"/>
                      </a:lnTo>
                      <a:close/>
                      <a:moveTo>
                        <a:pt x="1682" y="25"/>
                      </a:moveTo>
                      <a:lnTo>
                        <a:pt x="1786" y="25"/>
                      </a:lnTo>
                      <a:lnTo>
                        <a:pt x="1885" y="24"/>
                      </a:lnTo>
                      <a:lnTo>
                        <a:pt x="1979" y="22"/>
                      </a:lnTo>
                      <a:lnTo>
                        <a:pt x="2069" y="20"/>
                      </a:lnTo>
                      <a:lnTo>
                        <a:pt x="2155" y="17"/>
                      </a:lnTo>
                      <a:lnTo>
                        <a:pt x="2235" y="15"/>
                      </a:lnTo>
                      <a:lnTo>
                        <a:pt x="2311" y="12"/>
                      </a:lnTo>
                      <a:lnTo>
                        <a:pt x="2383" y="9"/>
                      </a:lnTo>
                      <a:lnTo>
                        <a:pt x="2404" y="570"/>
                      </a:lnTo>
                      <a:lnTo>
                        <a:pt x="2369" y="571"/>
                      </a:lnTo>
                      <a:lnTo>
                        <a:pt x="2333" y="573"/>
                      </a:lnTo>
                      <a:lnTo>
                        <a:pt x="2296" y="574"/>
                      </a:lnTo>
                      <a:lnTo>
                        <a:pt x="2257" y="575"/>
                      </a:lnTo>
                      <a:lnTo>
                        <a:pt x="2217" y="577"/>
                      </a:lnTo>
                      <a:lnTo>
                        <a:pt x="2175" y="578"/>
                      </a:lnTo>
                      <a:lnTo>
                        <a:pt x="2132" y="580"/>
                      </a:lnTo>
                      <a:lnTo>
                        <a:pt x="2088" y="581"/>
                      </a:lnTo>
                      <a:lnTo>
                        <a:pt x="2043" y="582"/>
                      </a:lnTo>
                      <a:lnTo>
                        <a:pt x="1996" y="583"/>
                      </a:lnTo>
                      <a:lnTo>
                        <a:pt x="1947" y="584"/>
                      </a:lnTo>
                      <a:lnTo>
                        <a:pt x="1897" y="585"/>
                      </a:lnTo>
                      <a:lnTo>
                        <a:pt x="1846" y="585"/>
                      </a:lnTo>
                      <a:lnTo>
                        <a:pt x="1793" y="586"/>
                      </a:lnTo>
                      <a:lnTo>
                        <a:pt x="1738" y="586"/>
                      </a:lnTo>
                      <a:lnTo>
                        <a:pt x="1682" y="586"/>
                      </a:lnTo>
                      <a:lnTo>
                        <a:pt x="1682" y="25"/>
                      </a:lnTo>
                      <a:close/>
                      <a:moveTo>
                        <a:pt x="2383" y="9"/>
                      </a:moveTo>
                      <a:lnTo>
                        <a:pt x="2461" y="6"/>
                      </a:lnTo>
                      <a:lnTo>
                        <a:pt x="2536" y="3"/>
                      </a:lnTo>
                      <a:lnTo>
                        <a:pt x="2605" y="1"/>
                      </a:lnTo>
                      <a:lnTo>
                        <a:pt x="2671" y="0"/>
                      </a:lnTo>
                      <a:lnTo>
                        <a:pt x="2732" y="1"/>
                      </a:lnTo>
                      <a:lnTo>
                        <a:pt x="2788" y="2"/>
                      </a:lnTo>
                      <a:lnTo>
                        <a:pt x="2816" y="4"/>
                      </a:lnTo>
                      <a:lnTo>
                        <a:pt x="2842" y="6"/>
                      </a:lnTo>
                      <a:lnTo>
                        <a:pt x="2867" y="8"/>
                      </a:lnTo>
                      <a:lnTo>
                        <a:pt x="2891" y="11"/>
                      </a:lnTo>
                      <a:lnTo>
                        <a:pt x="2916" y="14"/>
                      </a:lnTo>
                      <a:lnTo>
                        <a:pt x="2938" y="18"/>
                      </a:lnTo>
                      <a:lnTo>
                        <a:pt x="2961" y="23"/>
                      </a:lnTo>
                      <a:lnTo>
                        <a:pt x="2982" y="28"/>
                      </a:lnTo>
                      <a:lnTo>
                        <a:pt x="3003" y="34"/>
                      </a:lnTo>
                      <a:lnTo>
                        <a:pt x="3023" y="40"/>
                      </a:lnTo>
                      <a:lnTo>
                        <a:pt x="3042" y="48"/>
                      </a:lnTo>
                      <a:lnTo>
                        <a:pt x="3062" y="57"/>
                      </a:lnTo>
                      <a:lnTo>
                        <a:pt x="3080" y="65"/>
                      </a:lnTo>
                      <a:lnTo>
                        <a:pt x="3099" y="75"/>
                      </a:lnTo>
                      <a:lnTo>
                        <a:pt x="3116" y="85"/>
                      </a:lnTo>
                      <a:lnTo>
                        <a:pt x="3133" y="97"/>
                      </a:lnTo>
                      <a:lnTo>
                        <a:pt x="3151" y="110"/>
                      </a:lnTo>
                      <a:lnTo>
                        <a:pt x="3167" y="123"/>
                      </a:lnTo>
                      <a:lnTo>
                        <a:pt x="3183" y="137"/>
                      </a:lnTo>
                      <a:lnTo>
                        <a:pt x="3199" y="153"/>
                      </a:lnTo>
                      <a:lnTo>
                        <a:pt x="2799" y="545"/>
                      </a:lnTo>
                      <a:lnTo>
                        <a:pt x="2796" y="544"/>
                      </a:lnTo>
                      <a:lnTo>
                        <a:pt x="2791" y="543"/>
                      </a:lnTo>
                      <a:lnTo>
                        <a:pt x="2783" y="543"/>
                      </a:lnTo>
                      <a:lnTo>
                        <a:pt x="2773" y="544"/>
                      </a:lnTo>
                      <a:lnTo>
                        <a:pt x="2742" y="546"/>
                      </a:lnTo>
                      <a:lnTo>
                        <a:pt x="2700" y="550"/>
                      </a:lnTo>
                      <a:lnTo>
                        <a:pt x="2646" y="555"/>
                      </a:lnTo>
                      <a:lnTo>
                        <a:pt x="2580" y="561"/>
                      </a:lnTo>
                      <a:lnTo>
                        <a:pt x="2499" y="566"/>
                      </a:lnTo>
                      <a:lnTo>
                        <a:pt x="2404" y="570"/>
                      </a:lnTo>
                      <a:lnTo>
                        <a:pt x="2383" y="9"/>
                      </a:lnTo>
                      <a:close/>
                      <a:moveTo>
                        <a:pt x="3199" y="153"/>
                      </a:moveTo>
                      <a:lnTo>
                        <a:pt x="3214" y="169"/>
                      </a:lnTo>
                      <a:lnTo>
                        <a:pt x="3227" y="184"/>
                      </a:lnTo>
                      <a:lnTo>
                        <a:pt x="3241" y="200"/>
                      </a:lnTo>
                      <a:lnTo>
                        <a:pt x="3252" y="217"/>
                      </a:lnTo>
                      <a:lnTo>
                        <a:pt x="3263" y="234"/>
                      </a:lnTo>
                      <a:lnTo>
                        <a:pt x="3273" y="250"/>
                      </a:lnTo>
                      <a:lnTo>
                        <a:pt x="3283" y="268"/>
                      </a:lnTo>
                      <a:lnTo>
                        <a:pt x="3291" y="286"/>
                      </a:lnTo>
                      <a:lnTo>
                        <a:pt x="3299" y="304"/>
                      </a:lnTo>
                      <a:lnTo>
                        <a:pt x="3306" y="323"/>
                      </a:lnTo>
                      <a:lnTo>
                        <a:pt x="3312" y="342"/>
                      </a:lnTo>
                      <a:lnTo>
                        <a:pt x="3317" y="362"/>
                      </a:lnTo>
                      <a:lnTo>
                        <a:pt x="3322" y="382"/>
                      </a:lnTo>
                      <a:lnTo>
                        <a:pt x="3326" y="402"/>
                      </a:lnTo>
                      <a:lnTo>
                        <a:pt x="3331" y="424"/>
                      </a:lnTo>
                      <a:lnTo>
                        <a:pt x="3334" y="445"/>
                      </a:lnTo>
                      <a:lnTo>
                        <a:pt x="3336" y="468"/>
                      </a:lnTo>
                      <a:lnTo>
                        <a:pt x="3339" y="491"/>
                      </a:lnTo>
                      <a:lnTo>
                        <a:pt x="3340" y="515"/>
                      </a:lnTo>
                      <a:lnTo>
                        <a:pt x="3341" y="539"/>
                      </a:lnTo>
                      <a:lnTo>
                        <a:pt x="3342" y="591"/>
                      </a:lnTo>
                      <a:lnTo>
                        <a:pt x="3342" y="645"/>
                      </a:lnTo>
                      <a:lnTo>
                        <a:pt x="3340" y="703"/>
                      </a:lnTo>
                      <a:lnTo>
                        <a:pt x="3338" y="766"/>
                      </a:lnTo>
                      <a:lnTo>
                        <a:pt x="3335" y="831"/>
                      </a:lnTo>
                      <a:lnTo>
                        <a:pt x="3331" y="901"/>
                      </a:lnTo>
                      <a:lnTo>
                        <a:pt x="2769" y="873"/>
                      </a:lnTo>
                      <a:lnTo>
                        <a:pt x="2771" y="832"/>
                      </a:lnTo>
                      <a:lnTo>
                        <a:pt x="2774" y="795"/>
                      </a:lnTo>
                      <a:lnTo>
                        <a:pt x="2777" y="760"/>
                      </a:lnTo>
                      <a:lnTo>
                        <a:pt x="2780" y="729"/>
                      </a:lnTo>
                      <a:lnTo>
                        <a:pt x="2787" y="674"/>
                      </a:lnTo>
                      <a:lnTo>
                        <a:pt x="2793" y="629"/>
                      </a:lnTo>
                      <a:lnTo>
                        <a:pt x="2798" y="595"/>
                      </a:lnTo>
                      <a:lnTo>
                        <a:pt x="2801" y="570"/>
                      </a:lnTo>
                      <a:lnTo>
                        <a:pt x="2802" y="561"/>
                      </a:lnTo>
                      <a:lnTo>
                        <a:pt x="2802" y="553"/>
                      </a:lnTo>
                      <a:lnTo>
                        <a:pt x="2801" y="548"/>
                      </a:lnTo>
                      <a:lnTo>
                        <a:pt x="2799" y="545"/>
                      </a:lnTo>
                      <a:lnTo>
                        <a:pt x="3199" y="153"/>
                      </a:lnTo>
                      <a:close/>
                      <a:moveTo>
                        <a:pt x="3331" y="901"/>
                      </a:moveTo>
                      <a:lnTo>
                        <a:pt x="3328" y="939"/>
                      </a:lnTo>
                      <a:lnTo>
                        <a:pt x="3326" y="978"/>
                      </a:lnTo>
                      <a:lnTo>
                        <a:pt x="3324" y="1017"/>
                      </a:lnTo>
                      <a:lnTo>
                        <a:pt x="3322" y="1059"/>
                      </a:lnTo>
                      <a:lnTo>
                        <a:pt x="3320" y="1102"/>
                      </a:lnTo>
                      <a:lnTo>
                        <a:pt x="3318" y="1147"/>
                      </a:lnTo>
                      <a:lnTo>
                        <a:pt x="3316" y="1193"/>
                      </a:lnTo>
                      <a:lnTo>
                        <a:pt x="3314" y="1241"/>
                      </a:lnTo>
                      <a:lnTo>
                        <a:pt x="3313" y="1290"/>
                      </a:lnTo>
                      <a:lnTo>
                        <a:pt x="3311" y="1341"/>
                      </a:lnTo>
                      <a:lnTo>
                        <a:pt x="3310" y="1393"/>
                      </a:lnTo>
                      <a:lnTo>
                        <a:pt x="3309" y="1446"/>
                      </a:lnTo>
                      <a:lnTo>
                        <a:pt x="3308" y="1502"/>
                      </a:lnTo>
                      <a:lnTo>
                        <a:pt x="3308" y="1558"/>
                      </a:lnTo>
                      <a:lnTo>
                        <a:pt x="3308" y="1616"/>
                      </a:lnTo>
                      <a:lnTo>
                        <a:pt x="3309" y="1676"/>
                      </a:lnTo>
                      <a:lnTo>
                        <a:pt x="2747" y="1680"/>
                      </a:lnTo>
                      <a:lnTo>
                        <a:pt x="2746" y="1616"/>
                      </a:lnTo>
                      <a:lnTo>
                        <a:pt x="2746" y="1553"/>
                      </a:lnTo>
                      <a:lnTo>
                        <a:pt x="2747" y="1493"/>
                      </a:lnTo>
                      <a:lnTo>
                        <a:pt x="2747" y="1434"/>
                      </a:lnTo>
                      <a:lnTo>
                        <a:pt x="2748" y="1378"/>
                      </a:lnTo>
                      <a:lnTo>
                        <a:pt x="2749" y="1322"/>
                      </a:lnTo>
                      <a:lnTo>
                        <a:pt x="2751" y="1269"/>
                      </a:lnTo>
                      <a:lnTo>
                        <a:pt x="2752" y="1218"/>
                      </a:lnTo>
                      <a:lnTo>
                        <a:pt x="2754" y="1169"/>
                      </a:lnTo>
                      <a:lnTo>
                        <a:pt x="2756" y="1123"/>
                      </a:lnTo>
                      <a:lnTo>
                        <a:pt x="2758" y="1077"/>
                      </a:lnTo>
                      <a:lnTo>
                        <a:pt x="2761" y="1033"/>
                      </a:lnTo>
                      <a:lnTo>
                        <a:pt x="2763" y="991"/>
                      </a:lnTo>
                      <a:lnTo>
                        <a:pt x="2765" y="949"/>
                      </a:lnTo>
                      <a:lnTo>
                        <a:pt x="2767" y="910"/>
                      </a:lnTo>
                      <a:lnTo>
                        <a:pt x="2769" y="873"/>
                      </a:lnTo>
                      <a:lnTo>
                        <a:pt x="3331" y="901"/>
                      </a:lnTo>
                      <a:close/>
                      <a:moveTo>
                        <a:pt x="3309" y="1676"/>
                      </a:moveTo>
                      <a:lnTo>
                        <a:pt x="3309" y="1690"/>
                      </a:lnTo>
                      <a:lnTo>
                        <a:pt x="3309" y="1703"/>
                      </a:lnTo>
                      <a:lnTo>
                        <a:pt x="3308" y="1715"/>
                      </a:lnTo>
                      <a:lnTo>
                        <a:pt x="3308" y="1727"/>
                      </a:lnTo>
                      <a:lnTo>
                        <a:pt x="2746" y="1718"/>
                      </a:lnTo>
                      <a:lnTo>
                        <a:pt x="2746" y="1708"/>
                      </a:lnTo>
                      <a:lnTo>
                        <a:pt x="2747" y="1699"/>
                      </a:lnTo>
                      <a:lnTo>
                        <a:pt x="2747" y="1690"/>
                      </a:lnTo>
                      <a:lnTo>
                        <a:pt x="2747" y="1680"/>
                      </a:lnTo>
                      <a:lnTo>
                        <a:pt x="3309" y="1676"/>
                      </a:lnTo>
                      <a:close/>
                      <a:moveTo>
                        <a:pt x="3308" y="1727"/>
                      </a:moveTo>
                      <a:lnTo>
                        <a:pt x="3308" y="1732"/>
                      </a:lnTo>
                      <a:lnTo>
                        <a:pt x="3308" y="1728"/>
                      </a:lnTo>
                      <a:lnTo>
                        <a:pt x="3027" y="1722"/>
                      </a:lnTo>
                      <a:lnTo>
                        <a:pt x="3308" y="1727"/>
                      </a:lnTo>
                      <a:close/>
                      <a:moveTo>
                        <a:pt x="3308" y="1728"/>
                      </a:moveTo>
                      <a:lnTo>
                        <a:pt x="3307" y="1769"/>
                      </a:lnTo>
                      <a:lnTo>
                        <a:pt x="3305" y="1810"/>
                      </a:lnTo>
                      <a:lnTo>
                        <a:pt x="3301" y="1851"/>
                      </a:lnTo>
                      <a:lnTo>
                        <a:pt x="3297" y="1891"/>
                      </a:lnTo>
                      <a:lnTo>
                        <a:pt x="3292" y="1930"/>
                      </a:lnTo>
                      <a:lnTo>
                        <a:pt x="3286" y="1970"/>
                      </a:lnTo>
                      <a:lnTo>
                        <a:pt x="3278" y="2009"/>
                      </a:lnTo>
                      <a:lnTo>
                        <a:pt x="3270" y="2048"/>
                      </a:lnTo>
                      <a:lnTo>
                        <a:pt x="3262" y="2086"/>
                      </a:lnTo>
                      <a:lnTo>
                        <a:pt x="3252" y="2124"/>
                      </a:lnTo>
                      <a:lnTo>
                        <a:pt x="3242" y="2162"/>
                      </a:lnTo>
                      <a:lnTo>
                        <a:pt x="3230" y="2199"/>
                      </a:lnTo>
                      <a:lnTo>
                        <a:pt x="3217" y="2235"/>
                      </a:lnTo>
                      <a:lnTo>
                        <a:pt x="3205" y="2272"/>
                      </a:lnTo>
                      <a:lnTo>
                        <a:pt x="3191" y="2308"/>
                      </a:lnTo>
                      <a:lnTo>
                        <a:pt x="3176" y="2343"/>
                      </a:lnTo>
                      <a:lnTo>
                        <a:pt x="3160" y="2378"/>
                      </a:lnTo>
                      <a:lnTo>
                        <a:pt x="3144" y="2413"/>
                      </a:lnTo>
                      <a:lnTo>
                        <a:pt x="3126" y="2448"/>
                      </a:lnTo>
                      <a:lnTo>
                        <a:pt x="3109" y="2481"/>
                      </a:lnTo>
                      <a:lnTo>
                        <a:pt x="3089" y="2514"/>
                      </a:lnTo>
                      <a:lnTo>
                        <a:pt x="3070" y="2546"/>
                      </a:lnTo>
                      <a:lnTo>
                        <a:pt x="3050" y="2578"/>
                      </a:lnTo>
                      <a:lnTo>
                        <a:pt x="3029" y="2610"/>
                      </a:lnTo>
                      <a:lnTo>
                        <a:pt x="3008" y="2641"/>
                      </a:lnTo>
                      <a:lnTo>
                        <a:pt x="2985" y="2672"/>
                      </a:lnTo>
                      <a:lnTo>
                        <a:pt x="2962" y="2701"/>
                      </a:lnTo>
                      <a:lnTo>
                        <a:pt x="2938" y="2731"/>
                      </a:lnTo>
                      <a:lnTo>
                        <a:pt x="2914" y="2760"/>
                      </a:lnTo>
                      <a:lnTo>
                        <a:pt x="2888" y="2788"/>
                      </a:lnTo>
                      <a:lnTo>
                        <a:pt x="2863" y="2816"/>
                      </a:lnTo>
                      <a:lnTo>
                        <a:pt x="2836" y="2842"/>
                      </a:lnTo>
                      <a:lnTo>
                        <a:pt x="2442" y="2445"/>
                      </a:lnTo>
                      <a:lnTo>
                        <a:pt x="2458" y="2428"/>
                      </a:lnTo>
                      <a:lnTo>
                        <a:pt x="2476" y="2411"/>
                      </a:lnTo>
                      <a:lnTo>
                        <a:pt x="2491" y="2392"/>
                      </a:lnTo>
                      <a:lnTo>
                        <a:pt x="2507" y="2373"/>
                      </a:lnTo>
                      <a:lnTo>
                        <a:pt x="2523" y="2355"/>
                      </a:lnTo>
                      <a:lnTo>
                        <a:pt x="2538" y="2335"/>
                      </a:lnTo>
                      <a:lnTo>
                        <a:pt x="2552" y="2315"/>
                      </a:lnTo>
                      <a:lnTo>
                        <a:pt x="2566" y="2296"/>
                      </a:lnTo>
                      <a:lnTo>
                        <a:pt x="2580" y="2275"/>
                      </a:lnTo>
                      <a:lnTo>
                        <a:pt x="2593" y="2254"/>
                      </a:lnTo>
                      <a:lnTo>
                        <a:pt x="2605" y="2232"/>
                      </a:lnTo>
                      <a:lnTo>
                        <a:pt x="2618" y="2211"/>
                      </a:lnTo>
                      <a:lnTo>
                        <a:pt x="2629" y="2189"/>
                      </a:lnTo>
                      <a:lnTo>
                        <a:pt x="2640" y="2167"/>
                      </a:lnTo>
                      <a:lnTo>
                        <a:pt x="2650" y="2145"/>
                      </a:lnTo>
                      <a:lnTo>
                        <a:pt x="2660" y="2121"/>
                      </a:lnTo>
                      <a:lnTo>
                        <a:pt x="2671" y="2098"/>
                      </a:lnTo>
                      <a:lnTo>
                        <a:pt x="2680" y="2074"/>
                      </a:lnTo>
                      <a:lnTo>
                        <a:pt x="2688" y="2051"/>
                      </a:lnTo>
                      <a:lnTo>
                        <a:pt x="2696" y="2026"/>
                      </a:lnTo>
                      <a:lnTo>
                        <a:pt x="2703" y="2003"/>
                      </a:lnTo>
                      <a:lnTo>
                        <a:pt x="2710" y="1977"/>
                      </a:lnTo>
                      <a:lnTo>
                        <a:pt x="2717" y="1953"/>
                      </a:lnTo>
                      <a:lnTo>
                        <a:pt x="2722" y="1927"/>
                      </a:lnTo>
                      <a:lnTo>
                        <a:pt x="2727" y="1902"/>
                      </a:lnTo>
                      <a:lnTo>
                        <a:pt x="2732" y="1876"/>
                      </a:lnTo>
                      <a:lnTo>
                        <a:pt x="2736" y="1851"/>
                      </a:lnTo>
                      <a:lnTo>
                        <a:pt x="2739" y="1824"/>
                      </a:lnTo>
                      <a:lnTo>
                        <a:pt x="2742" y="1798"/>
                      </a:lnTo>
                      <a:lnTo>
                        <a:pt x="2744" y="1771"/>
                      </a:lnTo>
                      <a:lnTo>
                        <a:pt x="2745" y="1744"/>
                      </a:lnTo>
                      <a:lnTo>
                        <a:pt x="2746" y="1717"/>
                      </a:lnTo>
                      <a:lnTo>
                        <a:pt x="3308" y="1728"/>
                      </a:lnTo>
                      <a:close/>
                      <a:moveTo>
                        <a:pt x="2836" y="2842"/>
                      </a:moveTo>
                      <a:lnTo>
                        <a:pt x="2810" y="2869"/>
                      </a:lnTo>
                      <a:lnTo>
                        <a:pt x="2782" y="2894"/>
                      </a:lnTo>
                      <a:lnTo>
                        <a:pt x="2753" y="2919"/>
                      </a:lnTo>
                      <a:lnTo>
                        <a:pt x="2725" y="2943"/>
                      </a:lnTo>
                      <a:lnTo>
                        <a:pt x="2695" y="2967"/>
                      </a:lnTo>
                      <a:lnTo>
                        <a:pt x="2666" y="2990"/>
                      </a:lnTo>
                      <a:lnTo>
                        <a:pt x="2635" y="3013"/>
                      </a:lnTo>
                      <a:lnTo>
                        <a:pt x="2604" y="3034"/>
                      </a:lnTo>
                      <a:lnTo>
                        <a:pt x="2573" y="3054"/>
                      </a:lnTo>
                      <a:lnTo>
                        <a:pt x="2540" y="3075"/>
                      </a:lnTo>
                      <a:lnTo>
                        <a:pt x="2507" y="3094"/>
                      </a:lnTo>
                      <a:lnTo>
                        <a:pt x="2474" y="3113"/>
                      </a:lnTo>
                      <a:lnTo>
                        <a:pt x="2441" y="3131"/>
                      </a:lnTo>
                      <a:lnTo>
                        <a:pt x="2406" y="3148"/>
                      </a:lnTo>
                      <a:lnTo>
                        <a:pt x="2371" y="3165"/>
                      </a:lnTo>
                      <a:lnTo>
                        <a:pt x="2337" y="3180"/>
                      </a:lnTo>
                      <a:lnTo>
                        <a:pt x="2301" y="3194"/>
                      </a:lnTo>
                      <a:lnTo>
                        <a:pt x="2265" y="3208"/>
                      </a:lnTo>
                      <a:lnTo>
                        <a:pt x="2228" y="3222"/>
                      </a:lnTo>
                      <a:lnTo>
                        <a:pt x="2192" y="3234"/>
                      </a:lnTo>
                      <a:lnTo>
                        <a:pt x="2155" y="3246"/>
                      </a:lnTo>
                      <a:lnTo>
                        <a:pt x="2117" y="3256"/>
                      </a:lnTo>
                      <a:lnTo>
                        <a:pt x="2079" y="3267"/>
                      </a:lnTo>
                      <a:lnTo>
                        <a:pt x="2040" y="3275"/>
                      </a:lnTo>
                      <a:lnTo>
                        <a:pt x="2002" y="3283"/>
                      </a:lnTo>
                      <a:lnTo>
                        <a:pt x="1963" y="3290"/>
                      </a:lnTo>
                      <a:lnTo>
                        <a:pt x="1924" y="3297"/>
                      </a:lnTo>
                      <a:lnTo>
                        <a:pt x="1884" y="3302"/>
                      </a:lnTo>
                      <a:lnTo>
                        <a:pt x="1843" y="3306"/>
                      </a:lnTo>
                      <a:lnTo>
                        <a:pt x="1803" y="3310"/>
                      </a:lnTo>
                      <a:lnTo>
                        <a:pt x="1763" y="3312"/>
                      </a:lnTo>
                      <a:lnTo>
                        <a:pt x="1722" y="3315"/>
                      </a:lnTo>
                      <a:lnTo>
                        <a:pt x="1706" y="2754"/>
                      </a:lnTo>
                      <a:lnTo>
                        <a:pt x="1733" y="2752"/>
                      </a:lnTo>
                      <a:lnTo>
                        <a:pt x="1760" y="2750"/>
                      </a:lnTo>
                      <a:lnTo>
                        <a:pt x="1787" y="2748"/>
                      </a:lnTo>
                      <a:lnTo>
                        <a:pt x="1814" y="2745"/>
                      </a:lnTo>
                      <a:lnTo>
                        <a:pt x="1840" y="2742"/>
                      </a:lnTo>
                      <a:lnTo>
                        <a:pt x="1867" y="2738"/>
                      </a:lnTo>
                      <a:lnTo>
                        <a:pt x="1892" y="2733"/>
                      </a:lnTo>
                      <a:lnTo>
                        <a:pt x="1918" y="2728"/>
                      </a:lnTo>
                      <a:lnTo>
                        <a:pt x="1943" y="2722"/>
                      </a:lnTo>
                      <a:lnTo>
                        <a:pt x="1969" y="2716"/>
                      </a:lnTo>
                      <a:lnTo>
                        <a:pt x="1993" y="2709"/>
                      </a:lnTo>
                      <a:lnTo>
                        <a:pt x="2018" y="2701"/>
                      </a:lnTo>
                      <a:lnTo>
                        <a:pt x="2042" y="2693"/>
                      </a:lnTo>
                      <a:lnTo>
                        <a:pt x="2067" y="2684"/>
                      </a:lnTo>
                      <a:lnTo>
                        <a:pt x="2090" y="2675"/>
                      </a:lnTo>
                      <a:lnTo>
                        <a:pt x="2114" y="2666"/>
                      </a:lnTo>
                      <a:lnTo>
                        <a:pt x="2136" y="2656"/>
                      </a:lnTo>
                      <a:lnTo>
                        <a:pt x="2160" y="2644"/>
                      </a:lnTo>
                      <a:lnTo>
                        <a:pt x="2182" y="2633"/>
                      </a:lnTo>
                      <a:lnTo>
                        <a:pt x="2204" y="2622"/>
                      </a:lnTo>
                      <a:lnTo>
                        <a:pt x="2226" y="2610"/>
                      </a:lnTo>
                      <a:lnTo>
                        <a:pt x="2248" y="2597"/>
                      </a:lnTo>
                      <a:lnTo>
                        <a:pt x="2268" y="2584"/>
                      </a:lnTo>
                      <a:lnTo>
                        <a:pt x="2290" y="2570"/>
                      </a:lnTo>
                      <a:lnTo>
                        <a:pt x="2310" y="2557"/>
                      </a:lnTo>
                      <a:lnTo>
                        <a:pt x="2329" y="2542"/>
                      </a:lnTo>
                      <a:lnTo>
                        <a:pt x="2349" y="2527"/>
                      </a:lnTo>
                      <a:lnTo>
                        <a:pt x="2368" y="2512"/>
                      </a:lnTo>
                      <a:lnTo>
                        <a:pt x="2388" y="2495"/>
                      </a:lnTo>
                      <a:lnTo>
                        <a:pt x="2406" y="2479"/>
                      </a:lnTo>
                      <a:lnTo>
                        <a:pt x="2423" y="2463"/>
                      </a:lnTo>
                      <a:lnTo>
                        <a:pt x="2442" y="2445"/>
                      </a:lnTo>
                      <a:lnTo>
                        <a:pt x="2836" y="2842"/>
                      </a:lnTo>
                      <a:close/>
                      <a:moveTo>
                        <a:pt x="1722" y="3315"/>
                      </a:moveTo>
                      <a:lnTo>
                        <a:pt x="1710" y="3315"/>
                      </a:lnTo>
                      <a:lnTo>
                        <a:pt x="1697" y="3315"/>
                      </a:lnTo>
                      <a:lnTo>
                        <a:pt x="1684" y="3316"/>
                      </a:lnTo>
                      <a:lnTo>
                        <a:pt x="1670" y="3316"/>
                      </a:lnTo>
                      <a:lnTo>
                        <a:pt x="1670" y="2755"/>
                      </a:lnTo>
                      <a:lnTo>
                        <a:pt x="1678" y="2755"/>
                      </a:lnTo>
                      <a:lnTo>
                        <a:pt x="1686" y="2755"/>
                      </a:lnTo>
                      <a:lnTo>
                        <a:pt x="1695" y="2754"/>
                      </a:lnTo>
                      <a:lnTo>
                        <a:pt x="1706" y="2754"/>
                      </a:lnTo>
                      <a:lnTo>
                        <a:pt x="1722" y="3315"/>
                      </a:lnTo>
                      <a:close/>
                      <a:moveTo>
                        <a:pt x="1670" y="3316"/>
                      </a:moveTo>
                      <a:lnTo>
                        <a:pt x="1670" y="3316"/>
                      </a:lnTo>
                      <a:lnTo>
                        <a:pt x="1670" y="2755"/>
                      </a:lnTo>
                      <a:lnTo>
                        <a:pt x="1670" y="2755"/>
                      </a:lnTo>
                      <a:lnTo>
                        <a:pt x="1670" y="3316"/>
                      </a:lnTo>
                      <a:close/>
                      <a:moveTo>
                        <a:pt x="1670" y="3316"/>
                      </a:moveTo>
                      <a:lnTo>
                        <a:pt x="1626" y="3315"/>
                      </a:lnTo>
                      <a:lnTo>
                        <a:pt x="1584" y="3313"/>
                      </a:lnTo>
                      <a:lnTo>
                        <a:pt x="1541" y="3310"/>
                      </a:lnTo>
                      <a:lnTo>
                        <a:pt x="1499" y="3306"/>
                      </a:lnTo>
                      <a:lnTo>
                        <a:pt x="1457" y="3301"/>
                      </a:lnTo>
                      <a:lnTo>
                        <a:pt x="1415" y="3296"/>
                      </a:lnTo>
                      <a:lnTo>
                        <a:pt x="1374" y="3289"/>
                      </a:lnTo>
                      <a:lnTo>
                        <a:pt x="1333" y="3281"/>
                      </a:lnTo>
                      <a:lnTo>
                        <a:pt x="1293" y="3273"/>
                      </a:lnTo>
                      <a:lnTo>
                        <a:pt x="1253" y="3262"/>
                      </a:lnTo>
                      <a:lnTo>
                        <a:pt x="1213" y="3251"/>
                      </a:lnTo>
                      <a:lnTo>
                        <a:pt x="1173" y="3240"/>
                      </a:lnTo>
                      <a:lnTo>
                        <a:pt x="1134" y="3227"/>
                      </a:lnTo>
                      <a:lnTo>
                        <a:pt x="1095" y="3214"/>
                      </a:lnTo>
                      <a:lnTo>
                        <a:pt x="1058" y="3199"/>
                      </a:lnTo>
                      <a:lnTo>
                        <a:pt x="1020" y="3184"/>
                      </a:lnTo>
                      <a:lnTo>
                        <a:pt x="983" y="3168"/>
                      </a:lnTo>
                      <a:lnTo>
                        <a:pt x="946" y="3150"/>
                      </a:lnTo>
                      <a:lnTo>
                        <a:pt x="910" y="3132"/>
                      </a:lnTo>
                      <a:lnTo>
                        <a:pt x="874" y="3114"/>
                      </a:lnTo>
                      <a:lnTo>
                        <a:pt x="839" y="3094"/>
                      </a:lnTo>
                      <a:lnTo>
                        <a:pt x="804" y="3073"/>
                      </a:lnTo>
                      <a:lnTo>
                        <a:pt x="770" y="3051"/>
                      </a:lnTo>
                      <a:lnTo>
                        <a:pt x="736" y="3030"/>
                      </a:lnTo>
                      <a:lnTo>
                        <a:pt x="703" y="3006"/>
                      </a:lnTo>
                      <a:lnTo>
                        <a:pt x="671" y="2983"/>
                      </a:lnTo>
                      <a:lnTo>
                        <a:pt x="639" y="2959"/>
                      </a:lnTo>
                      <a:lnTo>
                        <a:pt x="607" y="2933"/>
                      </a:lnTo>
                      <a:lnTo>
                        <a:pt x="577" y="2908"/>
                      </a:lnTo>
                      <a:lnTo>
                        <a:pt x="547" y="2881"/>
                      </a:lnTo>
                      <a:lnTo>
                        <a:pt x="517" y="2853"/>
                      </a:lnTo>
                      <a:lnTo>
                        <a:pt x="489" y="2826"/>
                      </a:lnTo>
                      <a:lnTo>
                        <a:pt x="886" y="2431"/>
                      </a:lnTo>
                      <a:lnTo>
                        <a:pt x="904" y="2450"/>
                      </a:lnTo>
                      <a:lnTo>
                        <a:pt x="924" y="2468"/>
                      </a:lnTo>
                      <a:lnTo>
                        <a:pt x="944" y="2485"/>
                      </a:lnTo>
                      <a:lnTo>
                        <a:pt x="965" y="2503"/>
                      </a:lnTo>
                      <a:lnTo>
                        <a:pt x="985" y="2519"/>
                      </a:lnTo>
                      <a:lnTo>
                        <a:pt x="1006" y="2535"/>
                      </a:lnTo>
                      <a:lnTo>
                        <a:pt x="1027" y="2551"/>
                      </a:lnTo>
                      <a:lnTo>
                        <a:pt x="1050" y="2566"/>
                      </a:lnTo>
                      <a:lnTo>
                        <a:pt x="1072" y="2580"/>
                      </a:lnTo>
                      <a:lnTo>
                        <a:pt x="1094" y="2594"/>
                      </a:lnTo>
                      <a:lnTo>
                        <a:pt x="1117" y="2609"/>
                      </a:lnTo>
                      <a:lnTo>
                        <a:pt x="1140" y="2621"/>
                      </a:lnTo>
                      <a:lnTo>
                        <a:pt x="1164" y="2634"/>
                      </a:lnTo>
                      <a:lnTo>
                        <a:pt x="1188" y="2645"/>
                      </a:lnTo>
                      <a:lnTo>
                        <a:pt x="1213" y="2657"/>
                      </a:lnTo>
                      <a:lnTo>
                        <a:pt x="1237" y="2668"/>
                      </a:lnTo>
                      <a:lnTo>
                        <a:pt x="1262" y="2678"/>
                      </a:lnTo>
                      <a:lnTo>
                        <a:pt x="1288" y="2687"/>
                      </a:lnTo>
                      <a:lnTo>
                        <a:pt x="1313" y="2696"/>
                      </a:lnTo>
                      <a:lnTo>
                        <a:pt x="1340" y="2705"/>
                      </a:lnTo>
                      <a:lnTo>
                        <a:pt x="1365" y="2713"/>
                      </a:lnTo>
                      <a:lnTo>
                        <a:pt x="1392" y="2720"/>
                      </a:lnTo>
                      <a:lnTo>
                        <a:pt x="1418" y="2726"/>
                      </a:lnTo>
                      <a:lnTo>
                        <a:pt x="1446" y="2732"/>
                      </a:lnTo>
                      <a:lnTo>
                        <a:pt x="1472" y="2737"/>
                      </a:lnTo>
                      <a:lnTo>
                        <a:pt x="1500" y="2741"/>
                      </a:lnTo>
                      <a:lnTo>
                        <a:pt x="1528" y="2745"/>
                      </a:lnTo>
                      <a:lnTo>
                        <a:pt x="1556" y="2748"/>
                      </a:lnTo>
                      <a:lnTo>
                        <a:pt x="1584" y="2751"/>
                      </a:lnTo>
                      <a:lnTo>
                        <a:pt x="1612" y="2752"/>
                      </a:lnTo>
                      <a:lnTo>
                        <a:pt x="1641" y="2754"/>
                      </a:lnTo>
                      <a:lnTo>
                        <a:pt x="1670" y="2755"/>
                      </a:lnTo>
                      <a:lnTo>
                        <a:pt x="1670" y="3316"/>
                      </a:lnTo>
                      <a:close/>
                      <a:moveTo>
                        <a:pt x="489" y="2826"/>
                      </a:moveTo>
                      <a:lnTo>
                        <a:pt x="461" y="2797"/>
                      </a:lnTo>
                      <a:lnTo>
                        <a:pt x="434" y="2768"/>
                      </a:lnTo>
                      <a:lnTo>
                        <a:pt x="407" y="2738"/>
                      </a:lnTo>
                      <a:lnTo>
                        <a:pt x="381" y="2708"/>
                      </a:lnTo>
                      <a:lnTo>
                        <a:pt x="356" y="2676"/>
                      </a:lnTo>
                      <a:lnTo>
                        <a:pt x="331" y="2644"/>
                      </a:lnTo>
                      <a:lnTo>
                        <a:pt x="308" y="2612"/>
                      </a:lnTo>
                      <a:lnTo>
                        <a:pt x="285" y="2579"/>
                      </a:lnTo>
                      <a:lnTo>
                        <a:pt x="263" y="2545"/>
                      </a:lnTo>
                      <a:lnTo>
                        <a:pt x="241" y="2512"/>
                      </a:lnTo>
                      <a:lnTo>
                        <a:pt x="221" y="2477"/>
                      </a:lnTo>
                      <a:lnTo>
                        <a:pt x="202" y="2442"/>
                      </a:lnTo>
                      <a:lnTo>
                        <a:pt x="182" y="2407"/>
                      </a:lnTo>
                      <a:lnTo>
                        <a:pt x="165" y="2370"/>
                      </a:lnTo>
                      <a:lnTo>
                        <a:pt x="148" y="2333"/>
                      </a:lnTo>
                      <a:lnTo>
                        <a:pt x="131" y="2297"/>
                      </a:lnTo>
                      <a:lnTo>
                        <a:pt x="116" y="2259"/>
                      </a:lnTo>
                      <a:lnTo>
                        <a:pt x="102" y="2221"/>
                      </a:lnTo>
                      <a:lnTo>
                        <a:pt x="87" y="2182"/>
                      </a:lnTo>
                      <a:lnTo>
                        <a:pt x="75" y="2144"/>
                      </a:lnTo>
                      <a:lnTo>
                        <a:pt x="64" y="2105"/>
                      </a:lnTo>
                      <a:lnTo>
                        <a:pt x="53" y="2065"/>
                      </a:lnTo>
                      <a:lnTo>
                        <a:pt x="43" y="2024"/>
                      </a:lnTo>
                      <a:lnTo>
                        <a:pt x="34" y="1984"/>
                      </a:lnTo>
                      <a:lnTo>
                        <a:pt x="26" y="1944"/>
                      </a:lnTo>
                      <a:lnTo>
                        <a:pt x="19" y="1902"/>
                      </a:lnTo>
                      <a:lnTo>
                        <a:pt x="14" y="1861"/>
                      </a:lnTo>
                      <a:lnTo>
                        <a:pt x="9" y="1819"/>
                      </a:lnTo>
                      <a:lnTo>
                        <a:pt x="5" y="1777"/>
                      </a:lnTo>
                      <a:lnTo>
                        <a:pt x="2" y="1735"/>
                      </a:lnTo>
                      <a:lnTo>
                        <a:pt x="0" y="1692"/>
                      </a:lnTo>
                      <a:lnTo>
                        <a:pt x="0" y="1649"/>
                      </a:lnTo>
                      <a:lnTo>
                        <a:pt x="561" y="1649"/>
                      </a:lnTo>
                      <a:lnTo>
                        <a:pt x="562" y="1677"/>
                      </a:lnTo>
                      <a:lnTo>
                        <a:pt x="563" y="1706"/>
                      </a:lnTo>
                      <a:lnTo>
                        <a:pt x="565" y="1735"/>
                      </a:lnTo>
                      <a:lnTo>
                        <a:pt x="567" y="1762"/>
                      </a:lnTo>
                      <a:lnTo>
                        <a:pt x="570" y="1790"/>
                      </a:lnTo>
                      <a:lnTo>
                        <a:pt x="575" y="1817"/>
                      </a:lnTo>
                      <a:lnTo>
                        <a:pt x="579" y="1845"/>
                      </a:lnTo>
                      <a:lnTo>
                        <a:pt x="585" y="1872"/>
                      </a:lnTo>
                      <a:lnTo>
                        <a:pt x="590" y="1899"/>
                      </a:lnTo>
                      <a:lnTo>
                        <a:pt x="597" y="1925"/>
                      </a:lnTo>
                      <a:lnTo>
                        <a:pt x="604" y="1952"/>
                      </a:lnTo>
                      <a:lnTo>
                        <a:pt x="611" y="1978"/>
                      </a:lnTo>
                      <a:lnTo>
                        <a:pt x="619" y="2004"/>
                      </a:lnTo>
                      <a:lnTo>
                        <a:pt x="629" y="2029"/>
                      </a:lnTo>
                      <a:lnTo>
                        <a:pt x="639" y="2055"/>
                      </a:lnTo>
                      <a:lnTo>
                        <a:pt x="649" y="2080"/>
                      </a:lnTo>
                      <a:lnTo>
                        <a:pt x="659" y="2105"/>
                      </a:lnTo>
                      <a:lnTo>
                        <a:pt x="671" y="2129"/>
                      </a:lnTo>
                      <a:lnTo>
                        <a:pt x="683" y="2153"/>
                      </a:lnTo>
                      <a:lnTo>
                        <a:pt x="695" y="2176"/>
                      </a:lnTo>
                      <a:lnTo>
                        <a:pt x="708" y="2200"/>
                      </a:lnTo>
                      <a:lnTo>
                        <a:pt x="722" y="2223"/>
                      </a:lnTo>
                      <a:lnTo>
                        <a:pt x="736" y="2246"/>
                      </a:lnTo>
                      <a:lnTo>
                        <a:pt x="751" y="2268"/>
                      </a:lnTo>
                      <a:lnTo>
                        <a:pt x="766" y="2289"/>
                      </a:lnTo>
                      <a:lnTo>
                        <a:pt x="782" y="2311"/>
                      </a:lnTo>
                      <a:lnTo>
                        <a:pt x="798" y="2332"/>
                      </a:lnTo>
                      <a:lnTo>
                        <a:pt x="815" y="2353"/>
                      </a:lnTo>
                      <a:lnTo>
                        <a:pt x="832" y="2373"/>
                      </a:lnTo>
                      <a:lnTo>
                        <a:pt x="849" y="2393"/>
                      </a:lnTo>
                      <a:lnTo>
                        <a:pt x="868" y="2413"/>
                      </a:lnTo>
                      <a:lnTo>
                        <a:pt x="886" y="2431"/>
                      </a:lnTo>
                      <a:lnTo>
                        <a:pt x="489" y="2826"/>
                      </a:lnTo>
                      <a:close/>
                      <a:moveTo>
                        <a:pt x="0" y="1649"/>
                      </a:moveTo>
                      <a:lnTo>
                        <a:pt x="0" y="1648"/>
                      </a:lnTo>
                      <a:lnTo>
                        <a:pt x="561" y="1648"/>
                      </a:lnTo>
                      <a:lnTo>
                        <a:pt x="561" y="1649"/>
                      </a:lnTo>
                      <a:lnTo>
                        <a:pt x="0" y="16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30" name="Freeform 106"/>
                <p:cNvSpPr>
                  <a:spLocks noEditPoints="1"/>
                </p:cNvSpPr>
                <p:nvPr/>
              </p:nvSpPr>
              <p:spPr bwMode="auto">
                <a:xfrm>
                  <a:off x="2465388" y="1929561"/>
                  <a:ext cx="220663" cy="219075"/>
                </a:xfrm>
                <a:custGeom>
                  <a:avLst/>
                  <a:gdLst/>
                  <a:ahLst/>
                  <a:cxnLst>
                    <a:cxn ang="0">
                      <a:pos x="2775" y="1536"/>
                    </a:cxn>
                    <a:cxn ang="0">
                      <a:pos x="2715" y="1275"/>
                    </a:cxn>
                    <a:cxn ang="0">
                      <a:pos x="2596" y="1048"/>
                    </a:cxn>
                    <a:cxn ang="0">
                      <a:pos x="2877" y="515"/>
                    </a:cxn>
                    <a:cxn ang="0">
                      <a:pos x="3120" y="826"/>
                    </a:cxn>
                    <a:cxn ang="0">
                      <a:pos x="3279" y="1193"/>
                    </a:cxn>
                    <a:cxn ang="0">
                      <a:pos x="3342" y="1605"/>
                    </a:cxn>
                    <a:cxn ang="0">
                      <a:pos x="2320" y="778"/>
                    </a:cxn>
                    <a:cxn ang="0">
                      <a:pos x="2081" y="659"/>
                    </a:cxn>
                    <a:cxn ang="0">
                      <a:pos x="1808" y="595"/>
                    </a:cxn>
                    <a:cxn ang="0">
                      <a:pos x="1834" y="34"/>
                    </a:cxn>
                    <a:cxn ang="0">
                      <a:pos x="2241" y="120"/>
                    </a:cxn>
                    <a:cxn ang="0">
                      <a:pos x="2601" y="294"/>
                    </a:cxn>
                    <a:cxn ang="0">
                      <a:pos x="1661" y="587"/>
                    </a:cxn>
                    <a:cxn ang="0">
                      <a:pos x="1394" y="585"/>
                    </a:cxn>
                    <a:cxn ang="0">
                      <a:pos x="973" y="571"/>
                    </a:cxn>
                    <a:cxn ang="0">
                      <a:pos x="1660" y="26"/>
                    </a:cxn>
                    <a:cxn ang="0">
                      <a:pos x="551" y="544"/>
                    </a:cxn>
                    <a:cxn ang="0">
                      <a:pos x="261" y="65"/>
                    </a:cxn>
                    <a:cxn ang="0">
                      <a:pos x="475" y="8"/>
                    </a:cxn>
                    <a:cxn ang="0">
                      <a:pos x="937" y="570"/>
                    </a:cxn>
                    <a:cxn ang="0">
                      <a:pos x="567" y="795"/>
                    </a:cxn>
                    <a:cxn ang="0">
                      <a:pos x="4" y="492"/>
                    </a:cxn>
                    <a:cxn ang="0">
                      <a:pos x="51" y="287"/>
                    </a:cxn>
                    <a:cxn ang="0">
                      <a:pos x="574" y="873"/>
                    </a:cxn>
                    <a:cxn ang="0">
                      <a:pos x="592" y="1323"/>
                    </a:cxn>
                    <a:cxn ang="0">
                      <a:pos x="33" y="1502"/>
                    </a:cxn>
                    <a:cxn ang="0">
                      <a:pos x="18" y="1018"/>
                    </a:cxn>
                    <a:cxn ang="0">
                      <a:pos x="33" y="1728"/>
                    </a:cxn>
                    <a:cxn ang="0">
                      <a:pos x="602" y="1825"/>
                    </a:cxn>
                    <a:cxn ang="0">
                      <a:pos x="662" y="2075"/>
                    </a:cxn>
                    <a:cxn ang="0">
                      <a:pos x="776" y="2295"/>
                    </a:cxn>
                    <a:cxn ang="0">
                      <a:pos x="480" y="2815"/>
                    </a:cxn>
                    <a:cxn ang="0">
                      <a:pos x="252" y="2514"/>
                    </a:cxn>
                    <a:cxn ang="0">
                      <a:pos x="101" y="2162"/>
                    </a:cxn>
                    <a:cxn ang="0">
                      <a:pos x="35" y="1770"/>
                    </a:cxn>
                    <a:cxn ang="0">
                      <a:pos x="1032" y="2556"/>
                    </a:cxn>
                    <a:cxn ang="0">
                      <a:pos x="1252" y="2676"/>
                    </a:cxn>
                    <a:cxn ang="0">
                      <a:pos x="1501" y="2742"/>
                    </a:cxn>
                    <a:cxn ang="0">
                      <a:pos x="1458" y="3303"/>
                    </a:cxn>
                    <a:cxn ang="0">
                      <a:pos x="1076" y="3209"/>
                    </a:cxn>
                    <a:cxn ang="0">
                      <a:pos x="738" y="3034"/>
                    </a:cxn>
                    <a:cxn ang="0">
                      <a:pos x="1622" y="3315"/>
                    </a:cxn>
                    <a:cxn ang="0">
                      <a:pos x="1673" y="3315"/>
                    </a:cxn>
                    <a:cxn ang="0">
                      <a:pos x="1673" y="2755"/>
                    </a:cxn>
                    <a:cxn ang="0">
                      <a:pos x="1924" y="2727"/>
                    </a:cxn>
                    <a:cxn ang="0">
                      <a:pos x="2177" y="2634"/>
                    </a:cxn>
                    <a:cxn ang="0">
                      <a:pos x="2398" y="2486"/>
                    </a:cxn>
                    <a:cxn ang="0">
                      <a:pos x="2672" y="2984"/>
                    </a:cxn>
                    <a:cxn ang="0">
                      <a:pos x="2322" y="3185"/>
                    </a:cxn>
                    <a:cxn ang="0">
                      <a:pos x="1927" y="3297"/>
                    </a:cxn>
                    <a:cxn ang="0">
                      <a:pos x="2493" y="2393"/>
                    </a:cxn>
                    <a:cxn ang="0">
                      <a:pos x="2646" y="2177"/>
                    </a:cxn>
                    <a:cxn ang="0">
                      <a:pos x="2745" y="1926"/>
                    </a:cxn>
                    <a:cxn ang="0">
                      <a:pos x="2781" y="1649"/>
                    </a:cxn>
                    <a:cxn ang="0">
                      <a:pos x="3299" y="2025"/>
                    </a:cxn>
                    <a:cxn ang="0">
                      <a:pos x="3159" y="2406"/>
                    </a:cxn>
                    <a:cxn ang="0">
                      <a:pos x="2935" y="2739"/>
                    </a:cxn>
                  </a:cxnLst>
                  <a:rect l="0" t="0" r="r" b="b"/>
                  <a:pathLst>
                    <a:path w="3342" h="3315">
                      <a:moveTo>
                        <a:pt x="2781" y="1648"/>
                      </a:moveTo>
                      <a:lnTo>
                        <a:pt x="2781" y="1647"/>
                      </a:lnTo>
                      <a:lnTo>
                        <a:pt x="3342" y="1647"/>
                      </a:lnTo>
                      <a:lnTo>
                        <a:pt x="3342" y="1648"/>
                      </a:lnTo>
                      <a:lnTo>
                        <a:pt x="2781" y="1648"/>
                      </a:lnTo>
                      <a:close/>
                      <a:moveTo>
                        <a:pt x="2781" y="1647"/>
                      </a:moveTo>
                      <a:lnTo>
                        <a:pt x="2780" y="1620"/>
                      </a:lnTo>
                      <a:lnTo>
                        <a:pt x="2779" y="1591"/>
                      </a:lnTo>
                      <a:lnTo>
                        <a:pt x="2777" y="1564"/>
                      </a:lnTo>
                      <a:lnTo>
                        <a:pt x="2775" y="1536"/>
                      </a:lnTo>
                      <a:lnTo>
                        <a:pt x="2772" y="1509"/>
                      </a:lnTo>
                      <a:lnTo>
                        <a:pt x="2768" y="1482"/>
                      </a:lnTo>
                      <a:lnTo>
                        <a:pt x="2764" y="1455"/>
                      </a:lnTo>
                      <a:lnTo>
                        <a:pt x="2759" y="1428"/>
                      </a:lnTo>
                      <a:lnTo>
                        <a:pt x="2752" y="1403"/>
                      </a:lnTo>
                      <a:lnTo>
                        <a:pt x="2746" y="1376"/>
                      </a:lnTo>
                      <a:lnTo>
                        <a:pt x="2739" y="1351"/>
                      </a:lnTo>
                      <a:lnTo>
                        <a:pt x="2732" y="1325"/>
                      </a:lnTo>
                      <a:lnTo>
                        <a:pt x="2724" y="1301"/>
                      </a:lnTo>
                      <a:lnTo>
                        <a:pt x="2715" y="1275"/>
                      </a:lnTo>
                      <a:lnTo>
                        <a:pt x="2705" y="1251"/>
                      </a:lnTo>
                      <a:lnTo>
                        <a:pt x="2695" y="1227"/>
                      </a:lnTo>
                      <a:lnTo>
                        <a:pt x="2685" y="1204"/>
                      </a:lnTo>
                      <a:lnTo>
                        <a:pt x="2674" y="1180"/>
                      </a:lnTo>
                      <a:lnTo>
                        <a:pt x="2663" y="1157"/>
                      </a:lnTo>
                      <a:lnTo>
                        <a:pt x="2650" y="1134"/>
                      </a:lnTo>
                      <a:lnTo>
                        <a:pt x="2637" y="1112"/>
                      </a:lnTo>
                      <a:lnTo>
                        <a:pt x="2624" y="1089"/>
                      </a:lnTo>
                      <a:lnTo>
                        <a:pt x="2610" y="1068"/>
                      </a:lnTo>
                      <a:lnTo>
                        <a:pt x="2596" y="1048"/>
                      </a:lnTo>
                      <a:lnTo>
                        <a:pt x="2581" y="1026"/>
                      </a:lnTo>
                      <a:lnTo>
                        <a:pt x="2566" y="1006"/>
                      </a:lnTo>
                      <a:lnTo>
                        <a:pt x="2549" y="986"/>
                      </a:lnTo>
                      <a:lnTo>
                        <a:pt x="2533" y="966"/>
                      </a:lnTo>
                      <a:lnTo>
                        <a:pt x="2516" y="948"/>
                      </a:lnTo>
                      <a:lnTo>
                        <a:pt x="2499" y="928"/>
                      </a:lnTo>
                      <a:lnTo>
                        <a:pt x="2481" y="911"/>
                      </a:lnTo>
                      <a:lnTo>
                        <a:pt x="2463" y="893"/>
                      </a:lnTo>
                      <a:lnTo>
                        <a:pt x="2849" y="488"/>
                      </a:lnTo>
                      <a:lnTo>
                        <a:pt x="2877" y="515"/>
                      </a:lnTo>
                      <a:lnTo>
                        <a:pt x="2905" y="544"/>
                      </a:lnTo>
                      <a:lnTo>
                        <a:pt x="2932" y="572"/>
                      </a:lnTo>
                      <a:lnTo>
                        <a:pt x="2958" y="602"/>
                      </a:lnTo>
                      <a:lnTo>
                        <a:pt x="2983" y="632"/>
                      </a:lnTo>
                      <a:lnTo>
                        <a:pt x="3008" y="663"/>
                      </a:lnTo>
                      <a:lnTo>
                        <a:pt x="3032" y="695"/>
                      </a:lnTo>
                      <a:lnTo>
                        <a:pt x="3055" y="726"/>
                      </a:lnTo>
                      <a:lnTo>
                        <a:pt x="3077" y="759"/>
                      </a:lnTo>
                      <a:lnTo>
                        <a:pt x="3099" y="793"/>
                      </a:lnTo>
                      <a:lnTo>
                        <a:pt x="3120" y="826"/>
                      </a:lnTo>
                      <a:lnTo>
                        <a:pt x="3140" y="861"/>
                      </a:lnTo>
                      <a:lnTo>
                        <a:pt x="3159" y="896"/>
                      </a:lnTo>
                      <a:lnTo>
                        <a:pt x="3176" y="931"/>
                      </a:lnTo>
                      <a:lnTo>
                        <a:pt x="3194" y="967"/>
                      </a:lnTo>
                      <a:lnTo>
                        <a:pt x="3210" y="1004"/>
                      </a:lnTo>
                      <a:lnTo>
                        <a:pt x="3225" y="1040"/>
                      </a:lnTo>
                      <a:lnTo>
                        <a:pt x="3241" y="1078"/>
                      </a:lnTo>
                      <a:lnTo>
                        <a:pt x="3254" y="1116"/>
                      </a:lnTo>
                      <a:lnTo>
                        <a:pt x="3267" y="1155"/>
                      </a:lnTo>
                      <a:lnTo>
                        <a:pt x="3279" y="1193"/>
                      </a:lnTo>
                      <a:lnTo>
                        <a:pt x="3290" y="1232"/>
                      </a:lnTo>
                      <a:lnTo>
                        <a:pt x="3299" y="1272"/>
                      </a:lnTo>
                      <a:lnTo>
                        <a:pt x="3308" y="1313"/>
                      </a:lnTo>
                      <a:lnTo>
                        <a:pt x="3316" y="1353"/>
                      </a:lnTo>
                      <a:lnTo>
                        <a:pt x="3322" y="1394"/>
                      </a:lnTo>
                      <a:lnTo>
                        <a:pt x="3329" y="1435"/>
                      </a:lnTo>
                      <a:lnTo>
                        <a:pt x="3334" y="1477"/>
                      </a:lnTo>
                      <a:lnTo>
                        <a:pt x="3338" y="1519"/>
                      </a:lnTo>
                      <a:lnTo>
                        <a:pt x="3340" y="1562"/>
                      </a:lnTo>
                      <a:lnTo>
                        <a:pt x="3342" y="1605"/>
                      </a:lnTo>
                      <a:lnTo>
                        <a:pt x="3342" y="1647"/>
                      </a:lnTo>
                      <a:lnTo>
                        <a:pt x="2781" y="1647"/>
                      </a:lnTo>
                      <a:close/>
                      <a:moveTo>
                        <a:pt x="2463" y="893"/>
                      </a:moveTo>
                      <a:lnTo>
                        <a:pt x="2444" y="875"/>
                      </a:lnTo>
                      <a:lnTo>
                        <a:pt x="2425" y="858"/>
                      </a:lnTo>
                      <a:lnTo>
                        <a:pt x="2404" y="841"/>
                      </a:lnTo>
                      <a:lnTo>
                        <a:pt x="2384" y="824"/>
                      </a:lnTo>
                      <a:lnTo>
                        <a:pt x="2363" y="809"/>
                      </a:lnTo>
                      <a:lnTo>
                        <a:pt x="2342" y="794"/>
                      </a:lnTo>
                      <a:lnTo>
                        <a:pt x="2320" y="778"/>
                      </a:lnTo>
                      <a:lnTo>
                        <a:pt x="2298" y="764"/>
                      </a:lnTo>
                      <a:lnTo>
                        <a:pt x="2275" y="751"/>
                      </a:lnTo>
                      <a:lnTo>
                        <a:pt x="2252" y="738"/>
                      </a:lnTo>
                      <a:lnTo>
                        <a:pt x="2229" y="724"/>
                      </a:lnTo>
                      <a:lnTo>
                        <a:pt x="2205" y="712"/>
                      </a:lnTo>
                      <a:lnTo>
                        <a:pt x="2181" y="701"/>
                      </a:lnTo>
                      <a:lnTo>
                        <a:pt x="2157" y="689"/>
                      </a:lnTo>
                      <a:lnTo>
                        <a:pt x="2131" y="678"/>
                      </a:lnTo>
                      <a:lnTo>
                        <a:pt x="2107" y="668"/>
                      </a:lnTo>
                      <a:lnTo>
                        <a:pt x="2081" y="659"/>
                      </a:lnTo>
                      <a:lnTo>
                        <a:pt x="2055" y="650"/>
                      </a:lnTo>
                      <a:lnTo>
                        <a:pt x="2029" y="642"/>
                      </a:lnTo>
                      <a:lnTo>
                        <a:pt x="2003" y="633"/>
                      </a:lnTo>
                      <a:lnTo>
                        <a:pt x="1975" y="626"/>
                      </a:lnTo>
                      <a:lnTo>
                        <a:pt x="1949" y="619"/>
                      </a:lnTo>
                      <a:lnTo>
                        <a:pt x="1921" y="613"/>
                      </a:lnTo>
                      <a:lnTo>
                        <a:pt x="1893" y="608"/>
                      </a:lnTo>
                      <a:lnTo>
                        <a:pt x="1865" y="603"/>
                      </a:lnTo>
                      <a:lnTo>
                        <a:pt x="1837" y="599"/>
                      </a:lnTo>
                      <a:lnTo>
                        <a:pt x="1808" y="595"/>
                      </a:lnTo>
                      <a:lnTo>
                        <a:pt x="1779" y="592"/>
                      </a:lnTo>
                      <a:lnTo>
                        <a:pt x="1750" y="590"/>
                      </a:lnTo>
                      <a:lnTo>
                        <a:pt x="1721" y="589"/>
                      </a:lnTo>
                      <a:lnTo>
                        <a:pt x="1691" y="588"/>
                      </a:lnTo>
                      <a:lnTo>
                        <a:pt x="1661" y="587"/>
                      </a:lnTo>
                      <a:lnTo>
                        <a:pt x="1661" y="26"/>
                      </a:lnTo>
                      <a:lnTo>
                        <a:pt x="1705" y="27"/>
                      </a:lnTo>
                      <a:lnTo>
                        <a:pt x="1748" y="28"/>
                      </a:lnTo>
                      <a:lnTo>
                        <a:pt x="1791" y="31"/>
                      </a:lnTo>
                      <a:lnTo>
                        <a:pt x="1834" y="34"/>
                      </a:lnTo>
                      <a:lnTo>
                        <a:pt x="1877" y="39"/>
                      </a:lnTo>
                      <a:lnTo>
                        <a:pt x="1919" y="44"/>
                      </a:lnTo>
                      <a:lnTo>
                        <a:pt x="1960" y="50"/>
                      </a:lnTo>
                      <a:lnTo>
                        <a:pt x="2002" y="57"/>
                      </a:lnTo>
                      <a:lnTo>
                        <a:pt x="2043" y="65"/>
                      </a:lnTo>
                      <a:lnTo>
                        <a:pt x="2083" y="75"/>
                      </a:lnTo>
                      <a:lnTo>
                        <a:pt x="2123" y="85"/>
                      </a:lnTo>
                      <a:lnTo>
                        <a:pt x="2163" y="96"/>
                      </a:lnTo>
                      <a:lnTo>
                        <a:pt x="2202" y="108"/>
                      </a:lnTo>
                      <a:lnTo>
                        <a:pt x="2241" y="120"/>
                      </a:lnTo>
                      <a:lnTo>
                        <a:pt x="2279" y="135"/>
                      </a:lnTo>
                      <a:lnTo>
                        <a:pt x="2317" y="149"/>
                      </a:lnTo>
                      <a:lnTo>
                        <a:pt x="2354" y="164"/>
                      </a:lnTo>
                      <a:lnTo>
                        <a:pt x="2391" y="181"/>
                      </a:lnTo>
                      <a:lnTo>
                        <a:pt x="2428" y="197"/>
                      </a:lnTo>
                      <a:lnTo>
                        <a:pt x="2463" y="215"/>
                      </a:lnTo>
                      <a:lnTo>
                        <a:pt x="2499" y="234"/>
                      </a:lnTo>
                      <a:lnTo>
                        <a:pt x="2534" y="253"/>
                      </a:lnTo>
                      <a:lnTo>
                        <a:pt x="2568" y="272"/>
                      </a:lnTo>
                      <a:lnTo>
                        <a:pt x="2601" y="294"/>
                      </a:lnTo>
                      <a:lnTo>
                        <a:pt x="2635" y="315"/>
                      </a:lnTo>
                      <a:lnTo>
                        <a:pt x="2668" y="338"/>
                      </a:lnTo>
                      <a:lnTo>
                        <a:pt x="2699" y="361"/>
                      </a:lnTo>
                      <a:lnTo>
                        <a:pt x="2730" y="385"/>
                      </a:lnTo>
                      <a:lnTo>
                        <a:pt x="2761" y="409"/>
                      </a:lnTo>
                      <a:lnTo>
                        <a:pt x="2791" y="435"/>
                      </a:lnTo>
                      <a:lnTo>
                        <a:pt x="2820" y="461"/>
                      </a:lnTo>
                      <a:lnTo>
                        <a:pt x="2849" y="488"/>
                      </a:lnTo>
                      <a:lnTo>
                        <a:pt x="2463" y="893"/>
                      </a:lnTo>
                      <a:close/>
                      <a:moveTo>
                        <a:pt x="1661" y="587"/>
                      </a:moveTo>
                      <a:lnTo>
                        <a:pt x="1660" y="587"/>
                      </a:lnTo>
                      <a:lnTo>
                        <a:pt x="1660" y="26"/>
                      </a:lnTo>
                      <a:lnTo>
                        <a:pt x="1661" y="26"/>
                      </a:lnTo>
                      <a:lnTo>
                        <a:pt x="1661" y="587"/>
                      </a:lnTo>
                      <a:close/>
                      <a:moveTo>
                        <a:pt x="1660" y="587"/>
                      </a:moveTo>
                      <a:lnTo>
                        <a:pt x="1604" y="587"/>
                      </a:lnTo>
                      <a:lnTo>
                        <a:pt x="1549" y="587"/>
                      </a:lnTo>
                      <a:lnTo>
                        <a:pt x="1496" y="586"/>
                      </a:lnTo>
                      <a:lnTo>
                        <a:pt x="1444" y="586"/>
                      </a:lnTo>
                      <a:lnTo>
                        <a:pt x="1394" y="585"/>
                      </a:lnTo>
                      <a:lnTo>
                        <a:pt x="1346" y="584"/>
                      </a:lnTo>
                      <a:lnTo>
                        <a:pt x="1299" y="582"/>
                      </a:lnTo>
                      <a:lnTo>
                        <a:pt x="1253" y="581"/>
                      </a:lnTo>
                      <a:lnTo>
                        <a:pt x="1209" y="579"/>
                      </a:lnTo>
                      <a:lnTo>
                        <a:pt x="1166" y="578"/>
                      </a:lnTo>
                      <a:lnTo>
                        <a:pt x="1125" y="577"/>
                      </a:lnTo>
                      <a:lnTo>
                        <a:pt x="1085" y="575"/>
                      </a:lnTo>
                      <a:lnTo>
                        <a:pt x="1047" y="574"/>
                      </a:lnTo>
                      <a:lnTo>
                        <a:pt x="1009" y="572"/>
                      </a:lnTo>
                      <a:lnTo>
                        <a:pt x="973" y="571"/>
                      </a:lnTo>
                      <a:lnTo>
                        <a:pt x="937" y="570"/>
                      </a:lnTo>
                      <a:lnTo>
                        <a:pt x="960" y="9"/>
                      </a:lnTo>
                      <a:lnTo>
                        <a:pt x="1030" y="12"/>
                      </a:lnTo>
                      <a:lnTo>
                        <a:pt x="1107" y="14"/>
                      </a:lnTo>
                      <a:lnTo>
                        <a:pt x="1188" y="17"/>
                      </a:lnTo>
                      <a:lnTo>
                        <a:pt x="1272" y="20"/>
                      </a:lnTo>
                      <a:lnTo>
                        <a:pt x="1362" y="23"/>
                      </a:lnTo>
                      <a:lnTo>
                        <a:pt x="1457" y="25"/>
                      </a:lnTo>
                      <a:lnTo>
                        <a:pt x="1556" y="26"/>
                      </a:lnTo>
                      <a:lnTo>
                        <a:pt x="1660" y="26"/>
                      </a:lnTo>
                      <a:lnTo>
                        <a:pt x="1660" y="587"/>
                      </a:lnTo>
                      <a:close/>
                      <a:moveTo>
                        <a:pt x="937" y="570"/>
                      </a:moveTo>
                      <a:lnTo>
                        <a:pt x="843" y="565"/>
                      </a:lnTo>
                      <a:lnTo>
                        <a:pt x="763" y="560"/>
                      </a:lnTo>
                      <a:lnTo>
                        <a:pt x="695" y="555"/>
                      </a:lnTo>
                      <a:lnTo>
                        <a:pt x="641" y="550"/>
                      </a:lnTo>
                      <a:lnTo>
                        <a:pt x="599" y="547"/>
                      </a:lnTo>
                      <a:lnTo>
                        <a:pt x="570" y="544"/>
                      </a:lnTo>
                      <a:lnTo>
                        <a:pt x="559" y="544"/>
                      </a:lnTo>
                      <a:lnTo>
                        <a:pt x="551" y="544"/>
                      </a:lnTo>
                      <a:lnTo>
                        <a:pt x="545" y="544"/>
                      </a:lnTo>
                      <a:lnTo>
                        <a:pt x="543" y="545"/>
                      </a:lnTo>
                      <a:lnTo>
                        <a:pt x="144" y="153"/>
                      </a:lnTo>
                      <a:lnTo>
                        <a:pt x="159" y="138"/>
                      </a:lnTo>
                      <a:lnTo>
                        <a:pt x="175" y="123"/>
                      </a:lnTo>
                      <a:lnTo>
                        <a:pt x="192" y="110"/>
                      </a:lnTo>
                      <a:lnTo>
                        <a:pt x="208" y="97"/>
                      </a:lnTo>
                      <a:lnTo>
                        <a:pt x="225" y="86"/>
                      </a:lnTo>
                      <a:lnTo>
                        <a:pt x="243" y="76"/>
                      </a:lnTo>
                      <a:lnTo>
                        <a:pt x="261" y="65"/>
                      </a:lnTo>
                      <a:lnTo>
                        <a:pt x="279" y="56"/>
                      </a:lnTo>
                      <a:lnTo>
                        <a:pt x="299" y="48"/>
                      </a:lnTo>
                      <a:lnTo>
                        <a:pt x="318" y="41"/>
                      </a:lnTo>
                      <a:lnTo>
                        <a:pt x="339" y="35"/>
                      </a:lnTo>
                      <a:lnTo>
                        <a:pt x="360" y="29"/>
                      </a:lnTo>
                      <a:lnTo>
                        <a:pt x="382" y="23"/>
                      </a:lnTo>
                      <a:lnTo>
                        <a:pt x="404" y="18"/>
                      </a:lnTo>
                      <a:lnTo>
                        <a:pt x="426" y="14"/>
                      </a:lnTo>
                      <a:lnTo>
                        <a:pt x="450" y="10"/>
                      </a:lnTo>
                      <a:lnTo>
                        <a:pt x="475" y="8"/>
                      </a:lnTo>
                      <a:lnTo>
                        <a:pt x="500" y="5"/>
                      </a:lnTo>
                      <a:lnTo>
                        <a:pt x="527" y="4"/>
                      </a:lnTo>
                      <a:lnTo>
                        <a:pt x="553" y="2"/>
                      </a:lnTo>
                      <a:lnTo>
                        <a:pt x="610" y="0"/>
                      </a:lnTo>
                      <a:lnTo>
                        <a:pt x="672" y="0"/>
                      </a:lnTo>
                      <a:lnTo>
                        <a:pt x="736" y="1"/>
                      </a:lnTo>
                      <a:lnTo>
                        <a:pt x="805" y="3"/>
                      </a:lnTo>
                      <a:lnTo>
                        <a:pt x="880" y="6"/>
                      </a:lnTo>
                      <a:lnTo>
                        <a:pt x="960" y="9"/>
                      </a:lnTo>
                      <a:lnTo>
                        <a:pt x="937" y="570"/>
                      </a:lnTo>
                      <a:close/>
                      <a:moveTo>
                        <a:pt x="543" y="545"/>
                      </a:moveTo>
                      <a:lnTo>
                        <a:pt x="541" y="549"/>
                      </a:lnTo>
                      <a:lnTo>
                        <a:pt x="540" y="554"/>
                      </a:lnTo>
                      <a:lnTo>
                        <a:pt x="540" y="561"/>
                      </a:lnTo>
                      <a:lnTo>
                        <a:pt x="541" y="570"/>
                      </a:lnTo>
                      <a:lnTo>
                        <a:pt x="544" y="595"/>
                      </a:lnTo>
                      <a:lnTo>
                        <a:pt x="549" y="629"/>
                      </a:lnTo>
                      <a:lnTo>
                        <a:pt x="555" y="674"/>
                      </a:lnTo>
                      <a:lnTo>
                        <a:pt x="561" y="728"/>
                      </a:lnTo>
                      <a:lnTo>
                        <a:pt x="567" y="795"/>
                      </a:lnTo>
                      <a:lnTo>
                        <a:pt x="574" y="873"/>
                      </a:lnTo>
                      <a:lnTo>
                        <a:pt x="12" y="902"/>
                      </a:lnTo>
                      <a:lnTo>
                        <a:pt x="8" y="831"/>
                      </a:lnTo>
                      <a:lnTo>
                        <a:pt x="5" y="766"/>
                      </a:lnTo>
                      <a:lnTo>
                        <a:pt x="2" y="704"/>
                      </a:lnTo>
                      <a:lnTo>
                        <a:pt x="1" y="646"/>
                      </a:lnTo>
                      <a:lnTo>
                        <a:pt x="0" y="592"/>
                      </a:lnTo>
                      <a:lnTo>
                        <a:pt x="2" y="540"/>
                      </a:lnTo>
                      <a:lnTo>
                        <a:pt x="3" y="515"/>
                      </a:lnTo>
                      <a:lnTo>
                        <a:pt x="4" y="492"/>
                      </a:lnTo>
                      <a:lnTo>
                        <a:pt x="6" y="468"/>
                      </a:lnTo>
                      <a:lnTo>
                        <a:pt x="9" y="446"/>
                      </a:lnTo>
                      <a:lnTo>
                        <a:pt x="12" y="423"/>
                      </a:lnTo>
                      <a:lnTo>
                        <a:pt x="15" y="403"/>
                      </a:lnTo>
                      <a:lnTo>
                        <a:pt x="19" y="382"/>
                      </a:lnTo>
                      <a:lnTo>
                        <a:pt x="24" y="362"/>
                      </a:lnTo>
                      <a:lnTo>
                        <a:pt x="30" y="342"/>
                      </a:lnTo>
                      <a:lnTo>
                        <a:pt x="36" y="323"/>
                      </a:lnTo>
                      <a:lnTo>
                        <a:pt x="43" y="305"/>
                      </a:lnTo>
                      <a:lnTo>
                        <a:pt x="51" y="287"/>
                      </a:lnTo>
                      <a:lnTo>
                        <a:pt x="60" y="268"/>
                      </a:lnTo>
                      <a:lnTo>
                        <a:pt x="69" y="251"/>
                      </a:lnTo>
                      <a:lnTo>
                        <a:pt x="79" y="235"/>
                      </a:lnTo>
                      <a:lnTo>
                        <a:pt x="89" y="217"/>
                      </a:lnTo>
                      <a:lnTo>
                        <a:pt x="102" y="201"/>
                      </a:lnTo>
                      <a:lnTo>
                        <a:pt x="115" y="185"/>
                      </a:lnTo>
                      <a:lnTo>
                        <a:pt x="128" y="169"/>
                      </a:lnTo>
                      <a:lnTo>
                        <a:pt x="144" y="153"/>
                      </a:lnTo>
                      <a:lnTo>
                        <a:pt x="543" y="545"/>
                      </a:lnTo>
                      <a:close/>
                      <a:moveTo>
                        <a:pt x="574" y="873"/>
                      </a:moveTo>
                      <a:lnTo>
                        <a:pt x="576" y="911"/>
                      </a:lnTo>
                      <a:lnTo>
                        <a:pt x="578" y="950"/>
                      </a:lnTo>
                      <a:lnTo>
                        <a:pt x="580" y="990"/>
                      </a:lnTo>
                      <a:lnTo>
                        <a:pt x="582" y="1033"/>
                      </a:lnTo>
                      <a:lnTo>
                        <a:pt x="584" y="1077"/>
                      </a:lnTo>
                      <a:lnTo>
                        <a:pt x="586" y="1122"/>
                      </a:lnTo>
                      <a:lnTo>
                        <a:pt x="588" y="1170"/>
                      </a:lnTo>
                      <a:lnTo>
                        <a:pt x="589" y="1219"/>
                      </a:lnTo>
                      <a:lnTo>
                        <a:pt x="591" y="1270"/>
                      </a:lnTo>
                      <a:lnTo>
                        <a:pt x="592" y="1323"/>
                      </a:lnTo>
                      <a:lnTo>
                        <a:pt x="593" y="1377"/>
                      </a:lnTo>
                      <a:lnTo>
                        <a:pt x="594" y="1434"/>
                      </a:lnTo>
                      <a:lnTo>
                        <a:pt x="595" y="1492"/>
                      </a:lnTo>
                      <a:lnTo>
                        <a:pt x="595" y="1554"/>
                      </a:lnTo>
                      <a:lnTo>
                        <a:pt x="595" y="1616"/>
                      </a:lnTo>
                      <a:lnTo>
                        <a:pt x="595" y="1681"/>
                      </a:lnTo>
                      <a:lnTo>
                        <a:pt x="33" y="1676"/>
                      </a:lnTo>
                      <a:lnTo>
                        <a:pt x="33" y="1617"/>
                      </a:lnTo>
                      <a:lnTo>
                        <a:pt x="33" y="1559"/>
                      </a:lnTo>
                      <a:lnTo>
                        <a:pt x="33" y="1502"/>
                      </a:lnTo>
                      <a:lnTo>
                        <a:pt x="32" y="1446"/>
                      </a:lnTo>
                      <a:lnTo>
                        <a:pt x="31" y="1392"/>
                      </a:lnTo>
                      <a:lnTo>
                        <a:pt x="30" y="1340"/>
                      </a:lnTo>
                      <a:lnTo>
                        <a:pt x="29" y="1290"/>
                      </a:lnTo>
                      <a:lnTo>
                        <a:pt x="27" y="1240"/>
                      </a:lnTo>
                      <a:lnTo>
                        <a:pt x="26" y="1193"/>
                      </a:lnTo>
                      <a:lnTo>
                        <a:pt x="24" y="1148"/>
                      </a:lnTo>
                      <a:lnTo>
                        <a:pt x="22" y="1103"/>
                      </a:lnTo>
                      <a:lnTo>
                        <a:pt x="20" y="1060"/>
                      </a:lnTo>
                      <a:lnTo>
                        <a:pt x="18" y="1018"/>
                      </a:lnTo>
                      <a:lnTo>
                        <a:pt x="16" y="977"/>
                      </a:lnTo>
                      <a:lnTo>
                        <a:pt x="14" y="938"/>
                      </a:lnTo>
                      <a:lnTo>
                        <a:pt x="12" y="902"/>
                      </a:lnTo>
                      <a:lnTo>
                        <a:pt x="574" y="873"/>
                      </a:lnTo>
                      <a:close/>
                      <a:moveTo>
                        <a:pt x="595" y="1681"/>
                      </a:moveTo>
                      <a:lnTo>
                        <a:pt x="595" y="1689"/>
                      </a:lnTo>
                      <a:lnTo>
                        <a:pt x="595" y="1698"/>
                      </a:lnTo>
                      <a:lnTo>
                        <a:pt x="595" y="1708"/>
                      </a:lnTo>
                      <a:lnTo>
                        <a:pt x="595" y="1718"/>
                      </a:lnTo>
                      <a:lnTo>
                        <a:pt x="33" y="1728"/>
                      </a:lnTo>
                      <a:lnTo>
                        <a:pt x="33" y="1717"/>
                      </a:lnTo>
                      <a:lnTo>
                        <a:pt x="33" y="1703"/>
                      </a:lnTo>
                      <a:lnTo>
                        <a:pt x="33" y="1690"/>
                      </a:lnTo>
                      <a:lnTo>
                        <a:pt x="33" y="1676"/>
                      </a:lnTo>
                      <a:lnTo>
                        <a:pt x="595" y="1681"/>
                      </a:lnTo>
                      <a:close/>
                      <a:moveTo>
                        <a:pt x="595" y="1718"/>
                      </a:moveTo>
                      <a:lnTo>
                        <a:pt x="596" y="1744"/>
                      </a:lnTo>
                      <a:lnTo>
                        <a:pt x="598" y="1772"/>
                      </a:lnTo>
                      <a:lnTo>
                        <a:pt x="600" y="1798"/>
                      </a:lnTo>
                      <a:lnTo>
                        <a:pt x="602" y="1825"/>
                      </a:lnTo>
                      <a:lnTo>
                        <a:pt x="606" y="1850"/>
                      </a:lnTo>
                      <a:lnTo>
                        <a:pt x="610" y="1877"/>
                      </a:lnTo>
                      <a:lnTo>
                        <a:pt x="614" y="1902"/>
                      </a:lnTo>
                      <a:lnTo>
                        <a:pt x="620" y="1928"/>
                      </a:lnTo>
                      <a:lnTo>
                        <a:pt x="626" y="1953"/>
                      </a:lnTo>
                      <a:lnTo>
                        <a:pt x="632" y="1978"/>
                      </a:lnTo>
                      <a:lnTo>
                        <a:pt x="639" y="2002"/>
                      </a:lnTo>
                      <a:lnTo>
                        <a:pt x="646" y="2027"/>
                      </a:lnTo>
                      <a:lnTo>
                        <a:pt x="654" y="2051"/>
                      </a:lnTo>
                      <a:lnTo>
                        <a:pt x="662" y="2075"/>
                      </a:lnTo>
                      <a:lnTo>
                        <a:pt x="672" y="2098"/>
                      </a:lnTo>
                      <a:lnTo>
                        <a:pt x="681" y="2122"/>
                      </a:lnTo>
                      <a:lnTo>
                        <a:pt x="691" y="2144"/>
                      </a:lnTo>
                      <a:lnTo>
                        <a:pt x="701" y="2167"/>
                      </a:lnTo>
                      <a:lnTo>
                        <a:pt x="713" y="2189"/>
                      </a:lnTo>
                      <a:lnTo>
                        <a:pt x="725" y="2211"/>
                      </a:lnTo>
                      <a:lnTo>
                        <a:pt x="737" y="2233"/>
                      </a:lnTo>
                      <a:lnTo>
                        <a:pt x="749" y="2254"/>
                      </a:lnTo>
                      <a:lnTo>
                        <a:pt x="763" y="2275"/>
                      </a:lnTo>
                      <a:lnTo>
                        <a:pt x="776" y="2295"/>
                      </a:lnTo>
                      <a:lnTo>
                        <a:pt x="790" y="2315"/>
                      </a:lnTo>
                      <a:lnTo>
                        <a:pt x="804" y="2335"/>
                      </a:lnTo>
                      <a:lnTo>
                        <a:pt x="820" y="2355"/>
                      </a:lnTo>
                      <a:lnTo>
                        <a:pt x="835" y="2374"/>
                      </a:lnTo>
                      <a:lnTo>
                        <a:pt x="850" y="2392"/>
                      </a:lnTo>
                      <a:lnTo>
                        <a:pt x="867" y="2410"/>
                      </a:lnTo>
                      <a:lnTo>
                        <a:pt x="883" y="2429"/>
                      </a:lnTo>
                      <a:lnTo>
                        <a:pt x="900" y="2446"/>
                      </a:lnTo>
                      <a:lnTo>
                        <a:pt x="506" y="2842"/>
                      </a:lnTo>
                      <a:lnTo>
                        <a:pt x="480" y="2815"/>
                      </a:lnTo>
                      <a:lnTo>
                        <a:pt x="453" y="2788"/>
                      </a:lnTo>
                      <a:lnTo>
                        <a:pt x="429" y="2760"/>
                      </a:lnTo>
                      <a:lnTo>
                        <a:pt x="404" y="2731"/>
                      </a:lnTo>
                      <a:lnTo>
                        <a:pt x="380" y="2702"/>
                      </a:lnTo>
                      <a:lnTo>
                        <a:pt x="357" y="2671"/>
                      </a:lnTo>
                      <a:lnTo>
                        <a:pt x="335" y="2641"/>
                      </a:lnTo>
                      <a:lnTo>
                        <a:pt x="313" y="2610"/>
                      </a:lnTo>
                      <a:lnTo>
                        <a:pt x="292" y="2579"/>
                      </a:lnTo>
                      <a:lnTo>
                        <a:pt x="271" y="2547"/>
                      </a:lnTo>
                      <a:lnTo>
                        <a:pt x="252" y="2514"/>
                      </a:lnTo>
                      <a:lnTo>
                        <a:pt x="233" y="2481"/>
                      </a:lnTo>
                      <a:lnTo>
                        <a:pt x="215" y="2447"/>
                      </a:lnTo>
                      <a:lnTo>
                        <a:pt x="198" y="2413"/>
                      </a:lnTo>
                      <a:lnTo>
                        <a:pt x="181" y="2379"/>
                      </a:lnTo>
                      <a:lnTo>
                        <a:pt x="166" y="2344"/>
                      </a:lnTo>
                      <a:lnTo>
                        <a:pt x="152" y="2308"/>
                      </a:lnTo>
                      <a:lnTo>
                        <a:pt x="137" y="2273"/>
                      </a:lnTo>
                      <a:lnTo>
                        <a:pt x="124" y="2236"/>
                      </a:lnTo>
                      <a:lnTo>
                        <a:pt x="112" y="2199"/>
                      </a:lnTo>
                      <a:lnTo>
                        <a:pt x="101" y="2162"/>
                      </a:lnTo>
                      <a:lnTo>
                        <a:pt x="89" y="2125"/>
                      </a:lnTo>
                      <a:lnTo>
                        <a:pt x="80" y="2087"/>
                      </a:lnTo>
                      <a:lnTo>
                        <a:pt x="71" y="2048"/>
                      </a:lnTo>
                      <a:lnTo>
                        <a:pt x="63" y="2009"/>
                      </a:lnTo>
                      <a:lnTo>
                        <a:pt x="56" y="1971"/>
                      </a:lnTo>
                      <a:lnTo>
                        <a:pt x="50" y="1931"/>
                      </a:lnTo>
                      <a:lnTo>
                        <a:pt x="44" y="1891"/>
                      </a:lnTo>
                      <a:lnTo>
                        <a:pt x="40" y="1851"/>
                      </a:lnTo>
                      <a:lnTo>
                        <a:pt x="37" y="1811"/>
                      </a:lnTo>
                      <a:lnTo>
                        <a:pt x="35" y="1770"/>
                      </a:lnTo>
                      <a:lnTo>
                        <a:pt x="33" y="1728"/>
                      </a:lnTo>
                      <a:lnTo>
                        <a:pt x="595" y="1718"/>
                      </a:lnTo>
                      <a:close/>
                      <a:moveTo>
                        <a:pt x="900" y="2446"/>
                      </a:moveTo>
                      <a:lnTo>
                        <a:pt x="918" y="2463"/>
                      </a:lnTo>
                      <a:lnTo>
                        <a:pt x="936" y="2480"/>
                      </a:lnTo>
                      <a:lnTo>
                        <a:pt x="955" y="2496"/>
                      </a:lnTo>
                      <a:lnTo>
                        <a:pt x="973" y="2511"/>
                      </a:lnTo>
                      <a:lnTo>
                        <a:pt x="992" y="2528"/>
                      </a:lnTo>
                      <a:lnTo>
                        <a:pt x="1012" y="2542"/>
                      </a:lnTo>
                      <a:lnTo>
                        <a:pt x="1032" y="2556"/>
                      </a:lnTo>
                      <a:lnTo>
                        <a:pt x="1053" y="2570"/>
                      </a:lnTo>
                      <a:lnTo>
                        <a:pt x="1073" y="2584"/>
                      </a:lnTo>
                      <a:lnTo>
                        <a:pt x="1095" y="2597"/>
                      </a:lnTo>
                      <a:lnTo>
                        <a:pt x="1116" y="2610"/>
                      </a:lnTo>
                      <a:lnTo>
                        <a:pt x="1137" y="2622"/>
                      </a:lnTo>
                      <a:lnTo>
                        <a:pt x="1160" y="2634"/>
                      </a:lnTo>
                      <a:lnTo>
                        <a:pt x="1182" y="2645"/>
                      </a:lnTo>
                      <a:lnTo>
                        <a:pt x="1205" y="2656"/>
                      </a:lnTo>
                      <a:lnTo>
                        <a:pt x="1228" y="2665"/>
                      </a:lnTo>
                      <a:lnTo>
                        <a:pt x="1252" y="2676"/>
                      </a:lnTo>
                      <a:lnTo>
                        <a:pt x="1275" y="2685"/>
                      </a:lnTo>
                      <a:lnTo>
                        <a:pt x="1300" y="2693"/>
                      </a:lnTo>
                      <a:lnTo>
                        <a:pt x="1323" y="2701"/>
                      </a:lnTo>
                      <a:lnTo>
                        <a:pt x="1348" y="2709"/>
                      </a:lnTo>
                      <a:lnTo>
                        <a:pt x="1373" y="2716"/>
                      </a:lnTo>
                      <a:lnTo>
                        <a:pt x="1398" y="2722"/>
                      </a:lnTo>
                      <a:lnTo>
                        <a:pt x="1423" y="2729"/>
                      </a:lnTo>
                      <a:lnTo>
                        <a:pt x="1449" y="2734"/>
                      </a:lnTo>
                      <a:lnTo>
                        <a:pt x="1476" y="2738"/>
                      </a:lnTo>
                      <a:lnTo>
                        <a:pt x="1501" y="2742"/>
                      </a:lnTo>
                      <a:lnTo>
                        <a:pt x="1528" y="2746"/>
                      </a:lnTo>
                      <a:lnTo>
                        <a:pt x="1554" y="2749"/>
                      </a:lnTo>
                      <a:lnTo>
                        <a:pt x="1582" y="2751"/>
                      </a:lnTo>
                      <a:lnTo>
                        <a:pt x="1608" y="2753"/>
                      </a:lnTo>
                      <a:lnTo>
                        <a:pt x="1636" y="2754"/>
                      </a:lnTo>
                      <a:lnTo>
                        <a:pt x="1621" y="3315"/>
                      </a:lnTo>
                      <a:lnTo>
                        <a:pt x="1580" y="3313"/>
                      </a:lnTo>
                      <a:lnTo>
                        <a:pt x="1539" y="3311"/>
                      </a:lnTo>
                      <a:lnTo>
                        <a:pt x="1498" y="3307"/>
                      </a:lnTo>
                      <a:lnTo>
                        <a:pt x="1458" y="3303"/>
                      </a:lnTo>
                      <a:lnTo>
                        <a:pt x="1418" y="3297"/>
                      </a:lnTo>
                      <a:lnTo>
                        <a:pt x="1379" y="3291"/>
                      </a:lnTo>
                      <a:lnTo>
                        <a:pt x="1340" y="3283"/>
                      </a:lnTo>
                      <a:lnTo>
                        <a:pt x="1301" y="3275"/>
                      </a:lnTo>
                      <a:lnTo>
                        <a:pt x="1263" y="3266"/>
                      </a:lnTo>
                      <a:lnTo>
                        <a:pt x="1224" y="3257"/>
                      </a:lnTo>
                      <a:lnTo>
                        <a:pt x="1186" y="3246"/>
                      </a:lnTo>
                      <a:lnTo>
                        <a:pt x="1150" y="3234"/>
                      </a:lnTo>
                      <a:lnTo>
                        <a:pt x="1113" y="3222"/>
                      </a:lnTo>
                      <a:lnTo>
                        <a:pt x="1076" y="3209"/>
                      </a:lnTo>
                      <a:lnTo>
                        <a:pt x="1040" y="3195"/>
                      </a:lnTo>
                      <a:lnTo>
                        <a:pt x="1005" y="3179"/>
                      </a:lnTo>
                      <a:lnTo>
                        <a:pt x="970" y="3164"/>
                      </a:lnTo>
                      <a:lnTo>
                        <a:pt x="935" y="3148"/>
                      </a:lnTo>
                      <a:lnTo>
                        <a:pt x="901" y="3130"/>
                      </a:lnTo>
                      <a:lnTo>
                        <a:pt x="868" y="3113"/>
                      </a:lnTo>
                      <a:lnTo>
                        <a:pt x="834" y="3095"/>
                      </a:lnTo>
                      <a:lnTo>
                        <a:pt x="801" y="3075"/>
                      </a:lnTo>
                      <a:lnTo>
                        <a:pt x="770" y="3055"/>
                      </a:lnTo>
                      <a:lnTo>
                        <a:pt x="738" y="3034"/>
                      </a:lnTo>
                      <a:lnTo>
                        <a:pt x="707" y="3012"/>
                      </a:lnTo>
                      <a:lnTo>
                        <a:pt x="677" y="2990"/>
                      </a:lnTo>
                      <a:lnTo>
                        <a:pt x="646" y="2967"/>
                      </a:lnTo>
                      <a:lnTo>
                        <a:pt x="618" y="2944"/>
                      </a:lnTo>
                      <a:lnTo>
                        <a:pt x="589" y="2919"/>
                      </a:lnTo>
                      <a:lnTo>
                        <a:pt x="560" y="2894"/>
                      </a:lnTo>
                      <a:lnTo>
                        <a:pt x="533" y="2868"/>
                      </a:lnTo>
                      <a:lnTo>
                        <a:pt x="506" y="2842"/>
                      </a:lnTo>
                      <a:lnTo>
                        <a:pt x="900" y="2446"/>
                      </a:lnTo>
                      <a:close/>
                      <a:moveTo>
                        <a:pt x="1622" y="3315"/>
                      </a:moveTo>
                      <a:lnTo>
                        <a:pt x="1613" y="3315"/>
                      </a:lnTo>
                      <a:lnTo>
                        <a:pt x="1621" y="3315"/>
                      </a:lnTo>
                      <a:lnTo>
                        <a:pt x="1628" y="3035"/>
                      </a:lnTo>
                      <a:lnTo>
                        <a:pt x="1622" y="3315"/>
                      </a:lnTo>
                      <a:close/>
                      <a:moveTo>
                        <a:pt x="1635" y="2754"/>
                      </a:moveTo>
                      <a:lnTo>
                        <a:pt x="1645" y="2754"/>
                      </a:lnTo>
                      <a:lnTo>
                        <a:pt x="1655" y="2754"/>
                      </a:lnTo>
                      <a:lnTo>
                        <a:pt x="1665" y="2755"/>
                      </a:lnTo>
                      <a:lnTo>
                        <a:pt x="1673" y="2755"/>
                      </a:lnTo>
                      <a:lnTo>
                        <a:pt x="1673" y="3315"/>
                      </a:lnTo>
                      <a:lnTo>
                        <a:pt x="1658" y="3315"/>
                      </a:lnTo>
                      <a:lnTo>
                        <a:pt x="1645" y="3315"/>
                      </a:lnTo>
                      <a:lnTo>
                        <a:pt x="1633" y="3315"/>
                      </a:lnTo>
                      <a:lnTo>
                        <a:pt x="1622" y="3315"/>
                      </a:lnTo>
                      <a:lnTo>
                        <a:pt x="1635" y="2754"/>
                      </a:lnTo>
                      <a:close/>
                      <a:moveTo>
                        <a:pt x="1673" y="2755"/>
                      </a:moveTo>
                      <a:lnTo>
                        <a:pt x="1673" y="2755"/>
                      </a:lnTo>
                      <a:lnTo>
                        <a:pt x="1673" y="3315"/>
                      </a:lnTo>
                      <a:lnTo>
                        <a:pt x="1673" y="3315"/>
                      </a:lnTo>
                      <a:lnTo>
                        <a:pt x="1673" y="2755"/>
                      </a:lnTo>
                      <a:close/>
                      <a:moveTo>
                        <a:pt x="1673" y="2755"/>
                      </a:moveTo>
                      <a:lnTo>
                        <a:pt x="1701" y="2754"/>
                      </a:lnTo>
                      <a:lnTo>
                        <a:pt x="1730" y="2753"/>
                      </a:lnTo>
                      <a:lnTo>
                        <a:pt x="1759" y="2751"/>
                      </a:lnTo>
                      <a:lnTo>
                        <a:pt x="1786" y="2749"/>
                      </a:lnTo>
                      <a:lnTo>
                        <a:pt x="1815" y="2746"/>
                      </a:lnTo>
                      <a:lnTo>
                        <a:pt x="1842" y="2742"/>
                      </a:lnTo>
                      <a:lnTo>
                        <a:pt x="1870" y="2738"/>
                      </a:lnTo>
                      <a:lnTo>
                        <a:pt x="1896" y="2733"/>
                      </a:lnTo>
                      <a:lnTo>
                        <a:pt x="1924" y="2727"/>
                      </a:lnTo>
                      <a:lnTo>
                        <a:pt x="1951" y="2720"/>
                      </a:lnTo>
                      <a:lnTo>
                        <a:pt x="1977" y="2713"/>
                      </a:lnTo>
                      <a:lnTo>
                        <a:pt x="2003" y="2705"/>
                      </a:lnTo>
                      <a:lnTo>
                        <a:pt x="2029" y="2697"/>
                      </a:lnTo>
                      <a:lnTo>
                        <a:pt x="2055" y="2688"/>
                      </a:lnTo>
                      <a:lnTo>
                        <a:pt x="2079" y="2679"/>
                      </a:lnTo>
                      <a:lnTo>
                        <a:pt x="2105" y="2668"/>
                      </a:lnTo>
                      <a:lnTo>
                        <a:pt x="2129" y="2657"/>
                      </a:lnTo>
                      <a:lnTo>
                        <a:pt x="2154" y="2646"/>
                      </a:lnTo>
                      <a:lnTo>
                        <a:pt x="2177" y="2634"/>
                      </a:lnTo>
                      <a:lnTo>
                        <a:pt x="2202" y="2621"/>
                      </a:lnTo>
                      <a:lnTo>
                        <a:pt x="2224" y="2608"/>
                      </a:lnTo>
                      <a:lnTo>
                        <a:pt x="2248" y="2595"/>
                      </a:lnTo>
                      <a:lnTo>
                        <a:pt x="2270" y="2581"/>
                      </a:lnTo>
                      <a:lnTo>
                        <a:pt x="2293" y="2566"/>
                      </a:lnTo>
                      <a:lnTo>
                        <a:pt x="2314" y="2551"/>
                      </a:lnTo>
                      <a:lnTo>
                        <a:pt x="2336" y="2536"/>
                      </a:lnTo>
                      <a:lnTo>
                        <a:pt x="2357" y="2519"/>
                      </a:lnTo>
                      <a:lnTo>
                        <a:pt x="2378" y="2503"/>
                      </a:lnTo>
                      <a:lnTo>
                        <a:pt x="2398" y="2486"/>
                      </a:lnTo>
                      <a:lnTo>
                        <a:pt x="2417" y="2468"/>
                      </a:lnTo>
                      <a:lnTo>
                        <a:pt x="2437" y="2450"/>
                      </a:lnTo>
                      <a:lnTo>
                        <a:pt x="2456" y="2432"/>
                      </a:lnTo>
                      <a:lnTo>
                        <a:pt x="2854" y="2825"/>
                      </a:lnTo>
                      <a:lnTo>
                        <a:pt x="2825" y="2854"/>
                      </a:lnTo>
                      <a:lnTo>
                        <a:pt x="2795" y="2882"/>
                      </a:lnTo>
                      <a:lnTo>
                        <a:pt x="2766" y="2908"/>
                      </a:lnTo>
                      <a:lnTo>
                        <a:pt x="2735" y="2934"/>
                      </a:lnTo>
                      <a:lnTo>
                        <a:pt x="2703" y="2959"/>
                      </a:lnTo>
                      <a:lnTo>
                        <a:pt x="2672" y="2984"/>
                      </a:lnTo>
                      <a:lnTo>
                        <a:pt x="2639" y="3007"/>
                      </a:lnTo>
                      <a:lnTo>
                        <a:pt x="2606" y="3030"/>
                      </a:lnTo>
                      <a:lnTo>
                        <a:pt x="2573" y="3052"/>
                      </a:lnTo>
                      <a:lnTo>
                        <a:pt x="2538" y="3073"/>
                      </a:lnTo>
                      <a:lnTo>
                        <a:pt x="2503" y="3094"/>
                      </a:lnTo>
                      <a:lnTo>
                        <a:pt x="2468" y="3114"/>
                      </a:lnTo>
                      <a:lnTo>
                        <a:pt x="2433" y="3132"/>
                      </a:lnTo>
                      <a:lnTo>
                        <a:pt x="2396" y="3151"/>
                      </a:lnTo>
                      <a:lnTo>
                        <a:pt x="2359" y="3168"/>
                      </a:lnTo>
                      <a:lnTo>
                        <a:pt x="2322" y="3185"/>
                      </a:lnTo>
                      <a:lnTo>
                        <a:pt x="2285" y="3200"/>
                      </a:lnTo>
                      <a:lnTo>
                        <a:pt x="2247" y="3214"/>
                      </a:lnTo>
                      <a:lnTo>
                        <a:pt x="2208" y="3227"/>
                      </a:lnTo>
                      <a:lnTo>
                        <a:pt x="2169" y="3241"/>
                      </a:lnTo>
                      <a:lnTo>
                        <a:pt x="2129" y="3252"/>
                      </a:lnTo>
                      <a:lnTo>
                        <a:pt x="2089" y="3263"/>
                      </a:lnTo>
                      <a:lnTo>
                        <a:pt x="2050" y="3272"/>
                      </a:lnTo>
                      <a:lnTo>
                        <a:pt x="2009" y="3281"/>
                      </a:lnTo>
                      <a:lnTo>
                        <a:pt x="1968" y="3290"/>
                      </a:lnTo>
                      <a:lnTo>
                        <a:pt x="1927" y="3297"/>
                      </a:lnTo>
                      <a:lnTo>
                        <a:pt x="1885" y="3302"/>
                      </a:lnTo>
                      <a:lnTo>
                        <a:pt x="1843" y="3307"/>
                      </a:lnTo>
                      <a:lnTo>
                        <a:pt x="1801" y="3311"/>
                      </a:lnTo>
                      <a:lnTo>
                        <a:pt x="1759" y="3313"/>
                      </a:lnTo>
                      <a:lnTo>
                        <a:pt x="1716" y="3315"/>
                      </a:lnTo>
                      <a:lnTo>
                        <a:pt x="1673" y="3315"/>
                      </a:lnTo>
                      <a:lnTo>
                        <a:pt x="1673" y="2755"/>
                      </a:lnTo>
                      <a:close/>
                      <a:moveTo>
                        <a:pt x="2456" y="2432"/>
                      </a:moveTo>
                      <a:lnTo>
                        <a:pt x="2475" y="2412"/>
                      </a:lnTo>
                      <a:lnTo>
                        <a:pt x="2493" y="2393"/>
                      </a:lnTo>
                      <a:lnTo>
                        <a:pt x="2510" y="2374"/>
                      </a:lnTo>
                      <a:lnTo>
                        <a:pt x="2528" y="2353"/>
                      </a:lnTo>
                      <a:lnTo>
                        <a:pt x="2544" y="2333"/>
                      </a:lnTo>
                      <a:lnTo>
                        <a:pt x="2560" y="2311"/>
                      </a:lnTo>
                      <a:lnTo>
                        <a:pt x="2576" y="2290"/>
                      </a:lnTo>
                      <a:lnTo>
                        <a:pt x="2591" y="2269"/>
                      </a:lnTo>
                      <a:lnTo>
                        <a:pt x="2606" y="2246"/>
                      </a:lnTo>
                      <a:lnTo>
                        <a:pt x="2620" y="2224"/>
                      </a:lnTo>
                      <a:lnTo>
                        <a:pt x="2634" y="2200"/>
                      </a:lnTo>
                      <a:lnTo>
                        <a:pt x="2646" y="2177"/>
                      </a:lnTo>
                      <a:lnTo>
                        <a:pt x="2659" y="2153"/>
                      </a:lnTo>
                      <a:lnTo>
                        <a:pt x="2671" y="2129"/>
                      </a:lnTo>
                      <a:lnTo>
                        <a:pt x="2683" y="2105"/>
                      </a:lnTo>
                      <a:lnTo>
                        <a:pt x="2693" y="2080"/>
                      </a:lnTo>
                      <a:lnTo>
                        <a:pt x="2703" y="2055"/>
                      </a:lnTo>
                      <a:lnTo>
                        <a:pt x="2714" y="2030"/>
                      </a:lnTo>
                      <a:lnTo>
                        <a:pt x="2722" y="2004"/>
                      </a:lnTo>
                      <a:lnTo>
                        <a:pt x="2731" y="1979"/>
                      </a:lnTo>
                      <a:lnTo>
                        <a:pt x="2738" y="1952"/>
                      </a:lnTo>
                      <a:lnTo>
                        <a:pt x="2745" y="1926"/>
                      </a:lnTo>
                      <a:lnTo>
                        <a:pt x="2752" y="1899"/>
                      </a:lnTo>
                      <a:lnTo>
                        <a:pt x="2758" y="1873"/>
                      </a:lnTo>
                      <a:lnTo>
                        <a:pt x="2763" y="1845"/>
                      </a:lnTo>
                      <a:lnTo>
                        <a:pt x="2768" y="1818"/>
                      </a:lnTo>
                      <a:lnTo>
                        <a:pt x="2772" y="1790"/>
                      </a:lnTo>
                      <a:lnTo>
                        <a:pt x="2775" y="1763"/>
                      </a:lnTo>
                      <a:lnTo>
                        <a:pt x="2777" y="1734"/>
                      </a:lnTo>
                      <a:lnTo>
                        <a:pt x="2779" y="1707"/>
                      </a:lnTo>
                      <a:lnTo>
                        <a:pt x="2780" y="1678"/>
                      </a:lnTo>
                      <a:lnTo>
                        <a:pt x="2781" y="1649"/>
                      </a:lnTo>
                      <a:lnTo>
                        <a:pt x="3342" y="1649"/>
                      </a:lnTo>
                      <a:lnTo>
                        <a:pt x="3342" y="1692"/>
                      </a:lnTo>
                      <a:lnTo>
                        <a:pt x="3340" y="1735"/>
                      </a:lnTo>
                      <a:lnTo>
                        <a:pt x="3337" y="1777"/>
                      </a:lnTo>
                      <a:lnTo>
                        <a:pt x="3334" y="1820"/>
                      </a:lnTo>
                      <a:lnTo>
                        <a:pt x="3329" y="1862"/>
                      </a:lnTo>
                      <a:lnTo>
                        <a:pt x="3322" y="1902"/>
                      </a:lnTo>
                      <a:lnTo>
                        <a:pt x="3316" y="1944"/>
                      </a:lnTo>
                      <a:lnTo>
                        <a:pt x="3308" y="1984"/>
                      </a:lnTo>
                      <a:lnTo>
                        <a:pt x="3299" y="2025"/>
                      </a:lnTo>
                      <a:lnTo>
                        <a:pt x="3290" y="2065"/>
                      </a:lnTo>
                      <a:lnTo>
                        <a:pt x="3279" y="2104"/>
                      </a:lnTo>
                      <a:lnTo>
                        <a:pt x="3267" y="2144"/>
                      </a:lnTo>
                      <a:lnTo>
                        <a:pt x="3254" y="2183"/>
                      </a:lnTo>
                      <a:lnTo>
                        <a:pt x="3241" y="2222"/>
                      </a:lnTo>
                      <a:lnTo>
                        <a:pt x="3226" y="2259"/>
                      </a:lnTo>
                      <a:lnTo>
                        <a:pt x="3211" y="2297"/>
                      </a:lnTo>
                      <a:lnTo>
                        <a:pt x="3195" y="2334"/>
                      </a:lnTo>
                      <a:lnTo>
                        <a:pt x="3177" y="2371"/>
                      </a:lnTo>
                      <a:lnTo>
                        <a:pt x="3159" y="2406"/>
                      </a:lnTo>
                      <a:lnTo>
                        <a:pt x="3141" y="2442"/>
                      </a:lnTo>
                      <a:lnTo>
                        <a:pt x="3121" y="2478"/>
                      </a:lnTo>
                      <a:lnTo>
                        <a:pt x="3101" y="2512"/>
                      </a:lnTo>
                      <a:lnTo>
                        <a:pt x="3079" y="2546"/>
                      </a:lnTo>
                      <a:lnTo>
                        <a:pt x="3057" y="2580"/>
                      </a:lnTo>
                      <a:lnTo>
                        <a:pt x="3034" y="2612"/>
                      </a:lnTo>
                      <a:lnTo>
                        <a:pt x="3011" y="2645"/>
                      </a:lnTo>
                      <a:lnTo>
                        <a:pt x="2986" y="2677"/>
                      </a:lnTo>
                      <a:lnTo>
                        <a:pt x="2961" y="2708"/>
                      </a:lnTo>
                      <a:lnTo>
                        <a:pt x="2935" y="2739"/>
                      </a:lnTo>
                      <a:lnTo>
                        <a:pt x="2909" y="2768"/>
                      </a:lnTo>
                      <a:lnTo>
                        <a:pt x="2881" y="2797"/>
                      </a:lnTo>
                      <a:lnTo>
                        <a:pt x="2854" y="2825"/>
                      </a:lnTo>
                      <a:lnTo>
                        <a:pt x="2456" y="2432"/>
                      </a:lnTo>
                      <a:close/>
                      <a:moveTo>
                        <a:pt x="2781" y="1649"/>
                      </a:moveTo>
                      <a:lnTo>
                        <a:pt x="2781" y="1648"/>
                      </a:lnTo>
                      <a:lnTo>
                        <a:pt x="3342" y="1648"/>
                      </a:lnTo>
                      <a:lnTo>
                        <a:pt x="3342" y="1649"/>
                      </a:lnTo>
                      <a:lnTo>
                        <a:pt x="2781" y="16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324" name="Gruppieren 323"/>
          <p:cNvGrpSpPr>
            <a:grpSpLocks noChangeAspect="1"/>
          </p:cNvGrpSpPr>
          <p:nvPr/>
        </p:nvGrpSpPr>
        <p:grpSpPr>
          <a:xfrm>
            <a:off x="3311400" y="1304474"/>
            <a:ext cx="1080000" cy="1080000"/>
            <a:chOff x="3311400" y="1304474"/>
            <a:chExt cx="1080000" cy="1080000"/>
          </a:xfrm>
        </p:grpSpPr>
        <p:sp>
          <p:nvSpPr>
            <p:cNvPr id="1135" name="Freeform 111"/>
            <p:cNvSpPr>
              <a:spLocks noChangeAspect="1"/>
            </p:cNvSpPr>
            <p:nvPr/>
          </p:nvSpPr>
          <p:spPr bwMode="auto">
            <a:xfrm>
              <a:off x="3311400" y="1304474"/>
              <a:ext cx="1080000" cy="1080000"/>
            </a:xfrm>
            <a:custGeom>
              <a:avLst/>
              <a:gdLst/>
              <a:ahLst/>
              <a:cxnLst>
                <a:cxn ang="0">
                  <a:pos x="8729" y="16111"/>
                </a:cxn>
                <a:cxn ang="0">
                  <a:pos x="9898" y="15897"/>
                </a:cxn>
                <a:cxn ang="0">
                  <a:pos x="11001" y="15516"/>
                </a:cxn>
                <a:cxn ang="0">
                  <a:pos x="12024" y="14980"/>
                </a:cxn>
                <a:cxn ang="0">
                  <a:pos x="12956" y="14304"/>
                </a:cxn>
                <a:cxn ang="0">
                  <a:pos x="13781" y="13501"/>
                </a:cxn>
                <a:cxn ang="0">
                  <a:pos x="14487" y="12586"/>
                </a:cxn>
                <a:cxn ang="0">
                  <a:pos x="15061" y="11573"/>
                </a:cxn>
                <a:cxn ang="0">
                  <a:pos x="15486" y="10473"/>
                </a:cxn>
                <a:cxn ang="0">
                  <a:pos x="15752" y="9303"/>
                </a:cxn>
                <a:cxn ang="0">
                  <a:pos x="15844" y="8076"/>
                </a:cxn>
                <a:cxn ang="0">
                  <a:pos x="15752" y="6849"/>
                </a:cxn>
                <a:cxn ang="0">
                  <a:pos x="15486" y="5679"/>
                </a:cxn>
                <a:cxn ang="0">
                  <a:pos x="15061" y="4580"/>
                </a:cxn>
                <a:cxn ang="0">
                  <a:pos x="14487" y="3567"/>
                </a:cxn>
                <a:cxn ang="0">
                  <a:pos x="13781" y="2651"/>
                </a:cxn>
                <a:cxn ang="0">
                  <a:pos x="12956" y="1848"/>
                </a:cxn>
                <a:cxn ang="0">
                  <a:pos x="12024" y="1173"/>
                </a:cxn>
                <a:cxn ang="0">
                  <a:pos x="11001" y="636"/>
                </a:cxn>
                <a:cxn ang="0">
                  <a:pos x="9898" y="256"/>
                </a:cxn>
                <a:cxn ang="0">
                  <a:pos x="8729" y="42"/>
                </a:cxn>
                <a:cxn ang="0">
                  <a:pos x="7516" y="11"/>
                </a:cxn>
                <a:cxn ang="0">
                  <a:pos x="6329" y="165"/>
                </a:cxn>
                <a:cxn ang="0">
                  <a:pos x="5203" y="491"/>
                </a:cxn>
                <a:cxn ang="0">
                  <a:pos x="4151" y="978"/>
                </a:cxn>
                <a:cxn ang="0">
                  <a:pos x="3188" y="1608"/>
                </a:cxn>
                <a:cxn ang="0">
                  <a:pos x="2325" y="2370"/>
                </a:cxn>
                <a:cxn ang="0">
                  <a:pos x="1578" y="3249"/>
                </a:cxn>
                <a:cxn ang="0">
                  <a:pos x="959" y="4232"/>
                </a:cxn>
                <a:cxn ang="0">
                  <a:pos x="482" y="5305"/>
                </a:cxn>
                <a:cxn ang="0">
                  <a:pos x="162" y="6452"/>
                </a:cxn>
                <a:cxn ang="0">
                  <a:pos x="11" y="7662"/>
                </a:cxn>
                <a:cxn ang="0">
                  <a:pos x="41" y="8900"/>
                </a:cxn>
                <a:cxn ang="0">
                  <a:pos x="250" y="10091"/>
                </a:cxn>
                <a:cxn ang="0">
                  <a:pos x="624" y="11215"/>
                </a:cxn>
                <a:cxn ang="0">
                  <a:pos x="1150" y="12258"/>
                </a:cxn>
                <a:cxn ang="0">
                  <a:pos x="1813" y="13208"/>
                </a:cxn>
                <a:cxn ang="0">
                  <a:pos x="2600" y="14050"/>
                </a:cxn>
                <a:cxn ang="0">
                  <a:pos x="3498" y="14769"/>
                </a:cxn>
                <a:cxn ang="0">
                  <a:pos x="4492" y="15354"/>
                </a:cxn>
                <a:cxn ang="0">
                  <a:pos x="5571" y="15788"/>
                </a:cxn>
                <a:cxn ang="0">
                  <a:pos x="6718" y="16059"/>
                </a:cxn>
                <a:cxn ang="0">
                  <a:pos x="7922" y="16152"/>
                </a:cxn>
              </a:cxnLst>
              <a:rect l="0" t="0" r="r" b="b"/>
              <a:pathLst>
                <a:path w="15844" h="16152">
                  <a:moveTo>
                    <a:pt x="7922" y="16152"/>
                  </a:moveTo>
                  <a:lnTo>
                    <a:pt x="8328" y="16141"/>
                  </a:lnTo>
                  <a:lnTo>
                    <a:pt x="8729" y="16111"/>
                  </a:lnTo>
                  <a:lnTo>
                    <a:pt x="9126" y="16059"/>
                  </a:lnTo>
                  <a:lnTo>
                    <a:pt x="9515" y="15987"/>
                  </a:lnTo>
                  <a:lnTo>
                    <a:pt x="9898" y="15897"/>
                  </a:lnTo>
                  <a:lnTo>
                    <a:pt x="10273" y="15788"/>
                  </a:lnTo>
                  <a:lnTo>
                    <a:pt x="10640" y="15661"/>
                  </a:lnTo>
                  <a:lnTo>
                    <a:pt x="11001" y="15516"/>
                  </a:lnTo>
                  <a:lnTo>
                    <a:pt x="11351" y="15354"/>
                  </a:lnTo>
                  <a:lnTo>
                    <a:pt x="11693" y="15175"/>
                  </a:lnTo>
                  <a:lnTo>
                    <a:pt x="12024" y="14980"/>
                  </a:lnTo>
                  <a:lnTo>
                    <a:pt x="12345" y="14769"/>
                  </a:lnTo>
                  <a:lnTo>
                    <a:pt x="12656" y="14544"/>
                  </a:lnTo>
                  <a:lnTo>
                    <a:pt x="12956" y="14304"/>
                  </a:lnTo>
                  <a:lnTo>
                    <a:pt x="13244" y="14050"/>
                  </a:lnTo>
                  <a:lnTo>
                    <a:pt x="13519" y="13782"/>
                  </a:lnTo>
                  <a:lnTo>
                    <a:pt x="13781" y="13501"/>
                  </a:lnTo>
                  <a:lnTo>
                    <a:pt x="14031" y="13208"/>
                  </a:lnTo>
                  <a:lnTo>
                    <a:pt x="14266" y="12903"/>
                  </a:lnTo>
                  <a:lnTo>
                    <a:pt x="14487" y="12586"/>
                  </a:lnTo>
                  <a:lnTo>
                    <a:pt x="14693" y="12258"/>
                  </a:lnTo>
                  <a:lnTo>
                    <a:pt x="14884" y="11920"/>
                  </a:lnTo>
                  <a:lnTo>
                    <a:pt x="15061" y="11573"/>
                  </a:lnTo>
                  <a:lnTo>
                    <a:pt x="15220" y="11215"/>
                  </a:lnTo>
                  <a:lnTo>
                    <a:pt x="15362" y="10848"/>
                  </a:lnTo>
                  <a:lnTo>
                    <a:pt x="15486" y="10473"/>
                  </a:lnTo>
                  <a:lnTo>
                    <a:pt x="15593" y="10091"/>
                  </a:lnTo>
                  <a:lnTo>
                    <a:pt x="15682" y="9700"/>
                  </a:lnTo>
                  <a:lnTo>
                    <a:pt x="15752" y="9303"/>
                  </a:lnTo>
                  <a:lnTo>
                    <a:pt x="15802" y="8900"/>
                  </a:lnTo>
                  <a:lnTo>
                    <a:pt x="15833" y="8490"/>
                  </a:lnTo>
                  <a:lnTo>
                    <a:pt x="15844" y="8076"/>
                  </a:lnTo>
                  <a:lnTo>
                    <a:pt x="15833" y="7662"/>
                  </a:lnTo>
                  <a:lnTo>
                    <a:pt x="15802" y="7253"/>
                  </a:lnTo>
                  <a:lnTo>
                    <a:pt x="15752" y="6849"/>
                  </a:lnTo>
                  <a:lnTo>
                    <a:pt x="15682" y="6452"/>
                  </a:lnTo>
                  <a:lnTo>
                    <a:pt x="15593" y="6062"/>
                  </a:lnTo>
                  <a:lnTo>
                    <a:pt x="15486" y="5679"/>
                  </a:lnTo>
                  <a:lnTo>
                    <a:pt x="15362" y="5305"/>
                  </a:lnTo>
                  <a:lnTo>
                    <a:pt x="15220" y="4937"/>
                  </a:lnTo>
                  <a:lnTo>
                    <a:pt x="15061" y="4580"/>
                  </a:lnTo>
                  <a:lnTo>
                    <a:pt x="14884" y="4232"/>
                  </a:lnTo>
                  <a:lnTo>
                    <a:pt x="14693" y="3894"/>
                  </a:lnTo>
                  <a:lnTo>
                    <a:pt x="14487" y="3567"/>
                  </a:lnTo>
                  <a:lnTo>
                    <a:pt x="14266" y="3249"/>
                  </a:lnTo>
                  <a:lnTo>
                    <a:pt x="14031" y="2944"/>
                  </a:lnTo>
                  <a:lnTo>
                    <a:pt x="13781" y="2651"/>
                  </a:lnTo>
                  <a:lnTo>
                    <a:pt x="13519" y="2370"/>
                  </a:lnTo>
                  <a:lnTo>
                    <a:pt x="13244" y="2103"/>
                  </a:lnTo>
                  <a:lnTo>
                    <a:pt x="12956" y="1848"/>
                  </a:lnTo>
                  <a:lnTo>
                    <a:pt x="12656" y="1608"/>
                  </a:lnTo>
                  <a:lnTo>
                    <a:pt x="12345" y="1383"/>
                  </a:lnTo>
                  <a:lnTo>
                    <a:pt x="12024" y="1173"/>
                  </a:lnTo>
                  <a:lnTo>
                    <a:pt x="11693" y="978"/>
                  </a:lnTo>
                  <a:lnTo>
                    <a:pt x="11351" y="798"/>
                  </a:lnTo>
                  <a:lnTo>
                    <a:pt x="11001" y="636"/>
                  </a:lnTo>
                  <a:lnTo>
                    <a:pt x="10640" y="491"/>
                  </a:lnTo>
                  <a:lnTo>
                    <a:pt x="10273" y="365"/>
                  </a:lnTo>
                  <a:lnTo>
                    <a:pt x="9898" y="256"/>
                  </a:lnTo>
                  <a:lnTo>
                    <a:pt x="9515" y="165"/>
                  </a:lnTo>
                  <a:lnTo>
                    <a:pt x="9126" y="93"/>
                  </a:lnTo>
                  <a:lnTo>
                    <a:pt x="8729" y="42"/>
                  </a:lnTo>
                  <a:lnTo>
                    <a:pt x="8328" y="11"/>
                  </a:lnTo>
                  <a:lnTo>
                    <a:pt x="7922" y="0"/>
                  </a:lnTo>
                  <a:lnTo>
                    <a:pt x="7516" y="11"/>
                  </a:lnTo>
                  <a:lnTo>
                    <a:pt x="7114" y="42"/>
                  </a:lnTo>
                  <a:lnTo>
                    <a:pt x="6718" y="93"/>
                  </a:lnTo>
                  <a:lnTo>
                    <a:pt x="6329" y="165"/>
                  </a:lnTo>
                  <a:lnTo>
                    <a:pt x="5946" y="256"/>
                  </a:lnTo>
                  <a:lnTo>
                    <a:pt x="5571" y="365"/>
                  </a:lnTo>
                  <a:lnTo>
                    <a:pt x="5203" y="491"/>
                  </a:lnTo>
                  <a:lnTo>
                    <a:pt x="4843" y="636"/>
                  </a:lnTo>
                  <a:lnTo>
                    <a:pt x="4492" y="798"/>
                  </a:lnTo>
                  <a:lnTo>
                    <a:pt x="4151" y="978"/>
                  </a:lnTo>
                  <a:lnTo>
                    <a:pt x="3820" y="1173"/>
                  </a:lnTo>
                  <a:lnTo>
                    <a:pt x="3498" y="1383"/>
                  </a:lnTo>
                  <a:lnTo>
                    <a:pt x="3188" y="1608"/>
                  </a:lnTo>
                  <a:lnTo>
                    <a:pt x="2888" y="1848"/>
                  </a:lnTo>
                  <a:lnTo>
                    <a:pt x="2600" y="2103"/>
                  </a:lnTo>
                  <a:lnTo>
                    <a:pt x="2325" y="2370"/>
                  </a:lnTo>
                  <a:lnTo>
                    <a:pt x="2062" y="2651"/>
                  </a:lnTo>
                  <a:lnTo>
                    <a:pt x="1813" y="2944"/>
                  </a:lnTo>
                  <a:lnTo>
                    <a:pt x="1578" y="3249"/>
                  </a:lnTo>
                  <a:lnTo>
                    <a:pt x="1357" y="3567"/>
                  </a:lnTo>
                  <a:lnTo>
                    <a:pt x="1150" y="3894"/>
                  </a:lnTo>
                  <a:lnTo>
                    <a:pt x="959" y="4232"/>
                  </a:lnTo>
                  <a:lnTo>
                    <a:pt x="783" y="4580"/>
                  </a:lnTo>
                  <a:lnTo>
                    <a:pt x="624" y="4937"/>
                  </a:lnTo>
                  <a:lnTo>
                    <a:pt x="482" y="5305"/>
                  </a:lnTo>
                  <a:lnTo>
                    <a:pt x="357" y="5679"/>
                  </a:lnTo>
                  <a:lnTo>
                    <a:pt x="250" y="6062"/>
                  </a:lnTo>
                  <a:lnTo>
                    <a:pt x="162" y="6452"/>
                  </a:lnTo>
                  <a:lnTo>
                    <a:pt x="92" y="6849"/>
                  </a:lnTo>
                  <a:lnTo>
                    <a:pt x="41" y="7253"/>
                  </a:lnTo>
                  <a:lnTo>
                    <a:pt x="11" y="7662"/>
                  </a:lnTo>
                  <a:lnTo>
                    <a:pt x="0" y="8076"/>
                  </a:lnTo>
                  <a:lnTo>
                    <a:pt x="11" y="8490"/>
                  </a:lnTo>
                  <a:lnTo>
                    <a:pt x="41" y="8900"/>
                  </a:lnTo>
                  <a:lnTo>
                    <a:pt x="92" y="9303"/>
                  </a:lnTo>
                  <a:lnTo>
                    <a:pt x="162" y="9700"/>
                  </a:lnTo>
                  <a:lnTo>
                    <a:pt x="250" y="10091"/>
                  </a:lnTo>
                  <a:lnTo>
                    <a:pt x="357" y="10473"/>
                  </a:lnTo>
                  <a:lnTo>
                    <a:pt x="482" y="10848"/>
                  </a:lnTo>
                  <a:lnTo>
                    <a:pt x="624" y="11215"/>
                  </a:lnTo>
                  <a:lnTo>
                    <a:pt x="783" y="11573"/>
                  </a:lnTo>
                  <a:lnTo>
                    <a:pt x="959" y="11920"/>
                  </a:lnTo>
                  <a:lnTo>
                    <a:pt x="1150" y="12258"/>
                  </a:lnTo>
                  <a:lnTo>
                    <a:pt x="1357" y="12586"/>
                  </a:lnTo>
                  <a:lnTo>
                    <a:pt x="1578" y="12903"/>
                  </a:lnTo>
                  <a:lnTo>
                    <a:pt x="1813" y="13208"/>
                  </a:lnTo>
                  <a:lnTo>
                    <a:pt x="2062" y="13501"/>
                  </a:lnTo>
                  <a:lnTo>
                    <a:pt x="2325" y="13782"/>
                  </a:lnTo>
                  <a:lnTo>
                    <a:pt x="2600" y="14050"/>
                  </a:lnTo>
                  <a:lnTo>
                    <a:pt x="2888" y="14304"/>
                  </a:lnTo>
                  <a:lnTo>
                    <a:pt x="3188" y="14544"/>
                  </a:lnTo>
                  <a:lnTo>
                    <a:pt x="3498" y="14769"/>
                  </a:lnTo>
                  <a:lnTo>
                    <a:pt x="3820" y="14980"/>
                  </a:lnTo>
                  <a:lnTo>
                    <a:pt x="4151" y="15175"/>
                  </a:lnTo>
                  <a:lnTo>
                    <a:pt x="4492" y="15354"/>
                  </a:lnTo>
                  <a:lnTo>
                    <a:pt x="4843" y="15516"/>
                  </a:lnTo>
                  <a:lnTo>
                    <a:pt x="5203" y="15661"/>
                  </a:lnTo>
                  <a:lnTo>
                    <a:pt x="5571" y="15788"/>
                  </a:lnTo>
                  <a:lnTo>
                    <a:pt x="5946" y="15897"/>
                  </a:lnTo>
                  <a:lnTo>
                    <a:pt x="6329" y="15987"/>
                  </a:lnTo>
                  <a:lnTo>
                    <a:pt x="6718" y="16059"/>
                  </a:lnTo>
                  <a:lnTo>
                    <a:pt x="7114" y="16111"/>
                  </a:lnTo>
                  <a:lnTo>
                    <a:pt x="7516" y="16141"/>
                  </a:lnTo>
                  <a:lnTo>
                    <a:pt x="7922" y="16152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23" name="Gruppieren 322"/>
            <p:cNvGrpSpPr/>
            <p:nvPr/>
          </p:nvGrpSpPr>
          <p:grpSpPr>
            <a:xfrm>
              <a:off x="3364928" y="1357435"/>
              <a:ext cx="972000" cy="972000"/>
              <a:chOff x="3313113" y="1276351"/>
              <a:chExt cx="972000" cy="972000"/>
            </a:xfrm>
          </p:grpSpPr>
          <p:sp>
            <p:nvSpPr>
              <p:cNvPr id="1136" name="Freeform 112"/>
              <p:cNvSpPr>
                <a:spLocks noChangeAspect="1"/>
              </p:cNvSpPr>
              <p:nvPr/>
            </p:nvSpPr>
            <p:spPr bwMode="auto">
              <a:xfrm>
                <a:off x="3313113" y="1276351"/>
                <a:ext cx="972000" cy="972000"/>
              </a:xfrm>
              <a:custGeom>
                <a:avLst/>
                <a:gdLst/>
                <a:ahLst/>
                <a:cxnLst>
                  <a:cxn ang="0">
                    <a:pos x="8217" y="15164"/>
                  </a:cxn>
                  <a:cxn ang="0">
                    <a:pos x="9317" y="14964"/>
                  </a:cxn>
                  <a:cxn ang="0">
                    <a:pos x="10354" y="14604"/>
                  </a:cxn>
                  <a:cxn ang="0">
                    <a:pos x="11318" y="14100"/>
                  </a:cxn>
                  <a:cxn ang="0">
                    <a:pos x="12195" y="13464"/>
                  </a:cxn>
                  <a:cxn ang="0">
                    <a:pos x="12973" y="12709"/>
                  </a:cxn>
                  <a:cxn ang="0">
                    <a:pos x="13637" y="11847"/>
                  </a:cxn>
                  <a:cxn ang="0">
                    <a:pos x="14176" y="10893"/>
                  </a:cxn>
                  <a:cxn ang="0">
                    <a:pos x="14578" y="9858"/>
                  </a:cxn>
                  <a:cxn ang="0">
                    <a:pos x="14827" y="8757"/>
                  </a:cxn>
                  <a:cxn ang="0">
                    <a:pos x="14914" y="7602"/>
                  </a:cxn>
                  <a:cxn ang="0">
                    <a:pos x="14827" y="6447"/>
                  </a:cxn>
                  <a:cxn ang="0">
                    <a:pos x="14578" y="5346"/>
                  </a:cxn>
                  <a:cxn ang="0">
                    <a:pos x="14176" y="4311"/>
                  </a:cxn>
                  <a:cxn ang="0">
                    <a:pos x="13637" y="3357"/>
                  </a:cxn>
                  <a:cxn ang="0">
                    <a:pos x="12973" y="2495"/>
                  </a:cxn>
                  <a:cxn ang="0">
                    <a:pos x="12195" y="1740"/>
                  </a:cxn>
                  <a:cxn ang="0">
                    <a:pos x="11318" y="1104"/>
                  </a:cxn>
                  <a:cxn ang="0">
                    <a:pos x="10354" y="599"/>
                  </a:cxn>
                  <a:cxn ang="0">
                    <a:pos x="9317" y="241"/>
                  </a:cxn>
                  <a:cxn ang="0">
                    <a:pos x="8217" y="40"/>
                  </a:cxn>
                  <a:cxn ang="0">
                    <a:pos x="7074" y="10"/>
                  </a:cxn>
                  <a:cxn ang="0">
                    <a:pos x="5957" y="155"/>
                  </a:cxn>
                  <a:cxn ang="0">
                    <a:pos x="4898" y="463"/>
                  </a:cxn>
                  <a:cxn ang="0">
                    <a:pos x="3907" y="920"/>
                  </a:cxn>
                  <a:cxn ang="0">
                    <a:pos x="3001" y="1514"/>
                  </a:cxn>
                  <a:cxn ang="0">
                    <a:pos x="2188" y="2231"/>
                  </a:cxn>
                  <a:cxn ang="0">
                    <a:pos x="1485" y="3059"/>
                  </a:cxn>
                  <a:cxn ang="0">
                    <a:pos x="903" y="3984"/>
                  </a:cxn>
                  <a:cxn ang="0">
                    <a:pos x="455" y="4993"/>
                  </a:cxn>
                  <a:cxn ang="0">
                    <a:pos x="152" y="6073"/>
                  </a:cxn>
                  <a:cxn ang="0">
                    <a:pos x="10" y="7212"/>
                  </a:cxn>
                  <a:cxn ang="0">
                    <a:pos x="39" y="8377"/>
                  </a:cxn>
                  <a:cxn ang="0">
                    <a:pos x="235" y="9498"/>
                  </a:cxn>
                  <a:cxn ang="0">
                    <a:pos x="588" y="10556"/>
                  </a:cxn>
                  <a:cxn ang="0">
                    <a:pos x="1083" y="11539"/>
                  </a:cxn>
                  <a:cxn ang="0">
                    <a:pos x="1707" y="12433"/>
                  </a:cxn>
                  <a:cxn ang="0">
                    <a:pos x="2447" y="13225"/>
                  </a:cxn>
                  <a:cxn ang="0">
                    <a:pos x="3293" y="13903"/>
                  </a:cxn>
                  <a:cxn ang="0">
                    <a:pos x="4229" y="14452"/>
                  </a:cxn>
                  <a:cxn ang="0">
                    <a:pos x="5244" y="14861"/>
                  </a:cxn>
                  <a:cxn ang="0">
                    <a:pos x="6323" y="15116"/>
                  </a:cxn>
                  <a:cxn ang="0">
                    <a:pos x="7457" y="15204"/>
                  </a:cxn>
                </a:cxnLst>
                <a:rect l="0" t="0" r="r" b="b"/>
                <a:pathLst>
                  <a:path w="14914" h="15204">
                    <a:moveTo>
                      <a:pt x="7457" y="15204"/>
                    </a:moveTo>
                    <a:lnTo>
                      <a:pt x="7839" y="15194"/>
                    </a:lnTo>
                    <a:lnTo>
                      <a:pt x="8217" y="15164"/>
                    </a:lnTo>
                    <a:lnTo>
                      <a:pt x="8590" y="15116"/>
                    </a:lnTo>
                    <a:lnTo>
                      <a:pt x="8957" y="15049"/>
                    </a:lnTo>
                    <a:lnTo>
                      <a:pt x="9317" y="14964"/>
                    </a:lnTo>
                    <a:lnTo>
                      <a:pt x="9670" y="14861"/>
                    </a:lnTo>
                    <a:lnTo>
                      <a:pt x="10016" y="14741"/>
                    </a:lnTo>
                    <a:lnTo>
                      <a:pt x="10354" y="14604"/>
                    </a:lnTo>
                    <a:lnTo>
                      <a:pt x="10685" y="14452"/>
                    </a:lnTo>
                    <a:lnTo>
                      <a:pt x="11006" y="14284"/>
                    </a:lnTo>
                    <a:lnTo>
                      <a:pt x="11318" y="14100"/>
                    </a:lnTo>
                    <a:lnTo>
                      <a:pt x="11621" y="13903"/>
                    </a:lnTo>
                    <a:lnTo>
                      <a:pt x="11913" y="13690"/>
                    </a:lnTo>
                    <a:lnTo>
                      <a:pt x="12195" y="13464"/>
                    </a:lnTo>
                    <a:lnTo>
                      <a:pt x="12466" y="13225"/>
                    </a:lnTo>
                    <a:lnTo>
                      <a:pt x="12726" y="12973"/>
                    </a:lnTo>
                    <a:lnTo>
                      <a:pt x="12973" y="12709"/>
                    </a:lnTo>
                    <a:lnTo>
                      <a:pt x="13207" y="12433"/>
                    </a:lnTo>
                    <a:lnTo>
                      <a:pt x="13429" y="12145"/>
                    </a:lnTo>
                    <a:lnTo>
                      <a:pt x="13637" y="11847"/>
                    </a:lnTo>
                    <a:lnTo>
                      <a:pt x="13831" y="11539"/>
                    </a:lnTo>
                    <a:lnTo>
                      <a:pt x="14011" y="11220"/>
                    </a:lnTo>
                    <a:lnTo>
                      <a:pt x="14176" y="10893"/>
                    </a:lnTo>
                    <a:lnTo>
                      <a:pt x="14325" y="10556"/>
                    </a:lnTo>
                    <a:lnTo>
                      <a:pt x="14459" y="10211"/>
                    </a:lnTo>
                    <a:lnTo>
                      <a:pt x="14578" y="9858"/>
                    </a:lnTo>
                    <a:lnTo>
                      <a:pt x="14678" y="9498"/>
                    </a:lnTo>
                    <a:lnTo>
                      <a:pt x="14762" y="9131"/>
                    </a:lnTo>
                    <a:lnTo>
                      <a:pt x="14827" y="8757"/>
                    </a:lnTo>
                    <a:lnTo>
                      <a:pt x="14875" y="8377"/>
                    </a:lnTo>
                    <a:lnTo>
                      <a:pt x="14904" y="7993"/>
                    </a:lnTo>
                    <a:lnTo>
                      <a:pt x="14914" y="7602"/>
                    </a:lnTo>
                    <a:lnTo>
                      <a:pt x="14904" y="7212"/>
                    </a:lnTo>
                    <a:lnTo>
                      <a:pt x="14875" y="6827"/>
                    </a:lnTo>
                    <a:lnTo>
                      <a:pt x="14827" y="6447"/>
                    </a:lnTo>
                    <a:lnTo>
                      <a:pt x="14762" y="6073"/>
                    </a:lnTo>
                    <a:lnTo>
                      <a:pt x="14678" y="5706"/>
                    </a:lnTo>
                    <a:lnTo>
                      <a:pt x="14578" y="5346"/>
                    </a:lnTo>
                    <a:lnTo>
                      <a:pt x="14459" y="4993"/>
                    </a:lnTo>
                    <a:lnTo>
                      <a:pt x="14325" y="4648"/>
                    </a:lnTo>
                    <a:lnTo>
                      <a:pt x="14176" y="4311"/>
                    </a:lnTo>
                    <a:lnTo>
                      <a:pt x="14011" y="3984"/>
                    </a:lnTo>
                    <a:lnTo>
                      <a:pt x="13831" y="3666"/>
                    </a:lnTo>
                    <a:lnTo>
                      <a:pt x="13637" y="3357"/>
                    </a:lnTo>
                    <a:lnTo>
                      <a:pt x="13429" y="3059"/>
                    </a:lnTo>
                    <a:lnTo>
                      <a:pt x="13207" y="2771"/>
                    </a:lnTo>
                    <a:lnTo>
                      <a:pt x="12973" y="2495"/>
                    </a:lnTo>
                    <a:lnTo>
                      <a:pt x="12726" y="2231"/>
                    </a:lnTo>
                    <a:lnTo>
                      <a:pt x="12466" y="1979"/>
                    </a:lnTo>
                    <a:lnTo>
                      <a:pt x="12195" y="1740"/>
                    </a:lnTo>
                    <a:lnTo>
                      <a:pt x="11913" y="1514"/>
                    </a:lnTo>
                    <a:lnTo>
                      <a:pt x="11621" y="1301"/>
                    </a:lnTo>
                    <a:lnTo>
                      <a:pt x="11318" y="1104"/>
                    </a:lnTo>
                    <a:lnTo>
                      <a:pt x="11006" y="920"/>
                    </a:lnTo>
                    <a:lnTo>
                      <a:pt x="10685" y="752"/>
                    </a:lnTo>
                    <a:lnTo>
                      <a:pt x="10354" y="599"/>
                    </a:lnTo>
                    <a:lnTo>
                      <a:pt x="10016" y="463"/>
                    </a:lnTo>
                    <a:lnTo>
                      <a:pt x="9670" y="343"/>
                    </a:lnTo>
                    <a:lnTo>
                      <a:pt x="9317" y="241"/>
                    </a:lnTo>
                    <a:lnTo>
                      <a:pt x="8957" y="155"/>
                    </a:lnTo>
                    <a:lnTo>
                      <a:pt x="8590" y="88"/>
                    </a:lnTo>
                    <a:lnTo>
                      <a:pt x="8217" y="40"/>
                    </a:lnTo>
                    <a:lnTo>
                      <a:pt x="7839" y="10"/>
                    </a:lnTo>
                    <a:lnTo>
                      <a:pt x="7457" y="0"/>
                    </a:lnTo>
                    <a:lnTo>
                      <a:pt x="7074" y="10"/>
                    </a:lnTo>
                    <a:lnTo>
                      <a:pt x="6697" y="40"/>
                    </a:lnTo>
                    <a:lnTo>
                      <a:pt x="6323" y="88"/>
                    </a:lnTo>
                    <a:lnTo>
                      <a:pt x="5957" y="155"/>
                    </a:lnTo>
                    <a:lnTo>
                      <a:pt x="5597" y="241"/>
                    </a:lnTo>
                    <a:lnTo>
                      <a:pt x="5244" y="343"/>
                    </a:lnTo>
                    <a:lnTo>
                      <a:pt x="4898" y="463"/>
                    </a:lnTo>
                    <a:lnTo>
                      <a:pt x="4560" y="599"/>
                    </a:lnTo>
                    <a:lnTo>
                      <a:pt x="4229" y="752"/>
                    </a:lnTo>
                    <a:lnTo>
                      <a:pt x="3907" y="920"/>
                    </a:lnTo>
                    <a:lnTo>
                      <a:pt x="3595" y="1104"/>
                    </a:lnTo>
                    <a:lnTo>
                      <a:pt x="3293" y="1301"/>
                    </a:lnTo>
                    <a:lnTo>
                      <a:pt x="3001" y="1514"/>
                    </a:lnTo>
                    <a:lnTo>
                      <a:pt x="2719" y="1740"/>
                    </a:lnTo>
                    <a:lnTo>
                      <a:pt x="2447" y="1979"/>
                    </a:lnTo>
                    <a:lnTo>
                      <a:pt x="2188" y="2231"/>
                    </a:lnTo>
                    <a:lnTo>
                      <a:pt x="1941" y="2495"/>
                    </a:lnTo>
                    <a:lnTo>
                      <a:pt x="1707" y="2771"/>
                    </a:lnTo>
                    <a:lnTo>
                      <a:pt x="1485" y="3059"/>
                    </a:lnTo>
                    <a:lnTo>
                      <a:pt x="1277" y="3357"/>
                    </a:lnTo>
                    <a:lnTo>
                      <a:pt x="1083" y="3666"/>
                    </a:lnTo>
                    <a:lnTo>
                      <a:pt x="903" y="3984"/>
                    </a:lnTo>
                    <a:lnTo>
                      <a:pt x="738" y="4311"/>
                    </a:lnTo>
                    <a:lnTo>
                      <a:pt x="588" y="4648"/>
                    </a:lnTo>
                    <a:lnTo>
                      <a:pt x="455" y="4993"/>
                    </a:lnTo>
                    <a:lnTo>
                      <a:pt x="336" y="5346"/>
                    </a:lnTo>
                    <a:lnTo>
                      <a:pt x="235" y="5706"/>
                    </a:lnTo>
                    <a:lnTo>
                      <a:pt x="152" y="6073"/>
                    </a:lnTo>
                    <a:lnTo>
                      <a:pt x="86" y="6447"/>
                    </a:lnTo>
                    <a:lnTo>
                      <a:pt x="39" y="6827"/>
                    </a:lnTo>
                    <a:lnTo>
                      <a:pt x="10" y="7212"/>
                    </a:lnTo>
                    <a:lnTo>
                      <a:pt x="0" y="7602"/>
                    </a:lnTo>
                    <a:lnTo>
                      <a:pt x="10" y="7993"/>
                    </a:lnTo>
                    <a:lnTo>
                      <a:pt x="39" y="8377"/>
                    </a:lnTo>
                    <a:lnTo>
                      <a:pt x="86" y="8757"/>
                    </a:lnTo>
                    <a:lnTo>
                      <a:pt x="152" y="9131"/>
                    </a:lnTo>
                    <a:lnTo>
                      <a:pt x="235" y="9498"/>
                    </a:lnTo>
                    <a:lnTo>
                      <a:pt x="336" y="9858"/>
                    </a:lnTo>
                    <a:lnTo>
                      <a:pt x="455" y="10211"/>
                    </a:lnTo>
                    <a:lnTo>
                      <a:pt x="588" y="10556"/>
                    </a:lnTo>
                    <a:lnTo>
                      <a:pt x="738" y="10893"/>
                    </a:lnTo>
                    <a:lnTo>
                      <a:pt x="903" y="11220"/>
                    </a:lnTo>
                    <a:lnTo>
                      <a:pt x="1083" y="11539"/>
                    </a:lnTo>
                    <a:lnTo>
                      <a:pt x="1277" y="11847"/>
                    </a:lnTo>
                    <a:lnTo>
                      <a:pt x="1485" y="12145"/>
                    </a:lnTo>
                    <a:lnTo>
                      <a:pt x="1707" y="12433"/>
                    </a:lnTo>
                    <a:lnTo>
                      <a:pt x="1941" y="12709"/>
                    </a:lnTo>
                    <a:lnTo>
                      <a:pt x="2188" y="12973"/>
                    </a:lnTo>
                    <a:lnTo>
                      <a:pt x="2447" y="13225"/>
                    </a:lnTo>
                    <a:lnTo>
                      <a:pt x="2719" y="13464"/>
                    </a:lnTo>
                    <a:lnTo>
                      <a:pt x="3001" y="13690"/>
                    </a:lnTo>
                    <a:lnTo>
                      <a:pt x="3293" y="13903"/>
                    </a:lnTo>
                    <a:lnTo>
                      <a:pt x="3595" y="14100"/>
                    </a:lnTo>
                    <a:lnTo>
                      <a:pt x="3907" y="14284"/>
                    </a:lnTo>
                    <a:lnTo>
                      <a:pt x="4229" y="14452"/>
                    </a:lnTo>
                    <a:lnTo>
                      <a:pt x="4560" y="14604"/>
                    </a:lnTo>
                    <a:lnTo>
                      <a:pt x="4898" y="14741"/>
                    </a:lnTo>
                    <a:lnTo>
                      <a:pt x="5244" y="14861"/>
                    </a:lnTo>
                    <a:lnTo>
                      <a:pt x="5597" y="14964"/>
                    </a:lnTo>
                    <a:lnTo>
                      <a:pt x="5957" y="15049"/>
                    </a:lnTo>
                    <a:lnTo>
                      <a:pt x="6323" y="15116"/>
                    </a:lnTo>
                    <a:lnTo>
                      <a:pt x="6697" y="15164"/>
                    </a:lnTo>
                    <a:lnTo>
                      <a:pt x="7074" y="15194"/>
                    </a:lnTo>
                    <a:lnTo>
                      <a:pt x="7457" y="1520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322" name="Gruppieren 321"/>
              <p:cNvGrpSpPr/>
              <p:nvPr/>
            </p:nvGrpSpPr>
            <p:grpSpPr>
              <a:xfrm>
                <a:off x="3500438" y="1489076"/>
                <a:ext cx="660400" cy="590550"/>
                <a:chOff x="3500438" y="1489076"/>
                <a:chExt cx="660400" cy="590550"/>
              </a:xfrm>
            </p:grpSpPr>
            <p:sp>
              <p:nvSpPr>
                <p:cNvPr id="1137" name="Freeform 113"/>
                <p:cNvSpPr>
                  <a:spLocks noEditPoints="1"/>
                </p:cNvSpPr>
                <p:nvPr/>
              </p:nvSpPr>
              <p:spPr bwMode="auto">
                <a:xfrm>
                  <a:off x="3505200" y="1489076"/>
                  <a:ext cx="601663" cy="560388"/>
                </a:xfrm>
                <a:custGeom>
                  <a:avLst/>
                  <a:gdLst/>
                  <a:ahLst/>
                  <a:cxnLst>
                    <a:cxn ang="0">
                      <a:pos x="0" y="8461"/>
                    </a:cxn>
                    <a:cxn ang="0">
                      <a:pos x="0" y="885"/>
                    </a:cxn>
                    <a:cxn ang="0">
                      <a:pos x="440" y="885"/>
                    </a:cxn>
                    <a:cxn ang="0">
                      <a:pos x="440" y="8461"/>
                    </a:cxn>
                    <a:cxn ang="0">
                      <a:pos x="0" y="8461"/>
                    </a:cxn>
                    <a:cxn ang="0">
                      <a:pos x="0" y="885"/>
                    </a:cxn>
                    <a:cxn ang="0">
                      <a:pos x="0" y="676"/>
                    </a:cxn>
                    <a:cxn ang="0">
                      <a:pos x="205" y="661"/>
                    </a:cxn>
                    <a:cxn ang="0">
                      <a:pos x="220" y="885"/>
                    </a:cxn>
                    <a:cxn ang="0">
                      <a:pos x="0" y="885"/>
                    </a:cxn>
                    <a:cxn ang="0">
                      <a:pos x="205" y="661"/>
                    </a:cxn>
                    <a:cxn ang="0">
                      <a:pos x="8855" y="18"/>
                    </a:cxn>
                    <a:cxn ang="0">
                      <a:pos x="8886" y="467"/>
                    </a:cxn>
                    <a:cxn ang="0">
                      <a:pos x="236" y="1110"/>
                    </a:cxn>
                    <a:cxn ang="0">
                      <a:pos x="205" y="661"/>
                    </a:cxn>
                    <a:cxn ang="0">
                      <a:pos x="8855" y="18"/>
                    </a:cxn>
                    <a:cxn ang="0">
                      <a:pos x="9092" y="0"/>
                    </a:cxn>
                    <a:cxn ang="0">
                      <a:pos x="9091" y="244"/>
                    </a:cxn>
                    <a:cxn ang="0">
                      <a:pos x="8871" y="243"/>
                    </a:cxn>
                    <a:cxn ang="0">
                      <a:pos x="8855" y="18"/>
                    </a:cxn>
                    <a:cxn ang="0">
                      <a:pos x="9091" y="244"/>
                    </a:cxn>
                    <a:cxn ang="0">
                      <a:pos x="9083" y="1444"/>
                    </a:cxn>
                    <a:cxn ang="0">
                      <a:pos x="8643" y="1442"/>
                    </a:cxn>
                    <a:cxn ang="0">
                      <a:pos x="8651" y="242"/>
                    </a:cxn>
                    <a:cxn ang="0">
                      <a:pos x="9091" y="244"/>
                    </a:cxn>
                  </a:cxnLst>
                  <a:rect l="0" t="0" r="r" b="b"/>
                  <a:pathLst>
                    <a:path w="9092" h="8461">
                      <a:moveTo>
                        <a:pt x="0" y="8461"/>
                      </a:moveTo>
                      <a:lnTo>
                        <a:pt x="0" y="885"/>
                      </a:lnTo>
                      <a:lnTo>
                        <a:pt x="440" y="885"/>
                      </a:lnTo>
                      <a:lnTo>
                        <a:pt x="440" y="8461"/>
                      </a:lnTo>
                      <a:lnTo>
                        <a:pt x="0" y="8461"/>
                      </a:lnTo>
                      <a:close/>
                      <a:moveTo>
                        <a:pt x="0" y="885"/>
                      </a:moveTo>
                      <a:lnTo>
                        <a:pt x="0" y="676"/>
                      </a:lnTo>
                      <a:lnTo>
                        <a:pt x="205" y="661"/>
                      </a:lnTo>
                      <a:lnTo>
                        <a:pt x="220" y="885"/>
                      </a:lnTo>
                      <a:lnTo>
                        <a:pt x="0" y="885"/>
                      </a:lnTo>
                      <a:close/>
                      <a:moveTo>
                        <a:pt x="205" y="661"/>
                      </a:moveTo>
                      <a:lnTo>
                        <a:pt x="8855" y="18"/>
                      </a:lnTo>
                      <a:lnTo>
                        <a:pt x="8886" y="467"/>
                      </a:lnTo>
                      <a:lnTo>
                        <a:pt x="236" y="1110"/>
                      </a:lnTo>
                      <a:lnTo>
                        <a:pt x="205" y="661"/>
                      </a:lnTo>
                      <a:close/>
                      <a:moveTo>
                        <a:pt x="8855" y="18"/>
                      </a:moveTo>
                      <a:lnTo>
                        <a:pt x="9092" y="0"/>
                      </a:lnTo>
                      <a:lnTo>
                        <a:pt x="9091" y="244"/>
                      </a:lnTo>
                      <a:lnTo>
                        <a:pt x="8871" y="243"/>
                      </a:lnTo>
                      <a:lnTo>
                        <a:pt x="8855" y="18"/>
                      </a:lnTo>
                      <a:close/>
                      <a:moveTo>
                        <a:pt x="9091" y="244"/>
                      </a:moveTo>
                      <a:lnTo>
                        <a:pt x="9083" y="1444"/>
                      </a:lnTo>
                      <a:lnTo>
                        <a:pt x="8643" y="1442"/>
                      </a:lnTo>
                      <a:lnTo>
                        <a:pt x="8651" y="242"/>
                      </a:lnTo>
                      <a:lnTo>
                        <a:pt x="9091" y="2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38" name="Freeform 114"/>
                <p:cNvSpPr>
                  <a:spLocks noEditPoints="1"/>
                </p:cNvSpPr>
                <p:nvPr/>
              </p:nvSpPr>
              <p:spPr bwMode="auto">
                <a:xfrm>
                  <a:off x="3500438" y="1558926"/>
                  <a:ext cx="647700" cy="520700"/>
                </a:xfrm>
                <a:custGeom>
                  <a:avLst/>
                  <a:gdLst/>
                  <a:ahLst/>
                  <a:cxnLst>
                    <a:cxn ang="0">
                      <a:pos x="8900" y="7130"/>
                    </a:cxn>
                    <a:cxn ang="0">
                      <a:pos x="266" y="7834"/>
                    </a:cxn>
                    <a:cxn ang="0">
                      <a:pos x="232" y="7386"/>
                    </a:cxn>
                    <a:cxn ang="0">
                      <a:pos x="8866" y="6681"/>
                    </a:cxn>
                    <a:cxn ang="0">
                      <a:pos x="8900" y="7130"/>
                    </a:cxn>
                    <a:cxn ang="0">
                      <a:pos x="266" y="7834"/>
                    </a:cxn>
                    <a:cxn ang="0">
                      <a:pos x="0" y="7856"/>
                    </a:cxn>
                    <a:cxn ang="0">
                      <a:pos x="31" y="7585"/>
                    </a:cxn>
                    <a:cxn ang="0">
                      <a:pos x="249" y="7610"/>
                    </a:cxn>
                    <a:cxn ang="0">
                      <a:pos x="266" y="7834"/>
                    </a:cxn>
                    <a:cxn ang="0">
                      <a:pos x="31" y="7585"/>
                    </a:cxn>
                    <a:cxn ang="0">
                      <a:pos x="788" y="835"/>
                    </a:cxn>
                    <a:cxn ang="0">
                      <a:pos x="1224" y="886"/>
                    </a:cxn>
                    <a:cxn ang="0">
                      <a:pos x="467" y="7636"/>
                    </a:cxn>
                    <a:cxn ang="0">
                      <a:pos x="31" y="7585"/>
                    </a:cxn>
                    <a:cxn ang="0">
                      <a:pos x="788" y="835"/>
                    </a:cxn>
                    <a:cxn ang="0">
                      <a:pos x="809" y="650"/>
                    </a:cxn>
                    <a:cxn ang="0">
                      <a:pos x="991" y="636"/>
                    </a:cxn>
                    <a:cxn ang="0">
                      <a:pos x="1006" y="861"/>
                    </a:cxn>
                    <a:cxn ang="0">
                      <a:pos x="788" y="835"/>
                    </a:cxn>
                    <a:cxn ang="0">
                      <a:pos x="991" y="636"/>
                    </a:cxn>
                    <a:cxn ang="0">
                      <a:pos x="9530" y="18"/>
                    </a:cxn>
                    <a:cxn ang="0">
                      <a:pos x="9561" y="467"/>
                    </a:cxn>
                    <a:cxn ang="0">
                      <a:pos x="1022" y="1085"/>
                    </a:cxn>
                    <a:cxn ang="0">
                      <a:pos x="991" y="636"/>
                    </a:cxn>
                    <a:cxn ang="0">
                      <a:pos x="9530" y="18"/>
                    </a:cxn>
                    <a:cxn ang="0">
                      <a:pos x="9791" y="0"/>
                    </a:cxn>
                    <a:cxn ang="0">
                      <a:pos x="9765" y="265"/>
                    </a:cxn>
                    <a:cxn ang="0">
                      <a:pos x="9546" y="243"/>
                    </a:cxn>
                    <a:cxn ang="0">
                      <a:pos x="9530" y="18"/>
                    </a:cxn>
                    <a:cxn ang="0">
                      <a:pos x="9765" y="265"/>
                    </a:cxn>
                    <a:cxn ang="0">
                      <a:pos x="9101" y="6928"/>
                    </a:cxn>
                    <a:cxn ang="0">
                      <a:pos x="8665" y="6884"/>
                    </a:cxn>
                    <a:cxn ang="0">
                      <a:pos x="9328" y="220"/>
                    </a:cxn>
                    <a:cxn ang="0">
                      <a:pos x="9765" y="265"/>
                    </a:cxn>
                    <a:cxn ang="0">
                      <a:pos x="9101" y="6928"/>
                    </a:cxn>
                    <a:cxn ang="0">
                      <a:pos x="9082" y="7115"/>
                    </a:cxn>
                    <a:cxn ang="0">
                      <a:pos x="8900" y="7130"/>
                    </a:cxn>
                    <a:cxn ang="0">
                      <a:pos x="8883" y="6905"/>
                    </a:cxn>
                    <a:cxn ang="0">
                      <a:pos x="9101" y="6928"/>
                    </a:cxn>
                  </a:cxnLst>
                  <a:rect l="0" t="0" r="r" b="b"/>
                  <a:pathLst>
                    <a:path w="9791" h="7856">
                      <a:moveTo>
                        <a:pt x="8900" y="7130"/>
                      </a:moveTo>
                      <a:lnTo>
                        <a:pt x="266" y="7834"/>
                      </a:lnTo>
                      <a:lnTo>
                        <a:pt x="232" y="7386"/>
                      </a:lnTo>
                      <a:lnTo>
                        <a:pt x="8866" y="6681"/>
                      </a:lnTo>
                      <a:lnTo>
                        <a:pt x="8900" y="7130"/>
                      </a:lnTo>
                      <a:close/>
                      <a:moveTo>
                        <a:pt x="266" y="7834"/>
                      </a:moveTo>
                      <a:lnTo>
                        <a:pt x="0" y="7856"/>
                      </a:lnTo>
                      <a:lnTo>
                        <a:pt x="31" y="7585"/>
                      </a:lnTo>
                      <a:lnTo>
                        <a:pt x="249" y="7610"/>
                      </a:lnTo>
                      <a:lnTo>
                        <a:pt x="266" y="7834"/>
                      </a:lnTo>
                      <a:close/>
                      <a:moveTo>
                        <a:pt x="31" y="7585"/>
                      </a:moveTo>
                      <a:lnTo>
                        <a:pt x="788" y="835"/>
                      </a:lnTo>
                      <a:lnTo>
                        <a:pt x="1224" y="886"/>
                      </a:lnTo>
                      <a:lnTo>
                        <a:pt x="467" y="7636"/>
                      </a:lnTo>
                      <a:lnTo>
                        <a:pt x="31" y="7585"/>
                      </a:lnTo>
                      <a:close/>
                      <a:moveTo>
                        <a:pt x="788" y="835"/>
                      </a:moveTo>
                      <a:lnTo>
                        <a:pt x="809" y="650"/>
                      </a:lnTo>
                      <a:lnTo>
                        <a:pt x="991" y="636"/>
                      </a:lnTo>
                      <a:lnTo>
                        <a:pt x="1006" y="861"/>
                      </a:lnTo>
                      <a:lnTo>
                        <a:pt x="788" y="835"/>
                      </a:lnTo>
                      <a:close/>
                      <a:moveTo>
                        <a:pt x="991" y="636"/>
                      </a:moveTo>
                      <a:lnTo>
                        <a:pt x="9530" y="18"/>
                      </a:lnTo>
                      <a:lnTo>
                        <a:pt x="9561" y="467"/>
                      </a:lnTo>
                      <a:lnTo>
                        <a:pt x="1022" y="1085"/>
                      </a:lnTo>
                      <a:lnTo>
                        <a:pt x="991" y="636"/>
                      </a:lnTo>
                      <a:close/>
                      <a:moveTo>
                        <a:pt x="9530" y="18"/>
                      </a:moveTo>
                      <a:lnTo>
                        <a:pt x="9791" y="0"/>
                      </a:lnTo>
                      <a:lnTo>
                        <a:pt x="9765" y="265"/>
                      </a:lnTo>
                      <a:lnTo>
                        <a:pt x="9546" y="243"/>
                      </a:lnTo>
                      <a:lnTo>
                        <a:pt x="9530" y="18"/>
                      </a:lnTo>
                      <a:close/>
                      <a:moveTo>
                        <a:pt x="9765" y="265"/>
                      </a:moveTo>
                      <a:lnTo>
                        <a:pt x="9101" y="6928"/>
                      </a:lnTo>
                      <a:lnTo>
                        <a:pt x="8665" y="6884"/>
                      </a:lnTo>
                      <a:lnTo>
                        <a:pt x="9328" y="220"/>
                      </a:lnTo>
                      <a:lnTo>
                        <a:pt x="9765" y="265"/>
                      </a:lnTo>
                      <a:close/>
                      <a:moveTo>
                        <a:pt x="9101" y="6928"/>
                      </a:moveTo>
                      <a:lnTo>
                        <a:pt x="9082" y="7115"/>
                      </a:lnTo>
                      <a:lnTo>
                        <a:pt x="8900" y="7130"/>
                      </a:lnTo>
                      <a:lnTo>
                        <a:pt x="8883" y="6905"/>
                      </a:lnTo>
                      <a:lnTo>
                        <a:pt x="9101" y="69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39" name="Freeform 115"/>
                <p:cNvSpPr>
                  <a:spLocks/>
                </p:cNvSpPr>
                <p:nvPr/>
              </p:nvSpPr>
              <p:spPr bwMode="auto">
                <a:xfrm>
                  <a:off x="3508375" y="1608138"/>
                  <a:ext cx="57150" cy="74613"/>
                </a:xfrm>
                <a:custGeom>
                  <a:avLst/>
                  <a:gdLst/>
                  <a:ahLst/>
                  <a:cxnLst>
                    <a:cxn ang="0">
                      <a:pos x="275" y="0"/>
                    </a:cxn>
                    <a:cxn ang="0">
                      <a:pos x="881" y="927"/>
                    </a:cxn>
                    <a:cxn ang="0">
                      <a:pos x="607" y="1115"/>
                    </a:cxn>
                    <a:cxn ang="0">
                      <a:pos x="0" y="187"/>
                    </a:cxn>
                    <a:cxn ang="0">
                      <a:pos x="275" y="0"/>
                    </a:cxn>
                  </a:cxnLst>
                  <a:rect l="0" t="0" r="r" b="b"/>
                  <a:pathLst>
                    <a:path w="881" h="1115">
                      <a:moveTo>
                        <a:pt x="275" y="0"/>
                      </a:moveTo>
                      <a:lnTo>
                        <a:pt x="881" y="927"/>
                      </a:lnTo>
                      <a:lnTo>
                        <a:pt x="607" y="1115"/>
                      </a:lnTo>
                      <a:lnTo>
                        <a:pt x="0" y="187"/>
                      </a:lnTo>
                      <a:lnTo>
                        <a:pt x="27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40" name="Freeform 116"/>
                <p:cNvSpPr>
                  <a:spLocks noEditPoints="1"/>
                </p:cNvSpPr>
                <p:nvPr/>
              </p:nvSpPr>
              <p:spPr bwMode="auto">
                <a:xfrm>
                  <a:off x="4116388" y="1700213"/>
                  <a:ext cx="44450" cy="82550"/>
                </a:xfrm>
                <a:custGeom>
                  <a:avLst/>
                  <a:gdLst/>
                  <a:ahLst/>
                  <a:cxnLst>
                    <a:cxn ang="0">
                      <a:pos x="433" y="1233"/>
                    </a:cxn>
                    <a:cxn ang="0">
                      <a:pos x="104" y="1185"/>
                    </a:cxn>
                    <a:cxn ang="0">
                      <a:pos x="135" y="963"/>
                    </a:cxn>
                    <a:cxn ang="0">
                      <a:pos x="464" y="1012"/>
                    </a:cxn>
                    <a:cxn ang="0">
                      <a:pos x="433" y="1233"/>
                    </a:cxn>
                    <a:cxn ang="0">
                      <a:pos x="104" y="1185"/>
                    </a:cxn>
                    <a:cxn ang="0">
                      <a:pos x="0" y="1170"/>
                    </a:cxn>
                    <a:cxn ang="0">
                      <a:pos x="9" y="1065"/>
                    </a:cxn>
                    <a:cxn ang="0">
                      <a:pos x="119" y="1074"/>
                    </a:cxn>
                    <a:cxn ang="0">
                      <a:pos x="104" y="1185"/>
                    </a:cxn>
                    <a:cxn ang="0">
                      <a:pos x="9" y="1065"/>
                    </a:cxn>
                    <a:cxn ang="0">
                      <a:pos x="91" y="116"/>
                    </a:cxn>
                    <a:cxn ang="0">
                      <a:pos x="312" y="135"/>
                    </a:cxn>
                    <a:cxn ang="0">
                      <a:pos x="229" y="1084"/>
                    </a:cxn>
                    <a:cxn ang="0">
                      <a:pos x="9" y="1065"/>
                    </a:cxn>
                    <a:cxn ang="0">
                      <a:pos x="91" y="116"/>
                    </a:cxn>
                    <a:cxn ang="0">
                      <a:pos x="101" y="0"/>
                    </a:cxn>
                    <a:cxn ang="0">
                      <a:pos x="214" y="15"/>
                    </a:cxn>
                    <a:cxn ang="0">
                      <a:pos x="201" y="125"/>
                    </a:cxn>
                    <a:cxn ang="0">
                      <a:pos x="91" y="116"/>
                    </a:cxn>
                    <a:cxn ang="0">
                      <a:pos x="214" y="15"/>
                    </a:cxn>
                    <a:cxn ang="0">
                      <a:pos x="556" y="59"/>
                    </a:cxn>
                    <a:cxn ang="0">
                      <a:pos x="528" y="280"/>
                    </a:cxn>
                    <a:cxn ang="0">
                      <a:pos x="187" y="236"/>
                    </a:cxn>
                    <a:cxn ang="0">
                      <a:pos x="214" y="15"/>
                    </a:cxn>
                    <a:cxn ang="0">
                      <a:pos x="556" y="59"/>
                    </a:cxn>
                    <a:cxn ang="0">
                      <a:pos x="662" y="73"/>
                    </a:cxn>
                    <a:cxn ang="0">
                      <a:pos x="651" y="180"/>
                    </a:cxn>
                    <a:cxn ang="0">
                      <a:pos x="542" y="170"/>
                    </a:cxn>
                    <a:cxn ang="0">
                      <a:pos x="556" y="59"/>
                    </a:cxn>
                    <a:cxn ang="0">
                      <a:pos x="651" y="180"/>
                    </a:cxn>
                    <a:cxn ang="0">
                      <a:pos x="558" y="1133"/>
                    </a:cxn>
                    <a:cxn ang="0">
                      <a:pos x="340" y="1110"/>
                    </a:cxn>
                    <a:cxn ang="0">
                      <a:pos x="433" y="159"/>
                    </a:cxn>
                    <a:cxn ang="0">
                      <a:pos x="651" y="180"/>
                    </a:cxn>
                    <a:cxn ang="0">
                      <a:pos x="558" y="1133"/>
                    </a:cxn>
                    <a:cxn ang="0">
                      <a:pos x="546" y="1249"/>
                    </a:cxn>
                    <a:cxn ang="0">
                      <a:pos x="433" y="1233"/>
                    </a:cxn>
                    <a:cxn ang="0">
                      <a:pos x="449" y="1122"/>
                    </a:cxn>
                    <a:cxn ang="0">
                      <a:pos x="558" y="1133"/>
                    </a:cxn>
                  </a:cxnLst>
                  <a:rect l="0" t="0" r="r" b="b"/>
                  <a:pathLst>
                    <a:path w="662" h="1249">
                      <a:moveTo>
                        <a:pt x="433" y="1233"/>
                      </a:moveTo>
                      <a:lnTo>
                        <a:pt x="104" y="1185"/>
                      </a:lnTo>
                      <a:lnTo>
                        <a:pt x="135" y="963"/>
                      </a:lnTo>
                      <a:lnTo>
                        <a:pt x="464" y="1012"/>
                      </a:lnTo>
                      <a:lnTo>
                        <a:pt x="433" y="1233"/>
                      </a:lnTo>
                      <a:close/>
                      <a:moveTo>
                        <a:pt x="104" y="1185"/>
                      </a:moveTo>
                      <a:lnTo>
                        <a:pt x="0" y="1170"/>
                      </a:lnTo>
                      <a:lnTo>
                        <a:pt x="9" y="1065"/>
                      </a:lnTo>
                      <a:lnTo>
                        <a:pt x="119" y="1074"/>
                      </a:lnTo>
                      <a:lnTo>
                        <a:pt x="104" y="1185"/>
                      </a:lnTo>
                      <a:close/>
                      <a:moveTo>
                        <a:pt x="9" y="1065"/>
                      </a:moveTo>
                      <a:lnTo>
                        <a:pt x="91" y="116"/>
                      </a:lnTo>
                      <a:lnTo>
                        <a:pt x="312" y="135"/>
                      </a:lnTo>
                      <a:lnTo>
                        <a:pt x="229" y="1084"/>
                      </a:lnTo>
                      <a:lnTo>
                        <a:pt x="9" y="1065"/>
                      </a:lnTo>
                      <a:close/>
                      <a:moveTo>
                        <a:pt x="91" y="116"/>
                      </a:moveTo>
                      <a:lnTo>
                        <a:pt x="101" y="0"/>
                      </a:lnTo>
                      <a:lnTo>
                        <a:pt x="214" y="15"/>
                      </a:lnTo>
                      <a:lnTo>
                        <a:pt x="201" y="125"/>
                      </a:lnTo>
                      <a:lnTo>
                        <a:pt x="91" y="116"/>
                      </a:lnTo>
                      <a:close/>
                      <a:moveTo>
                        <a:pt x="214" y="15"/>
                      </a:moveTo>
                      <a:lnTo>
                        <a:pt x="556" y="59"/>
                      </a:lnTo>
                      <a:lnTo>
                        <a:pt x="528" y="280"/>
                      </a:lnTo>
                      <a:lnTo>
                        <a:pt x="187" y="236"/>
                      </a:lnTo>
                      <a:lnTo>
                        <a:pt x="214" y="15"/>
                      </a:lnTo>
                      <a:close/>
                      <a:moveTo>
                        <a:pt x="556" y="59"/>
                      </a:moveTo>
                      <a:lnTo>
                        <a:pt x="662" y="73"/>
                      </a:lnTo>
                      <a:lnTo>
                        <a:pt x="651" y="180"/>
                      </a:lnTo>
                      <a:lnTo>
                        <a:pt x="542" y="170"/>
                      </a:lnTo>
                      <a:lnTo>
                        <a:pt x="556" y="59"/>
                      </a:lnTo>
                      <a:close/>
                      <a:moveTo>
                        <a:pt x="651" y="180"/>
                      </a:moveTo>
                      <a:lnTo>
                        <a:pt x="558" y="1133"/>
                      </a:lnTo>
                      <a:lnTo>
                        <a:pt x="340" y="1110"/>
                      </a:lnTo>
                      <a:lnTo>
                        <a:pt x="433" y="159"/>
                      </a:lnTo>
                      <a:lnTo>
                        <a:pt x="651" y="180"/>
                      </a:lnTo>
                      <a:close/>
                      <a:moveTo>
                        <a:pt x="558" y="1133"/>
                      </a:moveTo>
                      <a:lnTo>
                        <a:pt x="546" y="1249"/>
                      </a:lnTo>
                      <a:lnTo>
                        <a:pt x="433" y="1233"/>
                      </a:lnTo>
                      <a:lnTo>
                        <a:pt x="449" y="1122"/>
                      </a:lnTo>
                      <a:lnTo>
                        <a:pt x="558" y="11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246" name="Textfeld 245"/>
          <p:cNvSpPr txBox="1"/>
          <p:nvPr/>
        </p:nvSpPr>
        <p:spPr>
          <a:xfrm>
            <a:off x="7452320" y="256490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Abzug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6012160" y="246327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Schutz-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handschuhe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Textfeld 206"/>
          <p:cNvSpPr txBox="1"/>
          <p:nvPr/>
        </p:nvSpPr>
        <p:spPr>
          <a:xfrm>
            <a:off x="7668344" y="5415607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Abzug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feld 207"/>
          <p:cNvSpPr txBox="1"/>
          <p:nvPr/>
        </p:nvSpPr>
        <p:spPr>
          <a:xfrm>
            <a:off x="6156176" y="530120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Schutz-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handschuhe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6" name="Gruppieren 325"/>
          <p:cNvGrpSpPr>
            <a:grpSpLocks noChangeAspect="1"/>
          </p:cNvGrpSpPr>
          <p:nvPr/>
        </p:nvGrpSpPr>
        <p:grpSpPr>
          <a:xfrm>
            <a:off x="7668464" y="1302094"/>
            <a:ext cx="1080000" cy="1080000"/>
            <a:chOff x="7668464" y="1302094"/>
            <a:chExt cx="1080000" cy="1080000"/>
          </a:xfrm>
        </p:grpSpPr>
        <p:sp>
          <p:nvSpPr>
            <p:cNvPr id="192" name="Ellipse 191"/>
            <p:cNvSpPr>
              <a:spLocks noChangeAspect="1"/>
            </p:cNvSpPr>
            <p:nvPr/>
          </p:nvSpPr>
          <p:spPr>
            <a:xfrm>
              <a:off x="7668464" y="1302094"/>
              <a:ext cx="1080000" cy="108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25" name="Gruppieren 324"/>
            <p:cNvGrpSpPr/>
            <p:nvPr/>
          </p:nvGrpSpPr>
          <p:grpSpPr>
            <a:xfrm>
              <a:off x="7721984" y="1356255"/>
              <a:ext cx="972000" cy="972000"/>
              <a:chOff x="7685571" y="1356255"/>
              <a:chExt cx="972000" cy="972000"/>
            </a:xfrm>
          </p:grpSpPr>
          <p:sp>
            <p:nvSpPr>
              <p:cNvPr id="199" name="Ellipse 198"/>
              <p:cNvSpPr>
                <a:spLocks noChangeAspect="1"/>
              </p:cNvSpPr>
              <p:nvPr/>
            </p:nvSpPr>
            <p:spPr>
              <a:xfrm>
                <a:off x="7685571" y="1356255"/>
                <a:ext cx="972000" cy="972000"/>
              </a:xfrm>
              <a:prstGeom prst="ellipse">
                <a:avLst/>
              </a:prstGeom>
              <a:solidFill>
                <a:srgbClr val="0000FF"/>
              </a:solidFill>
              <a:ln w="4762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hteck 199"/>
              <p:cNvSpPr/>
              <p:nvPr/>
            </p:nvSpPr>
            <p:spPr>
              <a:xfrm>
                <a:off x="7886931" y="1836832"/>
                <a:ext cx="614380" cy="91019"/>
              </a:xfrm>
              <a:prstGeom prst="rect">
                <a:avLst/>
              </a:prstGeom>
              <a:solidFill>
                <a:schemeClr val="bg1"/>
              </a:solidFill>
              <a:ln w="4762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3" name="Nach oben gekrümmter Pfeil 222"/>
              <p:cNvSpPr/>
              <p:nvPr/>
            </p:nvSpPr>
            <p:spPr>
              <a:xfrm>
                <a:off x="7784535" y="1996116"/>
                <a:ext cx="568871" cy="231485"/>
              </a:xfrm>
              <a:prstGeom prst="curvedUpArrow">
                <a:avLst>
                  <a:gd name="adj1" fmla="val 51359"/>
                  <a:gd name="adj2" fmla="val 117500"/>
                  <a:gd name="adj3" fmla="val 36290"/>
                </a:avLst>
              </a:prstGeom>
              <a:solidFill>
                <a:schemeClr val="bg1"/>
              </a:solidFill>
              <a:ln w="47625">
                <a:noFill/>
              </a:ln>
              <a:scene3d>
                <a:camera prst="perspectiveAbove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Textfeld 223"/>
              <p:cNvSpPr txBox="1"/>
              <p:nvPr/>
            </p:nvSpPr>
            <p:spPr>
              <a:xfrm>
                <a:off x="7908479" y="1529642"/>
                <a:ext cx="592833" cy="276999"/>
              </a:xfrm>
              <a:prstGeom prst="rect">
                <a:avLst/>
              </a:prstGeom>
              <a:noFill/>
            </p:spPr>
            <p:txBody>
              <a:bodyPr wrap="square" lIns="0" rIns="0" rtlCol="0" anchor="t" anchorCtr="1">
                <a:spAutoFit/>
              </a:bodyPr>
              <a:lstStyle/>
              <a:p>
                <a:r>
                  <a:rPr lang="de-DE" sz="1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ABZUG</a:t>
                </a:r>
                <a:endParaRPr lang="de-DE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hteck 224"/>
              <p:cNvSpPr/>
              <p:nvPr/>
            </p:nvSpPr>
            <p:spPr>
              <a:xfrm>
                <a:off x="7886931" y="1506888"/>
                <a:ext cx="614380" cy="477851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26" name="Gruppieren 225"/>
          <p:cNvGrpSpPr>
            <a:grpSpLocks noChangeAspect="1"/>
          </p:cNvGrpSpPr>
          <p:nvPr/>
        </p:nvGrpSpPr>
        <p:grpSpPr>
          <a:xfrm>
            <a:off x="6156176" y="1268880"/>
            <a:ext cx="1080000" cy="1080000"/>
            <a:chOff x="1121912" y="44624"/>
            <a:chExt cx="6834463" cy="6834463"/>
          </a:xfrm>
        </p:grpSpPr>
        <p:sp>
          <p:nvSpPr>
            <p:cNvPr id="227" name="Ellipse 226"/>
            <p:cNvSpPr>
              <a:spLocks noChangeAspect="1"/>
            </p:cNvSpPr>
            <p:nvPr/>
          </p:nvSpPr>
          <p:spPr>
            <a:xfrm>
              <a:off x="1121912" y="44624"/>
              <a:ext cx="6834463" cy="683446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8" name="Ellipse 227"/>
            <p:cNvSpPr>
              <a:spLocks noChangeAspect="1"/>
            </p:cNvSpPr>
            <p:nvPr/>
          </p:nvSpPr>
          <p:spPr>
            <a:xfrm>
              <a:off x="1462756" y="393631"/>
              <a:ext cx="6151017" cy="6151017"/>
            </a:xfrm>
            <a:prstGeom prst="ellipse">
              <a:avLst/>
            </a:prstGeom>
            <a:solidFill>
              <a:srgbClr val="0000FF"/>
            </a:soli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29" name="Gruppieren 3"/>
            <p:cNvGrpSpPr/>
            <p:nvPr/>
          </p:nvGrpSpPr>
          <p:grpSpPr>
            <a:xfrm>
              <a:off x="4283968" y="956725"/>
              <a:ext cx="1848205" cy="3889697"/>
              <a:chOff x="4283968" y="956725"/>
              <a:chExt cx="1848205" cy="3889697"/>
            </a:xfrm>
          </p:grpSpPr>
          <p:sp>
            <p:nvSpPr>
              <p:cNvPr id="231" name="Freihandform 4"/>
              <p:cNvSpPr/>
              <p:nvPr/>
            </p:nvSpPr>
            <p:spPr>
              <a:xfrm>
                <a:off x="4283968" y="956725"/>
                <a:ext cx="1848205" cy="3889697"/>
              </a:xfrm>
              <a:custGeom>
                <a:avLst/>
                <a:gdLst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239843 w 1948721"/>
                  <a:gd name="connsiteY25" fmla="*/ 151151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0 w 1948721"/>
                  <a:gd name="connsiteY29" fmla="*/ 1350365 h 3938666"/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367259 w 1948721"/>
                  <a:gd name="connsiteY25" fmla="*/ 90063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0 w 1948721"/>
                  <a:gd name="connsiteY29" fmla="*/ 1350365 h 3938666"/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367259 w 1948721"/>
                  <a:gd name="connsiteY25" fmla="*/ 90063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0 w 1948721"/>
                  <a:gd name="connsiteY29" fmla="*/ 1350365 h 3938666"/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367259 w 1948721"/>
                  <a:gd name="connsiteY25" fmla="*/ 90063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7219 w 1948721"/>
                  <a:gd name="connsiteY29" fmla="*/ 1242191 h 3938666"/>
                  <a:gd name="connsiteX0" fmla="*/ 645873 w 1972502"/>
                  <a:gd name="connsiteY0" fmla="*/ 3763781 h 3938666"/>
                  <a:gd name="connsiteX1" fmla="*/ 1208004 w 1972502"/>
                  <a:gd name="connsiteY1" fmla="*/ 3928673 h 3938666"/>
                  <a:gd name="connsiteX2" fmla="*/ 1320430 w 1972502"/>
                  <a:gd name="connsiteY2" fmla="*/ 3823742 h 3938666"/>
                  <a:gd name="connsiteX3" fmla="*/ 1320430 w 1972502"/>
                  <a:gd name="connsiteY3" fmla="*/ 3381532 h 3938666"/>
                  <a:gd name="connsiteX4" fmla="*/ 1312935 w 1972502"/>
                  <a:gd name="connsiteY4" fmla="*/ 2939322 h 3938666"/>
                  <a:gd name="connsiteX5" fmla="*/ 1372896 w 1972502"/>
                  <a:gd name="connsiteY5" fmla="*/ 2437151 h 3938666"/>
                  <a:gd name="connsiteX6" fmla="*/ 1492817 w 1972502"/>
                  <a:gd name="connsiteY6" fmla="*/ 1800069 h 3938666"/>
                  <a:gd name="connsiteX7" fmla="*/ 1710174 w 1972502"/>
                  <a:gd name="connsiteY7" fmla="*/ 1192968 h 3938666"/>
                  <a:gd name="connsiteX8" fmla="*/ 1927532 w 1972502"/>
                  <a:gd name="connsiteY8" fmla="*/ 683302 h 3938666"/>
                  <a:gd name="connsiteX9" fmla="*/ 1972502 w 1972502"/>
                  <a:gd name="connsiteY9" fmla="*/ 555886 h 3938666"/>
                  <a:gd name="connsiteX10" fmla="*/ 1927532 w 1972502"/>
                  <a:gd name="connsiteY10" fmla="*/ 443460 h 3938666"/>
                  <a:gd name="connsiteX11" fmla="*/ 1800115 w 1972502"/>
                  <a:gd name="connsiteY11" fmla="*/ 338528 h 3938666"/>
                  <a:gd name="connsiteX12" fmla="*/ 1627729 w 1972502"/>
                  <a:gd name="connsiteY12" fmla="*/ 398489 h 3938666"/>
                  <a:gd name="connsiteX13" fmla="*/ 1327925 w 1972502"/>
                  <a:gd name="connsiteY13" fmla="*/ 1088037 h 3938666"/>
                  <a:gd name="connsiteX14" fmla="*/ 1605243 w 1972502"/>
                  <a:gd name="connsiteY14" fmla="*/ 323538 h 3938666"/>
                  <a:gd name="connsiteX15" fmla="*/ 1440351 w 1972502"/>
                  <a:gd name="connsiteY15" fmla="*/ 98686 h 3938666"/>
                  <a:gd name="connsiteX16" fmla="*/ 1215499 w 1972502"/>
                  <a:gd name="connsiteY16" fmla="*/ 226102 h 3938666"/>
                  <a:gd name="connsiteX17" fmla="*/ 900706 w 1972502"/>
                  <a:gd name="connsiteY17" fmla="*/ 1035571 h 3938666"/>
                  <a:gd name="connsiteX18" fmla="*/ 1088083 w 1972502"/>
                  <a:gd name="connsiteY18" fmla="*/ 293558 h 3938666"/>
                  <a:gd name="connsiteX19" fmla="*/ 968161 w 1972502"/>
                  <a:gd name="connsiteY19" fmla="*/ 38725 h 3938666"/>
                  <a:gd name="connsiteX20" fmla="*/ 758299 w 1972502"/>
                  <a:gd name="connsiteY20" fmla="*/ 61210 h 3938666"/>
                  <a:gd name="connsiteX21" fmla="*/ 653368 w 1972502"/>
                  <a:gd name="connsiteY21" fmla="*/ 218607 h 3938666"/>
                  <a:gd name="connsiteX22" fmla="*/ 518456 w 1972502"/>
                  <a:gd name="connsiteY22" fmla="*/ 968115 h 3938666"/>
                  <a:gd name="connsiteX23" fmla="*/ 563427 w 1972502"/>
                  <a:gd name="connsiteY23" fmla="*/ 263578 h 3938666"/>
                  <a:gd name="connsiteX24" fmla="*/ 406030 w 1972502"/>
                  <a:gd name="connsiteY24" fmla="*/ 106181 h 3938666"/>
                  <a:gd name="connsiteX25" fmla="*/ 391040 w 1972502"/>
                  <a:gd name="connsiteY25" fmla="*/ 90063 h 3938666"/>
                  <a:gd name="connsiteX26" fmla="*/ 173683 w 1972502"/>
                  <a:gd name="connsiteY26" fmla="*/ 323538 h 3938666"/>
                  <a:gd name="connsiteX27" fmla="*/ 23781 w 1972502"/>
                  <a:gd name="connsiteY27" fmla="*/ 1380345 h 3938666"/>
                  <a:gd name="connsiteX28" fmla="*/ 31000 w 1972502"/>
                  <a:gd name="connsiteY28" fmla="*/ 1242191 h 3938666"/>
                  <a:gd name="connsiteX29" fmla="*/ 31000 w 1972502"/>
                  <a:gd name="connsiteY29" fmla="*/ 1242191 h 3938666"/>
                  <a:gd name="connsiteX0" fmla="*/ 617279 w 1943908"/>
                  <a:gd name="connsiteY0" fmla="*/ 3763781 h 3938666"/>
                  <a:gd name="connsiteX1" fmla="*/ 1179410 w 1943908"/>
                  <a:gd name="connsiteY1" fmla="*/ 3928673 h 3938666"/>
                  <a:gd name="connsiteX2" fmla="*/ 1291836 w 1943908"/>
                  <a:gd name="connsiteY2" fmla="*/ 3823742 h 3938666"/>
                  <a:gd name="connsiteX3" fmla="*/ 1291836 w 1943908"/>
                  <a:gd name="connsiteY3" fmla="*/ 3381532 h 3938666"/>
                  <a:gd name="connsiteX4" fmla="*/ 1284341 w 1943908"/>
                  <a:gd name="connsiteY4" fmla="*/ 2939322 h 3938666"/>
                  <a:gd name="connsiteX5" fmla="*/ 1344302 w 1943908"/>
                  <a:gd name="connsiteY5" fmla="*/ 2437151 h 3938666"/>
                  <a:gd name="connsiteX6" fmla="*/ 1464223 w 1943908"/>
                  <a:gd name="connsiteY6" fmla="*/ 1800069 h 3938666"/>
                  <a:gd name="connsiteX7" fmla="*/ 1681580 w 1943908"/>
                  <a:gd name="connsiteY7" fmla="*/ 1192968 h 3938666"/>
                  <a:gd name="connsiteX8" fmla="*/ 1898938 w 1943908"/>
                  <a:gd name="connsiteY8" fmla="*/ 683302 h 3938666"/>
                  <a:gd name="connsiteX9" fmla="*/ 1943908 w 1943908"/>
                  <a:gd name="connsiteY9" fmla="*/ 555886 h 3938666"/>
                  <a:gd name="connsiteX10" fmla="*/ 1898938 w 1943908"/>
                  <a:gd name="connsiteY10" fmla="*/ 443460 h 3938666"/>
                  <a:gd name="connsiteX11" fmla="*/ 1771521 w 1943908"/>
                  <a:gd name="connsiteY11" fmla="*/ 338528 h 3938666"/>
                  <a:gd name="connsiteX12" fmla="*/ 1599135 w 1943908"/>
                  <a:gd name="connsiteY12" fmla="*/ 398489 h 3938666"/>
                  <a:gd name="connsiteX13" fmla="*/ 1299331 w 1943908"/>
                  <a:gd name="connsiteY13" fmla="*/ 1088037 h 3938666"/>
                  <a:gd name="connsiteX14" fmla="*/ 1576649 w 1943908"/>
                  <a:gd name="connsiteY14" fmla="*/ 323538 h 3938666"/>
                  <a:gd name="connsiteX15" fmla="*/ 1411757 w 1943908"/>
                  <a:gd name="connsiteY15" fmla="*/ 98686 h 3938666"/>
                  <a:gd name="connsiteX16" fmla="*/ 1186905 w 1943908"/>
                  <a:gd name="connsiteY16" fmla="*/ 226102 h 3938666"/>
                  <a:gd name="connsiteX17" fmla="*/ 872112 w 1943908"/>
                  <a:gd name="connsiteY17" fmla="*/ 1035571 h 3938666"/>
                  <a:gd name="connsiteX18" fmla="*/ 1059489 w 1943908"/>
                  <a:gd name="connsiteY18" fmla="*/ 293558 h 3938666"/>
                  <a:gd name="connsiteX19" fmla="*/ 939567 w 1943908"/>
                  <a:gd name="connsiteY19" fmla="*/ 38725 h 3938666"/>
                  <a:gd name="connsiteX20" fmla="*/ 729705 w 1943908"/>
                  <a:gd name="connsiteY20" fmla="*/ 61210 h 3938666"/>
                  <a:gd name="connsiteX21" fmla="*/ 624774 w 1943908"/>
                  <a:gd name="connsiteY21" fmla="*/ 218607 h 3938666"/>
                  <a:gd name="connsiteX22" fmla="*/ 489862 w 1943908"/>
                  <a:gd name="connsiteY22" fmla="*/ 968115 h 3938666"/>
                  <a:gd name="connsiteX23" fmla="*/ 534833 w 1943908"/>
                  <a:gd name="connsiteY23" fmla="*/ 263578 h 3938666"/>
                  <a:gd name="connsiteX24" fmla="*/ 377436 w 1943908"/>
                  <a:gd name="connsiteY24" fmla="*/ 106181 h 3938666"/>
                  <a:gd name="connsiteX25" fmla="*/ 362446 w 1943908"/>
                  <a:gd name="connsiteY25" fmla="*/ 90063 h 3938666"/>
                  <a:gd name="connsiteX26" fmla="*/ 145089 w 1943908"/>
                  <a:gd name="connsiteY26" fmla="*/ 323538 h 3938666"/>
                  <a:gd name="connsiteX27" fmla="*/ 74414 w 1943908"/>
                  <a:gd name="connsiteY27" fmla="*/ 1242191 h 3938666"/>
                  <a:gd name="connsiteX28" fmla="*/ 2406 w 1943908"/>
                  <a:gd name="connsiteY28" fmla="*/ 1242191 h 3938666"/>
                  <a:gd name="connsiteX29" fmla="*/ 2406 w 1943908"/>
                  <a:gd name="connsiteY29" fmla="*/ 1242191 h 3938666"/>
                  <a:gd name="connsiteX0" fmla="*/ 617279 w 1943908"/>
                  <a:gd name="connsiteY0" fmla="*/ 3763781 h 3938666"/>
                  <a:gd name="connsiteX1" fmla="*/ 1179410 w 1943908"/>
                  <a:gd name="connsiteY1" fmla="*/ 3928673 h 3938666"/>
                  <a:gd name="connsiteX2" fmla="*/ 1291836 w 1943908"/>
                  <a:gd name="connsiteY2" fmla="*/ 3823742 h 3938666"/>
                  <a:gd name="connsiteX3" fmla="*/ 1291836 w 1943908"/>
                  <a:gd name="connsiteY3" fmla="*/ 3381532 h 3938666"/>
                  <a:gd name="connsiteX4" fmla="*/ 1284341 w 1943908"/>
                  <a:gd name="connsiteY4" fmla="*/ 2939322 h 3938666"/>
                  <a:gd name="connsiteX5" fmla="*/ 1344302 w 1943908"/>
                  <a:gd name="connsiteY5" fmla="*/ 2437151 h 3938666"/>
                  <a:gd name="connsiteX6" fmla="*/ 1464223 w 1943908"/>
                  <a:gd name="connsiteY6" fmla="*/ 1800069 h 3938666"/>
                  <a:gd name="connsiteX7" fmla="*/ 1681580 w 1943908"/>
                  <a:gd name="connsiteY7" fmla="*/ 1192968 h 3938666"/>
                  <a:gd name="connsiteX8" fmla="*/ 1898938 w 1943908"/>
                  <a:gd name="connsiteY8" fmla="*/ 683302 h 3938666"/>
                  <a:gd name="connsiteX9" fmla="*/ 1943908 w 1943908"/>
                  <a:gd name="connsiteY9" fmla="*/ 555886 h 3938666"/>
                  <a:gd name="connsiteX10" fmla="*/ 1898938 w 1943908"/>
                  <a:gd name="connsiteY10" fmla="*/ 443460 h 3938666"/>
                  <a:gd name="connsiteX11" fmla="*/ 1771521 w 1943908"/>
                  <a:gd name="connsiteY11" fmla="*/ 338528 h 3938666"/>
                  <a:gd name="connsiteX12" fmla="*/ 1599135 w 1943908"/>
                  <a:gd name="connsiteY12" fmla="*/ 398489 h 3938666"/>
                  <a:gd name="connsiteX13" fmla="*/ 1299331 w 1943908"/>
                  <a:gd name="connsiteY13" fmla="*/ 1088037 h 3938666"/>
                  <a:gd name="connsiteX14" fmla="*/ 1576649 w 1943908"/>
                  <a:gd name="connsiteY14" fmla="*/ 323538 h 3938666"/>
                  <a:gd name="connsiteX15" fmla="*/ 1411757 w 1943908"/>
                  <a:gd name="connsiteY15" fmla="*/ 98686 h 3938666"/>
                  <a:gd name="connsiteX16" fmla="*/ 1186905 w 1943908"/>
                  <a:gd name="connsiteY16" fmla="*/ 226102 h 3938666"/>
                  <a:gd name="connsiteX17" fmla="*/ 872112 w 1943908"/>
                  <a:gd name="connsiteY17" fmla="*/ 1035571 h 3938666"/>
                  <a:gd name="connsiteX18" fmla="*/ 1059489 w 1943908"/>
                  <a:gd name="connsiteY18" fmla="*/ 293558 h 3938666"/>
                  <a:gd name="connsiteX19" fmla="*/ 939567 w 1943908"/>
                  <a:gd name="connsiteY19" fmla="*/ 38725 h 3938666"/>
                  <a:gd name="connsiteX20" fmla="*/ 729705 w 1943908"/>
                  <a:gd name="connsiteY20" fmla="*/ 61210 h 3938666"/>
                  <a:gd name="connsiteX21" fmla="*/ 624774 w 1943908"/>
                  <a:gd name="connsiteY21" fmla="*/ 218607 h 3938666"/>
                  <a:gd name="connsiteX22" fmla="*/ 489862 w 1943908"/>
                  <a:gd name="connsiteY22" fmla="*/ 968115 h 3938666"/>
                  <a:gd name="connsiteX23" fmla="*/ 534833 w 1943908"/>
                  <a:gd name="connsiteY23" fmla="*/ 263578 h 3938666"/>
                  <a:gd name="connsiteX24" fmla="*/ 377436 w 1943908"/>
                  <a:gd name="connsiteY24" fmla="*/ 106181 h 3938666"/>
                  <a:gd name="connsiteX25" fmla="*/ 362446 w 1943908"/>
                  <a:gd name="connsiteY25" fmla="*/ 90063 h 3938666"/>
                  <a:gd name="connsiteX26" fmla="*/ 145089 w 1943908"/>
                  <a:gd name="connsiteY26" fmla="*/ 323538 h 3938666"/>
                  <a:gd name="connsiteX27" fmla="*/ 74414 w 1943908"/>
                  <a:gd name="connsiteY27" fmla="*/ 1242191 h 3938666"/>
                  <a:gd name="connsiteX28" fmla="*/ 2406 w 1943908"/>
                  <a:gd name="connsiteY28" fmla="*/ 1242191 h 3938666"/>
                  <a:gd name="connsiteX29" fmla="*/ 2406 w 1943908"/>
                  <a:gd name="connsiteY29" fmla="*/ 1530223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242191 h 3938666"/>
                  <a:gd name="connsiteX29" fmla="*/ 0 w 1941502"/>
                  <a:gd name="connsiteY29" fmla="*/ 1530223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242191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954010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314199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162071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162071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360040 w 1869494"/>
                  <a:gd name="connsiteY25" fmla="*/ 90063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90063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0 w 1869494"/>
                  <a:gd name="connsiteY26" fmla="*/ 954010 h 3938666"/>
                  <a:gd name="connsiteX27" fmla="*/ 0 w 1869494"/>
                  <a:gd name="connsiteY27" fmla="*/ 1170183 h 3938666"/>
                  <a:gd name="connsiteX28" fmla="*/ 0 w 1869494"/>
                  <a:gd name="connsiteY28" fmla="*/ 1242191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142683 w 1941502"/>
                  <a:gd name="connsiteY25" fmla="*/ 323538 h 3938666"/>
                  <a:gd name="connsiteX26" fmla="*/ 72008 w 1941502"/>
                  <a:gd name="connsiteY26" fmla="*/ 954010 h 3938666"/>
                  <a:gd name="connsiteX27" fmla="*/ 0 w 1941502"/>
                  <a:gd name="connsiteY27" fmla="*/ 1314199 h 3938666"/>
                  <a:gd name="connsiteX28" fmla="*/ 72008 w 1941502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0 w 1869494"/>
                  <a:gd name="connsiteY26" fmla="*/ 954010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450103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306087 h 3938666"/>
                  <a:gd name="connsiteX26" fmla="*/ 72008 w 1869494"/>
                  <a:gd name="connsiteY26" fmla="*/ 450103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306087 h 3938666"/>
                  <a:gd name="connsiteX26" fmla="*/ 72008 w 1869494"/>
                  <a:gd name="connsiteY26" fmla="*/ 522111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522111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76064 w 1869494"/>
                  <a:gd name="connsiteY21" fmla="*/ 234079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76064 w 1869494"/>
                  <a:gd name="connsiteY21" fmla="*/ 234079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76064 w 1869494"/>
                  <a:gd name="connsiteY21" fmla="*/ 234079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58972 h 3933857"/>
                  <a:gd name="connsiteX1" fmla="*/ 1104996 w 1869494"/>
                  <a:gd name="connsiteY1" fmla="*/ 3923864 h 3933857"/>
                  <a:gd name="connsiteX2" fmla="*/ 1217422 w 1869494"/>
                  <a:gd name="connsiteY2" fmla="*/ 3818933 h 3933857"/>
                  <a:gd name="connsiteX3" fmla="*/ 1217422 w 1869494"/>
                  <a:gd name="connsiteY3" fmla="*/ 3376723 h 3933857"/>
                  <a:gd name="connsiteX4" fmla="*/ 1209927 w 1869494"/>
                  <a:gd name="connsiteY4" fmla="*/ 2934513 h 3933857"/>
                  <a:gd name="connsiteX5" fmla="*/ 1269888 w 1869494"/>
                  <a:gd name="connsiteY5" fmla="*/ 2432342 h 3933857"/>
                  <a:gd name="connsiteX6" fmla="*/ 1389809 w 1869494"/>
                  <a:gd name="connsiteY6" fmla="*/ 1795260 h 3933857"/>
                  <a:gd name="connsiteX7" fmla="*/ 1607166 w 1869494"/>
                  <a:gd name="connsiteY7" fmla="*/ 1188159 h 3933857"/>
                  <a:gd name="connsiteX8" fmla="*/ 1824524 w 1869494"/>
                  <a:gd name="connsiteY8" fmla="*/ 678493 h 3933857"/>
                  <a:gd name="connsiteX9" fmla="*/ 1869494 w 1869494"/>
                  <a:gd name="connsiteY9" fmla="*/ 551077 h 3933857"/>
                  <a:gd name="connsiteX10" fmla="*/ 1824524 w 1869494"/>
                  <a:gd name="connsiteY10" fmla="*/ 438651 h 3933857"/>
                  <a:gd name="connsiteX11" fmla="*/ 1697107 w 1869494"/>
                  <a:gd name="connsiteY11" fmla="*/ 333719 h 3933857"/>
                  <a:gd name="connsiteX12" fmla="*/ 1524721 w 1869494"/>
                  <a:gd name="connsiteY12" fmla="*/ 393680 h 3933857"/>
                  <a:gd name="connsiteX13" fmla="*/ 1224917 w 1869494"/>
                  <a:gd name="connsiteY13" fmla="*/ 1083228 h 3933857"/>
                  <a:gd name="connsiteX14" fmla="*/ 1502235 w 1869494"/>
                  <a:gd name="connsiteY14" fmla="*/ 318729 h 3933857"/>
                  <a:gd name="connsiteX15" fmla="*/ 1337343 w 1869494"/>
                  <a:gd name="connsiteY15" fmla="*/ 93877 h 3933857"/>
                  <a:gd name="connsiteX16" fmla="*/ 1112491 w 1869494"/>
                  <a:gd name="connsiteY16" fmla="*/ 221293 h 3933857"/>
                  <a:gd name="connsiteX17" fmla="*/ 797698 w 1869494"/>
                  <a:gd name="connsiteY17" fmla="*/ 1030762 h 3933857"/>
                  <a:gd name="connsiteX18" fmla="*/ 985075 w 1869494"/>
                  <a:gd name="connsiteY18" fmla="*/ 288749 h 3933857"/>
                  <a:gd name="connsiteX19" fmla="*/ 865153 w 1869494"/>
                  <a:gd name="connsiteY19" fmla="*/ 33916 h 3933857"/>
                  <a:gd name="connsiteX20" fmla="*/ 792088 w 1869494"/>
                  <a:gd name="connsiteY20" fmla="*/ 85254 h 3933857"/>
                  <a:gd name="connsiteX21" fmla="*/ 576064 w 1869494"/>
                  <a:gd name="connsiteY21" fmla="*/ 229270 h 3933857"/>
                  <a:gd name="connsiteX22" fmla="*/ 360040 w 1869494"/>
                  <a:gd name="connsiteY22" fmla="*/ 1093366 h 3933857"/>
                  <a:gd name="connsiteX23" fmla="*/ 432048 w 1869494"/>
                  <a:gd name="connsiteY23" fmla="*/ 301278 h 3933857"/>
                  <a:gd name="connsiteX24" fmla="*/ 288032 w 1869494"/>
                  <a:gd name="connsiteY24" fmla="*/ 157262 h 3933857"/>
                  <a:gd name="connsiteX25" fmla="*/ 144016 w 1869494"/>
                  <a:gd name="connsiteY25" fmla="*/ 229270 h 3933857"/>
                  <a:gd name="connsiteX26" fmla="*/ 72008 w 1869494"/>
                  <a:gd name="connsiteY26" fmla="*/ 733326 h 3933857"/>
                  <a:gd name="connsiteX27" fmla="*/ 0 w 1869494"/>
                  <a:gd name="connsiteY27" fmla="*/ 1237382 h 3933857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12491 w 1869494"/>
                  <a:gd name="connsiteY16" fmla="*/ 164850 h 3877414"/>
                  <a:gd name="connsiteX17" fmla="*/ 797698 w 1869494"/>
                  <a:gd name="connsiteY17" fmla="*/ 974319 h 3877414"/>
                  <a:gd name="connsiteX18" fmla="*/ 985075 w 1869494"/>
                  <a:gd name="connsiteY18" fmla="*/ 232306 h 3877414"/>
                  <a:gd name="connsiteX19" fmla="*/ 792088 w 1869494"/>
                  <a:gd name="connsiteY19" fmla="*/ 28811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12491 w 1869494"/>
                  <a:gd name="connsiteY16" fmla="*/ 164850 h 3877414"/>
                  <a:gd name="connsiteX17" fmla="*/ 797698 w 1869494"/>
                  <a:gd name="connsiteY17" fmla="*/ 974319 h 3877414"/>
                  <a:gd name="connsiteX18" fmla="*/ 985075 w 1869494"/>
                  <a:gd name="connsiteY18" fmla="*/ 232306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12491 w 1869494"/>
                  <a:gd name="connsiteY16" fmla="*/ 164850 h 3877414"/>
                  <a:gd name="connsiteX17" fmla="*/ 797698 w 1869494"/>
                  <a:gd name="connsiteY17" fmla="*/ 974319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16262 h 3891147"/>
                  <a:gd name="connsiteX1" fmla="*/ 1104996 w 1869494"/>
                  <a:gd name="connsiteY1" fmla="*/ 3881154 h 3891147"/>
                  <a:gd name="connsiteX2" fmla="*/ 1217422 w 1869494"/>
                  <a:gd name="connsiteY2" fmla="*/ 3776223 h 3891147"/>
                  <a:gd name="connsiteX3" fmla="*/ 1217422 w 1869494"/>
                  <a:gd name="connsiteY3" fmla="*/ 3334013 h 3891147"/>
                  <a:gd name="connsiteX4" fmla="*/ 1209927 w 1869494"/>
                  <a:gd name="connsiteY4" fmla="*/ 2891803 h 3891147"/>
                  <a:gd name="connsiteX5" fmla="*/ 1269888 w 1869494"/>
                  <a:gd name="connsiteY5" fmla="*/ 2389632 h 3891147"/>
                  <a:gd name="connsiteX6" fmla="*/ 1389809 w 1869494"/>
                  <a:gd name="connsiteY6" fmla="*/ 1752550 h 3891147"/>
                  <a:gd name="connsiteX7" fmla="*/ 1607166 w 1869494"/>
                  <a:gd name="connsiteY7" fmla="*/ 1145449 h 3891147"/>
                  <a:gd name="connsiteX8" fmla="*/ 1824524 w 1869494"/>
                  <a:gd name="connsiteY8" fmla="*/ 635783 h 3891147"/>
                  <a:gd name="connsiteX9" fmla="*/ 1869494 w 1869494"/>
                  <a:gd name="connsiteY9" fmla="*/ 508367 h 3891147"/>
                  <a:gd name="connsiteX10" fmla="*/ 1824524 w 1869494"/>
                  <a:gd name="connsiteY10" fmla="*/ 395941 h 3891147"/>
                  <a:gd name="connsiteX11" fmla="*/ 1697107 w 1869494"/>
                  <a:gd name="connsiteY11" fmla="*/ 291009 h 3891147"/>
                  <a:gd name="connsiteX12" fmla="*/ 1524721 w 1869494"/>
                  <a:gd name="connsiteY12" fmla="*/ 350970 h 3891147"/>
                  <a:gd name="connsiteX13" fmla="*/ 1224917 w 1869494"/>
                  <a:gd name="connsiteY13" fmla="*/ 1040518 h 3891147"/>
                  <a:gd name="connsiteX14" fmla="*/ 1502235 w 1869494"/>
                  <a:gd name="connsiteY14" fmla="*/ 276019 h 3891147"/>
                  <a:gd name="connsiteX15" fmla="*/ 1337343 w 1869494"/>
                  <a:gd name="connsiteY15" fmla="*/ 51167 h 3891147"/>
                  <a:gd name="connsiteX16" fmla="*/ 1112491 w 1869494"/>
                  <a:gd name="connsiteY16" fmla="*/ 178583 h 3891147"/>
                  <a:gd name="connsiteX17" fmla="*/ 792088 w 1869494"/>
                  <a:gd name="connsiteY17" fmla="*/ 1122663 h 3891147"/>
                  <a:gd name="connsiteX18" fmla="*/ 936104 w 1869494"/>
                  <a:gd name="connsiteY18" fmla="*/ 258567 h 3891147"/>
                  <a:gd name="connsiteX19" fmla="*/ 792088 w 1869494"/>
                  <a:gd name="connsiteY19" fmla="*/ 42543 h 3891147"/>
                  <a:gd name="connsiteX20" fmla="*/ 576064 w 1869494"/>
                  <a:gd name="connsiteY20" fmla="*/ 186560 h 3891147"/>
                  <a:gd name="connsiteX21" fmla="*/ 360040 w 1869494"/>
                  <a:gd name="connsiteY21" fmla="*/ 1050656 h 3891147"/>
                  <a:gd name="connsiteX22" fmla="*/ 432048 w 1869494"/>
                  <a:gd name="connsiteY22" fmla="*/ 258568 h 3891147"/>
                  <a:gd name="connsiteX23" fmla="*/ 288032 w 1869494"/>
                  <a:gd name="connsiteY23" fmla="*/ 114552 h 3891147"/>
                  <a:gd name="connsiteX24" fmla="*/ 144016 w 1869494"/>
                  <a:gd name="connsiteY24" fmla="*/ 186560 h 3891147"/>
                  <a:gd name="connsiteX25" fmla="*/ 72008 w 1869494"/>
                  <a:gd name="connsiteY25" fmla="*/ 690616 h 3891147"/>
                  <a:gd name="connsiteX26" fmla="*/ 0 w 1869494"/>
                  <a:gd name="connsiteY26" fmla="*/ 1194672 h 3891147"/>
                  <a:gd name="connsiteX0" fmla="*/ 542865 w 1869494"/>
                  <a:gd name="connsiteY0" fmla="*/ 3704260 h 3879145"/>
                  <a:gd name="connsiteX1" fmla="*/ 1104996 w 1869494"/>
                  <a:gd name="connsiteY1" fmla="*/ 3869152 h 3879145"/>
                  <a:gd name="connsiteX2" fmla="*/ 1217422 w 1869494"/>
                  <a:gd name="connsiteY2" fmla="*/ 3764221 h 3879145"/>
                  <a:gd name="connsiteX3" fmla="*/ 1217422 w 1869494"/>
                  <a:gd name="connsiteY3" fmla="*/ 3322011 h 3879145"/>
                  <a:gd name="connsiteX4" fmla="*/ 1209927 w 1869494"/>
                  <a:gd name="connsiteY4" fmla="*/ 2879801 h 3879145"/>
                  <a:gd name="connsiteX5" fmla="*/ 1269888 w 1869494"/>
                  <a:gd name="connsiteY5" fmla="*/ 2377630 h 3879145"/>
                  <a:gd name="connsiteX6" fmla="*/ 1389809 w 1869494"/>
                  <a:gd name="connsiteY6" fmla="*/ 1740548 h 3879145"/>
                  <a:gd name="connsiteX7" fmla="*/ 1607166 w 1869494"/>
                  <a:gd name="connsiteY7" fmla="*/ 1133447 h 3879145"/>
                  <a:gd name="connsiteX8" fmla="*/ 1824524 w 1869494"/>
                  <a:gd name="connsiteY8" fmla="*/ 623781 h 3879145"/>
                  <a:gd name="connsiteX9" fmla="*/ 1869494 w 1869494"/>
                  <a:gd name="connsiteY9" fmla="*/ 496365 h 3879145"/>
                  <a:gd name="connsiteX10" fmla="*/ 1824524 w 1869494"/>
                  <a:gd name="connsiteY10" fmla="*/ 383939 h 3879145"/>
                  <a:gd name="connsiteX11" fmla="*/ 1697107 w 1869494"/>
                  <a:gd name="connsiteY11" fmla="*/ 279007 h 3879145"/>
                  <a:gd name="connsiteX12" fmla="*/ 1524721 w 1869494"/>
                  <a:gd name="connsiteY12" fmla="*/ 338968 h 3879145"/>
                  <a:gd name="connsiteX13" fmla="*/ 1224917 w 1869494"/>
                  <a:gd name="connsiteY13" fmla="*/ 1028516 h 3879145"/>
                  <a:gd name="connsiteX14" fmla="*/ 1502235 w 1869494"/>
                  <a:gd name="connsiteY14" fmla="*/ 264017 h 3879145"/>
                  <a:gd name="connsiteX15" fmla="*/ 1337343 w 1869494"/>
                  <a:gd name="connsiteY15" fmla="*/ 39165 h 3879145"/>
                  <a:gd name="connsiteX16" fmla="*/ 1112491 w 1869494"/>
                  <a:gd name="connsiteY16" fmla="*/ 166581 h 3879145"/>
                  <a:gd name="connsiteX17" fmla="*/ 720080 w 1869494"/>
                  <a:gd name="connsiteY17" fmla="*/ 1038654 h 3879145"/>
                  <a:gd name="connsiteX18" fmla="*/ 936104 w 1869494"/>
                  <a:gd name="connsiteY18" fmla="*/ 246565 h 3879145"/>
                  <a:gd name="connsiteX19" fmla="*/ 792088 w 1869494"/>
                  <a:gd name="connsiteY19" fmla="*/ 30541 h 3879145"/>
                  <a:gd name="connsiteX20" fmla="*/ 576064 w 1869494"/>
                  <a:gd name="connsiteY20" fmla="*/ 174558 h 3879145"/>
                  <a:gd name="connsiteX21" fmla="*/ 360040 w 1869494"/>
                  <a:gd name="connsiteY21" fmla="*/ 1038654 h 3879145"/>
                  <a:gd name="connsiteX22" fmla="*/ 432048 w 1869494"/>
                  <a:gd name="connsiteY22" fmla="*/ 246566 h 3879145"/>
                  <a:gd name="connsiteX23" fmla="*/ 288032 w 1869494"/>
                  <a:gd name="connsiteY23" fmla="*/ 102550 h 3879145"/>
                  <a:gd name="connsiteX24" fmla="*/ 144016 w 1869494"/>
                  <a:gd name="connsiteY24" fmla="*/ 174558 h 3879145"/>
                  <a:gd name="connsiteX25" fmla="*/ 72008 w 1869494"/>
                  <a:gd name="connsiteY25" fmla="*/ 678614 h 3879145"/>
                  <a:gd name="connsiteX26" fmla="*/ 0 w 1869494"/>
                  <a:gd name="connsiteY26" fmla="*/ 1182670 h 3879145"/>
                  <a:gd name="connsiteX0" fmla="*/ 542865 w 1869494"/>
                  <a:gd name="connsiteY0" fmla="*/ 3704260 h 3879145"/>
                  <a:gd name="connsiteX1" fmla="*/ 1104996 w 1869494"/>
                  <a:gd name="connsiteY1" fmla="*/ 3869152 h 3879145"/>
                  <a:gd name="connsiteX2" fmla="*/ 1217422 w 1869494"/>
                  <a:gd name="connsiteY2" fmla="*/ 3764221 h 3879145"/>
                  <a:gd name="connsiteX3" fmla="*/ 1217422 w 1869494"/>
                  <a:gd name="connsiteY3" fmla="*/ 3322011 h 3879145"/>
                  <a:gd name="connsiteX4" fmla="*/ 1209927 w 1869494"/>
                  <a:gd name="connsiteY4" fmla="*/ 2879801 h 3879145"/>
                  <a:gd name="connsiteX5" fmla="*/ 1269888 w 1869494"/>
                  <a:gd name="connsiteY5" fmla="*/ 2377630 h 3879145"/>
                  <a:gd name="connsiteX6" fmla="*/ 1389809 w 1869494"/>
                  <a:gd name="connsiteY6" fmla="*/ 1740548 h 3879145"/>
                  <a:gd name="connsiteX7" fmla="*/ 1607166 w 1869494"/>
                  <a:gd name="connsiteY7" fmla="*/ 1133447 h 3879145"/>
                  <a:gd name="connsiteX8" fmla="*/ 1824524 w 1869494"/>
                  <a:gd name="connsiteY8" fmla="*/ 623781 h 3879145"/>
                  <a:gd name="connsiteX9" fmla="*/ 1869494 w 1869494"/>
                  <a:gd name="connsiteY9" fmla="*/ 496365 h 3879145"/>
                  <a:gd name="connsiteX10" fmla="*/ 1824524 w 1869494"/>
                  <a:gd name="connsiteY10" fmla="*/ 383939 h 3879145"/>
                  <a:gd name="connsiteX11" fmla="*/ 1697107 w 1869494"/>
                  <a:gd name="connsiteY11" fmla="*/ 279007 h 3879145"/>
                  <a:gd name="connsiteX12" fmla="*/ 1524721 w 1869494"/>
                  <a:gd name="connsiteY12" fmla="*/ 338968 h 3879145"/>
                  <a:gd name="connsiteX13" fmla="*/ 1224917 w 1869494"/>
                  <a:gd name="connsiteY13" fmla="*/ 1028516 h 3879145"/>
                  <a:gd name="connsiteX14" fmla="*/ 1502235 w 1869494"/>
                  <a:gd name="connsiteY14" fmla="*/ 264017 h 3879145"/>
                  <a:gd name="connsiteX15" fmla="*/ 1337343 w 1869494"/>
                  <a:gd name="connsiteY15" fmla="*/ 39165 h 3879145"/>
                  <a:gd name="connsiteX16" fmla="*/ 1112491 w 1869494"/>
                  <a:gd name="connsiteY16" fmla="*/ 166581 h 3879145"/>
                  <a:gd name="connsiteX17" fmla="*/ 792088 w 1869494"/>
                  <a:gd name="connsiteY17" fmla="*/ 1038654 h 3879145"/>
                  <a:gd name="connsiteX18" fmla="*/ 936104 w 1869494"/>
                  <a:gd name="connsiteY18" fmla="*/ 246565 h 3879145"/>
                  <a:gd name="connsiteX19" fmla="*/ 792088 w 1869494"/>
                  <a:gd name="connsiteY19" fmla="*/ 30541 h 3879145"/>
                  <a:gd name="connsiteX20" fmla="*/ 576064 w 1869494"/>
                  <a:gd name="connsiteY20" fmla="*/ 174558 h 3879145"/>
                  <a:gd name="connsiteX21" fmla="*/ 360040 w 1869494"/>
                  <a:gd name="connsiteY21" fmla="*/ 1038654 h 3879145"/>
                  <a:gd name="connsiteX22" fmla="*/ 432048 w 1869494"/>
                  <a:gd name="connsiteY22" fmla="*/ 246566 h 3879145"/>
                  <a:gd name="connsiteX23" fmla="*/ 288032 w 1869494"/>
                  <a:gd name="connsiteY23" fmla="*/ 102550 h 3879145"/>
                  <a:gd name="connsiteX24" fmla="*/ 144016 w 1869494"/>
                  <a:gd name="connsiteY24" fmla="*/ 174558 h 3879145"/>
                  <a:gd name="connsiteX25" fmla="*/ 72008 w 1869494"/>
                  <a:gd name="connsiteY25" fmla="*/ 678614 h 3879145"/>
                  <a:gd name="connsiteX26" fmla="*/ 0 w 1869494"/>
                  <a:gd name="connsiteY26" fmla="*/ 1182670 h 3879145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316842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244834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12168 w 1869494"/>
                  <a:gd name="connsiteY12" fmla="*/ 460858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244834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56184 w 1869494"/>
                  <a:gd name="connsiteY11" fmla="*/ 316842 h 3877414"/>
                  <a:gd name="connsiteX12" fmla="*/ 1512168 w 1869494"/>
                  <a:gd name="connsiteY12" fmla="*/ 460858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244834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73548"/>
                  <a:gd name="connsiteY0" fmla="*/ 3702529 h 3877414"/>
                  <a:gd name="connsiteX1" fmla="*/ 1104996 w 1873548"/>
                  <a:gd name="connsiteY1" fmla="*/ 3867421 h 3877414"/>
                  <a:gd name="connsiteX2" fmla="*/ 1217422 w 1873548"/>
                  <a:gd name="connsiteY2" fmla="*/ 3762490 h 3877414"/>
                  <a:gd name="connsiteX3" fmla="*/ 1217422 w 1873548"/>
                  <a:gd name="connsiteY3" fmla="*/ 3320280 h 3877414"/>
                  <a:gd name="connsiteX4" fmla="*/ 1209927 w 1873548"/>
                  <a:gd name="connsiteY4" fmla="*/ 2878070 h 3877414"/>
                  <a:gd name="connsiteX5" fmla="*/ 1269888 w 1873548"/>
                  <a:gd name="connsiteY5" fmla="*/ 2375899 h 3877414"/>
                  <a:gd name="connsiteX6" fmla="*/ 1389809 w 1873548"/>
                  <a:gd name="connsiteY6" fmla="*/ 1738817 h 3877414"/>
                  <a:gd name="connsiteX7" fmla="*/ 1607166 w 1873548"/>
                  <a:gd name="connsiteY7" fmla="*/ 1131716 h 3877414"/>
                  <a:gd name="connsiteX8" fmla="*/ 1824524 w 1873548"/>
                  <a:gd name="connsiteY8" fmla="*/ 622050 h 3877414"/>
                  <a:gd name="connsiteX9" fmla="*/ 1869494 w 1873548"/>
                  <a:gd name="connsiteY9" fmla="*/ 494634 h 3877414"/>
                  <a:gd name="connsiteX10" fmla="*/ 1800200 w 1873548"/>
                  <a:gd name="connsiteY10" fmla="*/ 388850 h 3877414"/>
                  <a:gd name="connsiteX11" fmla="*/ 1656184 w 1873548"/>
                  <a:gd name="connsiteY11" fmla="*/ 316842 h 3877414"/>
                  <a:gd name="connsiteX12" fmla="*/ 1512168 w 1873548"/>
                  <a:gd name="connsiteY12" fmla="*/ 460858 h 3877414"/>
                  <a:gd name="connsiteX13" fmla="*/ 1224917 w 1873548"/>
                  <a:gd name="connsiteY13" fmla="*/ 1026785 h 3877414"/>
                  <a:gd name="connsiteX14" fmla="*/ 1440160 w 1873548"/>
                  <a:gd name="connsiteY14" fmla="*/ 244834 h 3877414"/>
                  <a:gd name="connsiteX15" fmla="*/ 1296144 w 1873548"/>
                  <a:gd name="connsiteY15" fmla="*/ 100818 h 3877414"/>
                  <a:gd name="connsiteX16" fmla="*/ 1152128 w 1873548"/>
                  <a:gd name="connsiteY16" fmla="*/ 244835 h 3877414"/>
                  <a:gd name="connsiteX17" fmla="*/ 792088 w 1873548"/>
                  <a:gd name="connsiteY17" fmla="*/ 1036923 h 3877414"/>
                  <a:gd name="connsiteX18" fmla="*/ 936104 w 1873548"/>
                  <a:gd name="connsiteY18" fmla="*/ 244834 h 3877414"/>
                  <a:gd name="connsiteX19" fmla="*/ 792088 w 1873548"/>
                  <a:gd name="connsiteY19" fmla="*/ 28810 h 3877414"/>
                  <a:gd name="connsiteX20" fmla="*/ 576064 w 1873548"/>
                  <a:gd name="connsiteY20" fmla="*/ 172827 h 3877414"/>
                  <a:gd name="connsiteX21" fmla="*/ 360040 w 1873548"/>
                  <a:gd name="connsiteY21" fmla="*/ 1036923 h 3877414"/>
                  <a:gd name="connsiteX22" fmla="*/ 432048 w 1873548"/>
                  <a:gd name="connsiteY22" fmla="*/ 244835 h 3877414"/>
                  <a:gd name="connsiteX23" fmla="*/ 288032 w 1873548"/>
                  <a:gd name="connsiteY23" fmla="*/ 100819 h 3877414"/>
                  <a:gd name="connsiteX24" fmla="*/ 144016 w 1873548"/>
                  <a:gd name="connsiteY24" fmla="*/ 172827 h 3877414"/>
                  <a:gd name="connsiteX25" fmla="*/ 72008 w 1873548"/>
                  <a:gd name="connsiteY25" fmla="*/ 676883 h 3877414"/>
                  <a:gd name="connsiteX26" fmla="*/ 0 w 1873548"/>
                  <a:gd name="connsiteY26" fmla="*/ 1180939 h 3877414"/>
                  <a:gd name="connsiteX0" fmla="*/ 542865 w 1856696"/>
                  <a:gd name="connsiteY0" fmla="*/ 3702529 h 3877414"/>
                  <a:gd name="connsiteX1" fmla="*/ 1104996 w 1856696"/>
                  <a:gd name="connsiteY1" fmla="*/ 3867421 h 3877414"/>
                  <a:gd name="connsiteX2" fmla="*/ 1217422 w 1856696"/>
                  <a:gd name="connsiteY2" fmla="*/ 3762490 h 3877414"/>
                  <a:gd name="connsiteX3" fmla="*/ 1217422 w 1856696"/>
                  <a:gd name="connsiteY3" fmla="*/ 3320280 h 3877414"/>
                  <a:gd name="connsiteX4" fmla="*/ 1209927 w 1856696"/>
                  <a:gd name="connsiteY4" fmla="*/ 2878070 h 3877414"/>
                  <a:gd name="connsiteX5" fmla="*/ 1269888 w 1856696"/>
                  <a:gd name="connsiteY5" fmla="*/ 2375899 h 3877414"/>
                  <a:gd name="connsiteX6" fmla="*/ 1389809 w 1856696"/>
                  <a:gd name="connsiteY6" fmla="*/ 1738817 h 3877414"/>
                  <a:gd name="connsiteX7" fmla="*/ 1607166 w 1856696"/>
                  <a:gd name="connsiteY7" fmla="*/ 1131716 h 3877414"/>
                  <a:gd name="connsiteX8" fmla="*/ 1824524 w 1856696"/>
                  <a:gd name="connsiteY8" fmla="*/ 622050 h 3877414"/>
                  <a:gd name="connsiteX9" fmla="*/ 1800200 w 1856696"/>
                  <a:gd name="connsiteY9" fmla="*/ 604874 h 3877414"/>
                  <a:gd name="connsiteX10" fmla="*/ 1800200 w 1856696"/>
                  <a:gd name="connsiteY10" fmla="*/ 388850 h 3877414"/>
                  <a:gd name="connsiteX11" fmla="*/ 1656184 w 1856696"/>
                  <a:gd name="connsiteY11" fmla="*/ 316842 h 3877414"/>
                  <a:gd name="connsiteX12" fmla="*/ 1512168 w 1856696"/>
                  <a:gd name="connsiteY12" fmla="*/ 460858 h 3877414"/>
                  <a:gd name="connsiteX13" fmla="*/ 1224917 w 1856696"/>
                  <a:gd name="connsiteY13" fmla="*/ 1026785 h 3877414"/>
                  <a:gd name="connsiteX14" fmla="*/ 1440160 w 1856696"/>
                  <a:gd name="connsiteY14" fmla="*/ 244834 h 3877414"/>
                  <a:gd name="connsiteX15" fmla="*/ 1296144 w 1856696"/>
                  <a:gd name="connsiteY15" fmla="*/ 100818 h 3877414"/>
                  <a:gd name="connsiteX16" fmla="*/ 1152128 w 1856696"/>
                  <a:gd name="connsiteY16" fmla="*/ 244835 h 3877414"/>
                  <a:gd name="connsiteX17" fmla="*/ 792088 w 1856696"/>
                  <a:gd name="connsiteY17" fmla="*/ 1036923 h 3877414"/>
                  <a:gd name="connsiteX18" fmla="*/ 936104 w 1856696"/>
                  <a:gd name="connsiteY18" fmla="*/ 244834 h 3877414"/>
                  <a:gd name="connsiteX19" fmla="*/ 792088 w 1856696"/>
                  <a:gd name="connsiteY19" fmla="*/ 28810 h 3877414"/>
                  <a:gd name="connsiteX20" fmla="*/ 576064 w 1856696"/>
                  <a:gd name="connsiteY20" fmla="*/ 172827 h 3877414"/>
                  <a:gd name="connsiteX21" fmla="*/ 360040 w 1856696"/>
                  <a:gd name="connsiteY21" fmla="*/ 1036923 h 3877414"/>
                  <a:gd name="connsiteX22" fmla="*/ 432048 w 1856696"/>
                  <a:gd name="connsiteY22" fmla="*/ 244835 h 3877414"/>
                  <a:gd name="connsiteX23" fmla="*/ 288032 w 1856696"/>
                  <a:gd name="connsiteY23" fmla="*/ 100819 h 3877414"/>
                  <a:gd name="connsiteX24" fmla="*/ 144016 w 1856696"/>
                  <a:gd name="connsiteY24" fmla="*/ 172827 h 3877414"/>
                  <a:gd name="connsiteX25" fmla="*/ 72008 w 1856696"/>
                  <a:gd name="connsiteY25" fmla="*/ 676883 h 3877414"/>
                  <a:gd name="connsiteX26" fmla="*/ 0 w 1856696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69888 w 1824203"/>
                  <a:gd name="connsiteY5" fmla="*/ 2375899 h 3877414"/>
                  <a:gd name="connsiteX6" fmla="*/ 1389809 w 1824203"/>
                  <a:gd name="connsiteY6" fmla="*/ 1738817 h 3877414"/>
                  <a:gd name="connsiteX7" fmla="*/ 1607166 w 1824203"/>
                  <a:gd name="connsiteY7" fmla="*/ 1131716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69888 w 1824203"/>
                  <a:gd name="connsiteY5" fmla="*/ 2375899 h 3877414"/>
                  <a:gd name="connsiteX6" fmla="*/ 1389809 w 1824203"/>
                  <a:gd name="connsiteY6" fmla="*/ 1738817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69888 w 1824203"/>
                  <a:gd name="connsiteY5" fmla="*/ 2375899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152129 w 1824203"/>
                  <a:gd name="connsiteY3" fmla="*/ 3485194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152129 w 1824203"/>
                  <a:gd name="connsiteY3" fmla="*/ 3485194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152129 w 1824203"/>
                  <a:gd name="connsiteY3" fmla="*/ 3485194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910204"/>
                  <a:gd name="connsiteX1" fmla="*/ 1104996 w 1824203"/>
                  <a:gd name="connsiteY1" fmla="*/ 3867421 h 3910204"/>
                  <a:gd name="connsiteX2" fmla="*/ 1217422 w 1824203"/>
                  <a:gd name="connsiteY2" fmla="*/ 3762490 h 3910204"/>
                  <a:gd name="connsiteX3" fmla="*/ 1152129 w 1824203"/>
                  <a:gd name="connsiteY3" fmla="*/ 2981138 h 3910204"/>
                  <a:gd name="connsiteX4" fmla="*/ 1224137 w 1824203"/>
                  <a:gd name="connsiteY4" fmla="*/ 2477082 h 3910204"/>
                  <a:gd name="connsiteX5" fmla="*/ 1296145 w 1824203"/>
                  <a:gd name="connsiteY5" fmla="*/ 1757002 h 3910204"/>
                  <a:gd name="connsiteX6" fmla="*/ 1512169 w 1824203"/>
                  <a:gd name="connsiteY6" fmla="*/ 1180938 h 3910204"/>
                  <a:gd name="connsiteX7" fmla="*/ 1656184 w 1824203"/>
                  <a:gd name="connsiteY7" fmla="*/ 892757 h 3910204"/>
                  <a:gd name="connsiteX8" fmla="*/ 1800200 w 1824203"/>
                  <a:gd name="connsiteY8" fmla="*/ 604874 h 3910204"/>
                  <a:gd name="connsiteX9" fmla="*/ 1800200 w 1824203"/>
                  <a:gd name="connsiteY9" fmla="*/ 388850 h 3910204"/>
                  <a:gd name="connsiteX10" fmla="*/ 1656184 w 1824203"/>
                  <a:gd name="connsiteY10" fmla="*/ 316842 h 3910204"/>
                  <a:gd name="connsiteX11" fmla="*/ 1512168 w 1824203"/>
                  <a:gd name="connsiteY11" fmla="*/ 460858 h 3910204"/>
                  <a:gd name="connsiteX12" fmla="*/ 1224917 w 1824203"/>
                  <a:gd name="connsiteY12" fmla="*/ 1026785 h 3910204"/>
                  <a:gd name="connsiteX13" fmla="*/ 1440160 w 1824203"/>
                  <a:gd name="connsiteY13" fmla="*/ 244834 h 3910204"/>
                  <a:gd name="connsiteX14" fmla="*/ 1296144 w 1824203"/>
                  <a:gd name="connsiteY14" fmla="*/ 100818 h 3910204"/>
                  <a:gd name="connsiteX15" fmla="*/ 1152128 w 1824203"/>
                  <a:gd name="connsiteY15" fmla="*/ 244835 h 3910204"/>
                  <a:gd name="connsiteX16" fmla="*/ 792088 w 1824203"/>
                  <a:gd name="connsiteY16" fmla="*/ 1036923 h 3910204"/>
                  <a:gd name="connsiteX17" fmla="*/ 936104 w 1824203"/>
                  <a:gd name="connsiteY17" fmla="*/ 244834 h 3910204"/>
                  <a:gd name="connsiteX18" fmla="*/ 792088 w 1824203"/>
                  <a:gd name="connsiteY18" fmla="*/ 28810 h 3910204"/>
                  <a:gd name="connsiteX19" fmla="*/ 576064 w 1824203"/>
                  <a:gd name="connsiteY19" fmla="*/ 172827 h 3910204"/>
                  <a:gd name="connsiteX20" fmla="*/ 360040 w 1824203"/>
                  <a:gd name="connsiteY20" fmla="*/ 1036923 h 3910204"/>
                  <a:gd name="connsiteX21" fmla="*/ 432048 w 1824203"/>
                  <a:gd name="connsiteY21" fmla="*/ 244835 h 3910204"/>
                  <a:gd name="connsiteX22" fmla="*/ 288032 w 1824203"/>
                  <a:gd name="connsiteY22" fmla="*/ 100819 h 3910204"/>
                  <a:gd name="connsiteX23" fmla="*/ 144016 w 1824203"/>
                  <a:gd name="connsiteY23" fmla="*/ 172827 h 3910204"/>
                  <a:gd name="connsiteX24" fmla="*/ 72008 w 1824203"/>
                  <a:gd name="connsiteY24" fmla="*/ 676883 h 3910204"/>
                  <a:gd name="connsiteX25" fmla="*/ 0 w 1824203"/>
                  <a:gd name="connsiteY25" fmla="*/ 1180939 h 3910204"/>
                  <a:gd name="connsiteX0" fmla="*/ 542865 w 1824203"/>
                  <a:gd name="connsiteY0" fmla="*/ 3702529 h 3894505"/>
                  <a:gd name="connsiteX1" fmla="*/ 1080121 w 1824203"/>
                  <a:gd name="connsiteY1" fmla="*/ 3773226 h 3894505"/>
                  <a:gd name="connsiteX2" fmla="*/ 1217422 w 1824203"/>
                  <a:gd name="connsiteY2" fmla="*/ 3762490 h 3894505"/>
                  <a:gd name="connsiteX3" fmla="*/ 1152129 w 1824203"/>
                  <a:gd name="connsiteY3" fmla="*/ 2981138 h 3894505"/>
                  <a:gd name="connsiteX4" fmla="*/ 1224137 w 1824203"/>
                  <a:gd name="connsiteY4" fmla="*/ 2477082 h 3894505"/>
                  <a:gd name="connsiteX5" fmla="*/ 1296145 w 1824203"/>
                  <a:gd name="connsiteY5" fmla="*/ 1757002 h 3894505"/>
                  <a:gd name="connsiteX6" fmla="*/ 1512169 w 1824203"/>
                  <a:gd name="connsiteY6" fmla="*/ 1180938 h 3894505"/>
                  <a:gd name="connsiteX7" fmla="*/ 1656184 w 1824203"/>
                  <a:gd name="connsiteY7" fmla="*/ 892757 h 3894505"/>
                  <a:gd name="connsiteX8" fmla="*/ 1800200 w 1824203"/>
                  <a:gd name="connsiteY8" fmla="*/ 604874 h 3894505"/>
                  <a:gd name="connsiteX9" fmla="*/ 1800200 w 1824203"/>
                  <a:gd name="connsiteY9" fmla="*/ 388850 h 3894505"/>
                  <a:gd name="connsiteX10" fmla="*/ 1656184 w 1824203"/>
                  <a:gd name="connsiteY10" fmla="*/ 316842 h 3894505"/>
                  <a:gd name="connsiteX11" fmla="*/ 1512168 w 1824203"/>
                  <a:gd name="connsiteY11" fmla="*/ 460858 h 3894505"/>
                  <a:gd name="connsiteX12" fmla="*/ 1224917 w 1824203"/>
                  <a:gd name="connsiteY12" fmla="*/ 1026785 h 3894505"/>
                  <a:gd name="connsiteX13" fmla="*/ 1440160 w 1824203"/>
                  <a:gd name="connsiteY13" fmla="*/ 244834 h 3894505"/>
                  <a:gd name="connsiteX14" fmla="*/ 1296144 w 1824203"/>
                  <a:gd name="connsiteY14" fmla="*/ 100818 h 3894505"/>
                  <a:gd name="connsiteX15" fmla="*/ 1152128 w 1824203"/>
                  <a:gd name="connsiteY15" fmla="*/ 244835 h 3894505"/>
                  <a:gd name="connsiteX16" fmla="*/ 792088 w 1824203"/>
                  <a:gd name="connsiteY16" fmla="*/ 1036923 h 3894505"/>
                  <a:gd name="connsiteX17" fmla="*/ 936104 w 1824203"/>
                  <a:gd name="connsiteY17" fmla="*/ 244834 h 3894505"/>
                  <a:gd name="connsiteX18" fmla="*/ 792088 w 1824203"/>
                  <a:gd name="connsiteY18" fmla="*/ 28810 h 3894505"/>
                  <a:gd name="connsiteX19" fmla="*/ 576064 w 1824203"/>
                  <a:gd name="connsiteY19" fmla="*/ 172827 h 3894505"/>
                  <a:gd name="connsiteX20" fmla="*/ 360040 w 1824203"/>
                  <a:gd name="connsiteY20" fmla="*/ 1036923 h 3894505"/>
                  <a:gd name="connsiteX21" fmla="*/ 432048 w 1824203"/>
                  <a:gd name="connsiteY21" fmla="*/ 244835 h 3894505"/>
                  <a:gd name="connsiteX22" fmla="*/ 288032 w 1824203"/>
                  <a:gd name="connsiteY22" fmla="*/ 100819 h 3894505"/>
                  <a:gd name="connsiteX23" fmla="*/ 144016 w 1824203"/>
                  <a:gd name="connsiteY23" fmla="*/ 172827 h 3894505"/>
                  <a:gd name="connsiteX24" fmla="*/ 72008 w 1824203"/>
                  <a:gd name="connsiteY24" fmla="*/ 676883 h 3894505"/>
                  <a:gd name="connsiteX25" fmla="*/ 0 w 1824203"/>
                  <a:gd name="connsiteY25" fmla="*/ 1180939 h 3894505"/>
                  <a:gd name="connsiteX0" fmla="*/ 542865 w 1824203"/>
                  <a:gd name="connsiteY0" fmla="*/ 3702529 h 3894505"/>
                  <a:gd name="connsiteX1" fmla="*/ 576065 w 1824203"/>
                  <a:gd name="connsiteY1" fmla="*/ 3629211 h 3894505"/>
                  <a:gd name="connsiteX2" fmla="*/ 1080121 w 1824203"/>
                  <a:gd name="connsiteY2" fmla="*/ 3773226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1080121 w 1824203"/>
                  <a:gd name="connsiteY1" fmla="*/ 3773226 h 3894505"/>
                  <a:gd name="connsiteX2" fmla="*/ 1217422 w 1824203"/>
                  <a:gd name="connsiteY2" fmla="*/ 3762490 h 3894505"/>
                  <a:gd name="connsiteX3" fmla="*/ 1152129 w 1824203"/>
                  <a:gd name="connsiteY3" fmla="*/ 2981138 h 3894505"/>
                  <a:gd name="connsiteX4" fmla="*/ 1224137 w 1824203"/>
                  <a:gd name="connsiteY4" fmla="*/ 2477082 h 3894505"/>
                  <a:gd name="connsiteX5" fmla="*/ 1296145 w 1824203"/>
                  <a:gd name="connsiteY5" fmla="*/ 1757002 h 3894505"/>
                  <a:gd name="connsiteX6" fmla="*/ 1512169 w 1824203"/>
                  <a:gd name="connsiteY6" fmla="*/ 1180938 h 3894505"/>
                  <a:gd name="connsiteX7" fmla="*/ 1656184 w 1824203"/>
                  <a:gd name="connsiteY7" fmla="*/ 892757 h 3894505"/>
                  <a:gd name="connsiteX8" fmla="*/ 1800200 w 1824203"/>
                  <a:gd name="connsiteY8" fmla="*/ 604874 h 3894505"/>
                  <a:gd name="connsiteX9" fmla="*/ 1800200 w 1824203"/>
                  <a:gd name="connsiteY9" fmla="*/ 388850 h 3894505"/>
                  <a:gd name="connsiteX10" fmla="*/ 1656184 w 1824203"/>
                  <a:gd name="connsiteY10" fmla="*/ 316842 h 3894505"/>
                  <a:gd name="connsiteX11" fmla="*/ 1512168 w 1824203"/>
                  <a:gd name="connsiteY11" fmla="*/ 460858 h 3894505"/>
                  <a:gd name="connsiteX12" fmla="*/ 1224917 w 1824203"/>
                  <a:gd name="connsiteY12" fmla="*/ 1026785 h 3894505"/>
                  <a:gd name="connsiteX13" fmla="*/ 1440160 w 1824203"/>
                  <a:gd name="connsiteY13" fmla="*/ 244834 h 3894505"/>
                  <a:gd name="connsiteX14" fmla="*/ 1296144 w 1824203"/>
                  <a:gd name="connsiteY14" fmla="*/ 100818 h 3894505"/>
                  <a:gd name="connsiteX15" fmla="*/ 1152128 w 1824203"/>
                  <a:gd name="connsiteY15" fmla="*/ 244835 h 3894505"/>
                  <a:gd name="connsiteX16" fmla="*/ 792088 w 1824203"/>
                  <a:gd name="connsiteY16" fmla="*/ 1036923 h 3894505"/>
                  <a:gd name="connsiteX17" fmla="*/ 936104 w 1824203"/>
                  <a:gd name="connsiteY17" fmla="*/ 244834 h 3894505"/>
                  <a:gd name="connsiteX18" fmla="*/ 792088 w 1824203"/>
                  <a:gd name="connsiteY18" fmla="*/ 28810 h 3894505"/>
                  <a:gd name="connsiteX19" fmla="*/ 576064 w 1824203"/>
                  <a:gd name="connsiteY19" fmla="*/ 172827 h 3894505"/>
                  <a:gd name="connsiteX20" fmla="*/ 360040 w 1824203"/>
                  <a:gd name="connsiteY20" fmla="*/ 1036923 h 3894505"/>
                  <a:gd name="connsiteX21" fmla="*/ 432048 w 1824203"/>
                  <a:gd name="connsiteY21" fmla="*/ 244835 h 3894505"/>
                  <a:gd name="connsiteX22" fmla="*/ 288032 w 1824203"/>
                  <a:gd name="connsiteY22" fmla="*/ 100819 h 3894505"/>
                  <a:gd name="connsiteX23" fmla="*/ 144016 w 1824203"/>
                  <a:gd name="connsiteY23" fmla="*/ 172827 h 3894505"/>
                  <a:gd name="connsiteX24" fmla="*/ 72008 w 1824203"/>
                  <a:gd name="connsiteY24" fmla="*/ 676883 h 3894505"/>
                  <a:gd name="connsiteX25" fmla="*/ 0 w 1824203"/>
                  <a:gd name="connsiteY25" fmla="*/ 1180939 h 3894505"/>
                  <a:gd name="connsiteX0" fmla="*/ 576065 w 1824203"/>
                  <a:gd name="connsiteY0" fmla="*/ 3629211 h 3894505"/>
                  <a:gd name="connsiteX1" fmla="*/ 792089 w 1824203"/>
                  <a:gd name="connsiteY1" fmla="*/ 3701219 h 3894505"/>
                  <a:gd name="connsiteX2" fmla="*/ 1080121 w 1824203"/>
                  <a:gd name="connsiteY2" fmla="*/ 3773226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92089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20081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20081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20081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72408 h 3937702"/>
                  <a:gd name="connsiteX1" fmla="*/ 720081 w 1824203"/>
                  <a:gd name="connsiteY1" fmla="*/ 3744416 h 3937702"/>
                  <a:gd name="connsiteX2" fmla="*/ 936105 w 1824203"/>
                  <a:gd name="connsiteY2" fmla="*/ 3816424 h 3937702"/>
                  <a:gd name="connsiteX3" fmla="*/ 1217422 w 1824203"/>
                  <a:gd name="connsiteY3" fmla="*/ 3805687 h 3937702"/>
                  <a:gd name="connsiteX4" fmla="*/ 1152129 w 1824203"/>
                  <a:gd name="connsiteY4" fmla="*/ 3024335 h 3937702"/>
                  <a:gd name="connsiteX5" fmla="*/ 1224137 w 1824203"/>
                  <a:gd name="connsiteY5" fmla="*/ 2520279 h 3937702"/>
                  <a:gd name="connsiteX6" fmla="*/ 1296145 w 1824203"/>
                  <a:gd name="connsiteY6" fmla="*/ 1800199 h 3937702"/>
                  <a:gd name="connsiteX7" fmla="*/ 1512169 w 1824203"/>
                  <a:gd name="connsiteY7" fmla="*/ 1224135 h 3937702"/>
                  <a:gd name="connsiteX8" fmla="*/ 1656184 w 1824203"/>
                  <a:gd name="connsiteY8" fmla="*/ 935954 h 3937702"/>
                  <a:gd name="connsiteX9" fmla="*/ 1800200 w 1824203"/>
                  <a:gd name="connsiteY9" fmla="*/ 648071 h 3937702"/>
                  <a:gd name="connsiteX10" fmla="*/ 1800200 w 1824203"/>
                  <a:gd name="connsiteY10" fmla="*/ 432047 h 3937702"/>
                  <a:gd name="connsiteX11" fmla="*/ 1656184 w 1824203"/>
                  <a:gd name="connsiteY11" fmla="*/ 360039 h 3937702"/>
                  <a:gd name="connsiteX12" fmla="*/ 1512168 w 1824203"/>
                  <a:gd name="connsiteY12" fmla="*/ 504055 h 3937702"/>
                  <a:gd name="connsiteX13" fmla="*/ 1224917 w 1824203"/>
                  <a:gd name="connsiteY13" fmla="*/ 1069982 h 3937702"/>
                  <a:gd name="connsiteX14" fmla="*/ 1440160 w 1824203"/>
                  <a:gd name="connsiteY14" fmla="*/ 288031 h 3937702"/>
                  <a:gd name="connsiteX15" fmla="*/ 1296144 w 1824203"/>
                  <a:gd name="connsiteY15" fmla="*/ 144015 h 3937702"/>
                  <a:gd name="connsiteX16" fmla="*/ 1152128 w 1824203"/>
                  <a:gd name="connsiteY16" fmla="*/ 288032 h 3937702"/>
                  <a:gd name="connsiteX17" fmla="*/ 792088 w 1824203"/>
                  <a:gd name="connsiteY17" fmla="*/ 1080120 h 3937702"/>
                  <a:gd name="connsiteX18" fmla="*/ 936104 w 1824203"/>
                  <a:gd name="connsiteY18" fmla="*/ 288031 h 3937702"/>
                  <a:gd name="connsiteX19" fmla="*/ 792089 w 1824203"/>
                  <a:gd name="connsiteY19" fmla="*/ 0 h 3937702"/>
                  <a:gd name="connsiteX20" fmla="*/ 576064 w 1824203"/>
                  <a:gd name="connsiteY20" fmla="*/ 216024 h 3937702"/>
                  <a:gd name="connsiteX21" fmla="*/ 360040 w 1824203"/>
                  <a:gd name="connsiteY21" fmla="*/ 1080120 h 3937702"/>
                  <a:gd name="connsiteX22" fmla="*/ 432048 w 1824203"/>
                  <a:gd name="connsiteY22" fmla="*/ 288032 h 3937702"/>
                  <a:gd name="connsiteX23" fmla="*/ 288032 w 1824203"/>
                  <a:gd name="connsiteY23" fmla="*/ 144016 h 3937702"/>
                  <a:gd name="connsiteX24" fmla="*/ 144016 w 1824203"/>
                  <a:gd name="connsiteY24" fmla="*/ 216024 h 3937702"/>
                  <a:gd name="connsiteX25" fmla="*/ 72008 w 1824203"/>
                  <a:gd name="connsiteY25" fmla="*/ 720080 h 3937702"/>
                  <a:gd name="connsiteX26" fmla="*/ 0 w 1824203"/>
                  <a:gd name="connsiteY26" fmla="*/ 1224136 h 3937702"/>
                  <a:gd name="connsiteX0" fmla="*/ 576065 w 1824203"/>
                  <a:gd name="connsiteY0" fmla="*/ 3588399 h 3853693"/>
                  <a:gd name="connsiteX1" fmla="*/ 720081 w 1824203"/>
                  <a:gd name="connsiteY1" fmla="*/ 3660407 h 3853693"/>
                  <a:gd name="connsiteX2" fmla="*/ 936105 w 1824203"/>
                  <a:gd name="connsiteY2" fmla="*/ 3732415 h 3853693"/>
                  <a:gd name="connsiteX3" fmla="*/ 1217422 w 1824203"/>
                  <a:gd name="connsiteY3" fmla="*/ 3721678 h 3853693"/>
                  <a:gd name="connsiteX4" fmla="*/ 1152129 w 1824203"/>
                  <a:gd name="connsiteY4" fmla="*/ 2940326 h 3853693"/>
                  <a:gd name="connsiteX5" fmla="*/ 1224137 w 1824203"/>
                  <a:gd name="connsiteY5" fmla="*/ 2436270 h 3853693"/>
                  <a:gd name="connsiteX6" fmla="*/ 1296145 w 1824203"/>
                  <a:gd name="connsiteY6" fmla="*/ 1716190 h 3853693"/>
                  <a:gd name="connsiteX7" fmla="*/ 1512169 w 1824203"/>
                  <a:gd name="connsiteY7" fmla="*/ 1140126 h 3853693"/>
                  <a:gd name="connsiteX8" fmla="*/ 1656184 w 1824203"/>
                  <a:gd name="connsiteY8" fmla="*/ 851945 h 3853693"/>
                  <a:gd name="connsiteX9" fmla="*/ 1800200 w 1824203"/>
                  <a:gd name="connsiteY9" fmla="*/ 564062 h 3853693"/>
                  <a:gd name="connsiteX10" fmla="*/ 1800200 w 1824203"/>
                  <a:gd name="connsiteY10" fmla="*/ 348038 h 3853693"/>
                  <a:gd name="connsiteX11" fmla="*/ 1656184 w 1824203"/>
                  <a:gd name="connsiteY11" fmla="*/ 276030 h 3853693"/>
                  <a:gd name="connsiteX12" fmla="*/ 1512168 w 1824203"/>
                  <a:gd name="connsiteY12" fmla="*/ 420046 h 3853693"/>
                  <a:gd name="connsiteX13" fmla="*/ 1224917 w 1824203"/>
                  <a:gd name="connsiteY13" fmla="*/ 985973 h 3853693"/>
                  <a:gd name="connsiteX14" fmla="*/ 1440160 w 1824203"/>
                  <a:gd name="connsiteY14" fmla="*/ 204022 h 3853693"/>
                  <a:gd name="connsiteX15" fmla="*/ 1296144 w 1824203"/>
                  <a:gd name="connsiteY15" fmla="*/ 60006 h 3853693"/>
                  <a:gd name="connsiteX16" fmla="*/ 1152128 w 1824203"/>
                  <a:gd name="connsiteY16" fmla="*/ 204023 h 3853693"/>
                  <a:gd name="connsiteX17" fmla="*/ 792088 w 1824203"/>
                  <a:gd name="connsiteY17" fmla="*/ 996111 h 3853693"/>
                  <a:gd name="connsiteX18" fmla="*/ 936104 w 1824203"/>
                  <a:gd name="connsiteY18" fmla="*/ 204022 h 3853693"/>
                  <a:gd name="connsiteX19" fmla="*/ 576064 w 1824203"/>
                  <a:gd name="connsiteY19" fmla="*/ 132015 h 3853693"/>
                  <a:gd name="connsiteX20" fmla="*/ 360040 w 1824203"/>
                  <a:gd name="connsiteY20" fmla="*/ 996111 h 3853693"/>
                  <a:gd name="connsiteX21" fmla="*/ 432048 w 1824203"/>
                  <a:gd name="connsiteY21" fmla="*/ 204023 h 3853693"/>
                  <a:gd name="connsiteX22" fmla="*/ 288032 w 1824203"/>
                  <a:gd name="connsiteY22" fmla="*/ 60007 h 3853693"/>
                  <a:gd name="connsiteX23" fmla="*/ 144016 w 1824203"/>
                  <a:gd name="connsiteY23" fmla="*/ 132015 h 3853693"/>
                  <a:gd name="connsiteX24" fmla="*/ 72008 w 1824203"/>
                  <a:gd name="connsiteY24" fmla="*/ 636071 h 3853693"/>
                  <a:gd name="connsiteX25" fmla="*/ 0 w 1824203"/>
                  <a:gd name="connsiteY25" fmla="*/ 1140127 h 3853693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2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3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3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3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9 w 1824203"/>
                  <a:gd name="connsiteY22" fmla="*/ 168019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4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512169 w 1824203"/>
                  <a:gd name="connsiteY5" fmla="*/ 1176130 h 3889697"/>
                  <a:gd name="connsiteX6" fmla="*/ 1656184 w 1824203"/>
                  <a:gd name="connsiteY6" fmla="*/ 887949 h 3889697"/>
                  <a:gd name="connsiteX7" fmla="*/ 1800200 w 1824203"/>
                  <a:gd name="connsiteY7" fmla="*/ 600066 h 3889697"/>
                  <a:gd name="connsiteX8" fmla="*/ 1800200 w 1824203"/>
                  <a:gd name="connsiteY8" fmla="*/ 384042 h 3889697"/>
                  <a:gd name="connsiteX9" fmla="*/ 1656184 w 1824203"/>
                  <a:gd name="connsiteY9" fmla="*/ 312034 h 3889697"/>
                  <a:gd name="connsiteX10" fmla="*/ 1512168 w 1824203"/>
                  <a:gd name="connsiteY10" fmla="*/ 456050 h 3889697"/>
                  <a:gd name="connsiteX11" fmla="*/ 1224917 w 1824203"/>
                  <a:gd name="connsiteY11" fmla="*/ 1021977 h 3889697"/>
                  <a:gd name="connsiteX12" fmla="*/ 1440160 w 1824203"/>
                  <a:gd name="connsiteY12" fmla="*/ 240026 h 3889697"/>
                  <a:gd name="connsiteX13" fmla="*/ 1296144 w 1824203"/>
                  <a:gd name="connsiteY13" fmla="*/ 96010 h 3889697"/>
                  <a:gd name="connsiteX14" fmla="*/ 1152128 w 1824203"/>
                  <a:gd name="connsiteY14" fmla="*/ 240027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149967 w 1824203"/>
                  <a:gd name="connsiteY5" fmla="*/ 2963203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9 w 1824203"/>
                  <a:gd name="connsiteY15" fmla="*/ 168019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217423 w 1824203"/>
                  <a:gd name="connsiteY15" fmla="*/ 70101 h 3889697"/>
                  <a:gd name="connsiteX16" fmla="*/ 1152129 w 1824203"/>
                  <a:gd name="connsiteY16" fmla="*/ 168019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9 w 1824203"/>
                  <a:gd name="connsiteY22" fmla="*/ 168019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368153 w 1824203"/>
                  <a:gd name="connsiteY15" fmla="*/ 96011 h 3889697"/>
                  <a:gd name="connsiteX16" fmla="*/ 1152129 w 1824203"/>
                  <a:gd name="connsiteY16" fmla="*/ 168019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9 w 1824203"/>
                  <a:gd name="connsiteY22" fmla="*/ 168019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368153 w 1824203"/>
                  <a:gd name="connsiteY14" fmla="*/ 96011 h 3889697"/>
                  <a:gd name="connsiteX15" fmla="*/ 1152129 w 1824203"/>
                  <a:gd name="connsiteY15" fmla="*/ 168019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240027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512169 w 1824203"/>
                  <a:gd name="connsiteY13" fmla="*/ 240027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728193 w 1824203"/>
                  <a:gd name="connsiteY7" fmla="*/ 672075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12202"/>
                  <a:gd name="connsiteY0" fmla="*/ 3624403 h 3889697"/>
                  <a:gd name="connsiteX1" fmla="*/ 720081 w 1812202"/>
                  <a:gd name="connsiteY1" fmla="*/ 3696411 h 3889697"/>
                  <a:gd name="connsiteX2" fmla="*/ 936105 w 1812202"/>
                  <a:gd name="connsiteY2" fmla="*/ 3768419 h 3889697"/>
                  <a:gd name="connsiteX3" fmla="*/ 1217422 w 1812202"/>
                  <a:gd name="connsiteY3" fmla="*/ 3757682 h 3889697"/>
                  <a:gd name="connsiteX4" fmla="*/ 1152129 w 1812202"/>
                  <a:gd name="connsiteY4" fmla="*/ 2976330 h 3889697"/>
                  <a:gd name="connsiteX5" fmla="*/ 1224137 w 1812202"/>
                  <a:gd name="connsiteY5" fmla="*/ 2256251 h 3889697"/>
                  <a:gd name="connsiteX6" fmla="*/ 1512169 w 1812202"/>
                  <a:gd name="connsiteY6" fmla="*/ 1176130 h 3889697"/>
                  <a:gd name="connsiteX7" fmla="*/ 1728193 w 1812202"/>
                  <a:gd name="connsiteY7" fmla="*/ 672075 h 3889697"/>
                  <a:gd name="connsiteX8" fmla="*/ 1800200 w 1812202"/>
                  <a:gd name="connsiteY8" fmla="*/ 384042 h 3889697"/>
                  <a:gd name="connsiteX9" fmla="*/ 1656184 w 1812202"/>
                  <a:gd name="connsiteY9" fmla="*/ 312034 h 3889697"/>
                  <a:gd name="connsiteX10" fmla="*/ 1512168 w 1812202"/>
                  <a:gd name="connsiteY10" fmla="*/ 456050 h 3889697"/>
                  <a:gd name="connsiteX11" fmla="*/ 1224917 w 1812202"/>
                  <a:gd name="connsiteY11" fmla="*/ 1021977 h 3889697"/>
                  <a:gd name="connsiteX12" fmla="*/ 1440161 w 1812202"/>
                  <a:gd name="connsiteY12" fmla="*/ 168019 h 3889697"/>
                  <a:gd name="connsiteX13" fmla="*/ 1152129 w 1812202"/>
                  <a:gd name="connsiteY13" fmla="*/ 168019 h 3889697"/>
                  <a:gd name="connsiteX14" fmla="*/ 792088 w 1812202"/>
                  <a:gd name="connsiteY14" fmla="*/ 1032115 h 3889697"/>
                  <a:gd name="connsiteX15" fmla="*/ 936104 w 1812202"/>
                  <a:gd name="connsiteY15" fmla="*/ 240026 h 3889697"/>
                  <a:gd name="connsiteX16" fmla="*/ 792089 w 1812202"/>
                  <a:gd name="connsiteY16" fmla="*/ 24003 h 3889697"/>
                  <a:gd name="connsiteX17" fmla="*/ 576064 w 1812202"/>
                  <a:gd name="connsiteY17" fmla="*/ 168019 h 3889697"/>
                  <a:gd name="connsiteX18" fmla="*/ 360040 w 1812202"/>
                  <a:gd name="connsiteY18" fmla="*/ 1032115 h 3889697"/>
                  <a:gd name="connsiteX19" fmla="*/ 432049 w 1812202"/>
                  <a:gd name="connsiteY19" fmla="*/ 168019 h 3889697"/>
                  <a:gd name="connsiteX20" fmla="*/ 144016 w 1812202"/>
                  <a:gd name="connsiteY20" fmla="*/ 168019 h 3889697"/>
                  <a:gd name="connsiteX21" fmla="*/ 72008 w 1812202"/>
                  <a:gd name="connsiteY21" fmla="*/ 672075 h 3889697"/>
                  <a:gd name="connsiteX22" fmla="*/ 0 w 1812202"/>
                  <a:gd name="connsiteY22" fmla="*/ 1176131 h 3889697"/>
                  <a:gd name="connsiteX0" fmla="*/ 576065 w 1848206"/>
                  <a:gd name="connsiteY0" fmla="*/ 3624403 h 3889697"/>
                  <a:gd name="connsiteX1" fmla="*/ 720081 w 1848206"/>
                  <a:gd name="connsiteY1" fmla="*/ 3696411 h 3889697"/>
                  <a:gd name="connsiteX2" fmla="*/ 936105 w 1848206"/>
                  <a:gd name="connsiteY2" fmla="*/ 3768419 h 3889697"/>
                  <a:gd name="connsiteX3" fmla="*/ 1217422 w 1848206"/>
                  <a:gd name="connsiteY3" fmla="*/ 3757682 h 3889697"/>
                  <a:gd name="connsiteX4" fmla="*/ 1152129 w 1848206"/>
                  <a:gd name="connsiteY4" fmla="*/ 2976330 h 3889697"/>
                  <a:gd name="connsiteX5" fmla="*/ 1224137 w 1848206"/>
                  <a:gd name="connsiteY5" fmla="*/ 2256251 h 3889697"/>
                  <a:gd name="connsiteX6" fmla="*/ 1512169 w 1848206"/>
                  <a:gd name="connsiteY6" fmla="*/ 1176130 h 3889697"/>
                  <a:gd name="connsiteX7" fmla="*/ 1800201 w 1848206"/>
                  <a:gd name="connsiteY7" fmla="*/ 600067 h 3889697"/>
                  <a:gd name="connsiteX8" fmla="*/ 1800200 w 1848206"/>
                  <a:gd name="connsiteY8" fmla="*/ 384042 h 3889697"/>
                  <a:gd name="connsiteX9" fmla="*/ 1656184 w 1848206"/>
                  <a:gd name="connsiteY9" fmla="*/ 312034 h 3889697"/>
                  <a:gd name="connsiteX10" fmla="*/ 1512168 w 1848206"/>
                  <a:gd name="connsiteY10" fmla="*/ 456050 h 3889697"/>
                  <a:gd name="connsiteX11" fmla="*/ 1224917 w 1848206"/>
                  <a:gd name="connsiteY11" fmla="*/ 1021977 h 3889697"/>
                  <a:gd name="connsiteX12" fmla="*/ 1440161 w 1848206"/>
                  <a:gd name="connsiteY12" fmla="*/ 168019 h 3889697"/>
                  <a:gd name="connsiteX13" fmla="*/ 1152129 w 1848206"/>
                  <a:gd name="connsiteY13" fmla="*/ 168019 h 3889697"/>
                  <a:gd name="connsiteX14" fmla="*/ 792088 w 1848206"/>
                  <a:gd name="connsiteY14" fmla="*/ 1032115 h 3889697"/>
                  <a:gd name="connsiteX15" fmla="*/ 936104 w 1848206"/>
                  <a:gd name="connsiteY15" fmla="*/ 240026 h 3889697"/>
                  <a:gd name="connsiteX16" fmla="*/ 792089 w 1848206"/>
                  <a:gd name="connsiteY16" fmla="*/ 24003 h 3889697"/>
                  <a:gd name="connsiteX17" fmla="*/ 576064 w 1848206"/>
                  <a:gd name="connsiteY17" fmla="*/ 168019 h 3889697"/>
                  <a:gd name="connsiteX18" fmla="*/ 360040 w 1848206"/>
                  <a:gd name="connsiteY18" fmla="*/ 1032115 h 3889697"/>
                  <a:gd name="connsiteX19" fmla="*/ 432049 w 1848206"/>
                  <a:gd name="connsiteY19" fmla="*/ 168019 h 3889697"/>
                  <a:gd name="connsiteX20" fmla="*/ 144016 w 1848206"/>
                  <a:gd name="connsiteY20" fmla="*/ 168019 h 3889697"/>
                  <a:gd name="connsiteX21" fmla="*/ 72008 w 1848206"/>
                  <a:gd name="connsiteY21" fmla="*/ 672075 h 3889697"/>
                  <a:gd name="connsiteX22" fmla="*/ 0 w 1848206"/>
                  <a:gd name="connsiteY22" fmla="*/ 1176131 h 3889697"/>
                  <a:gd name="connsiteX0" fmla="*/ 576065 w 1848206"/>
                  <a:gd name="connsiteY0" fmla="*/ 3624403 h 3889697"/>
                  <a:gd name="connsiteX1" fmla="*/ 720081 w 1848206"/>
                  <a:gd name="connsiteY1" fmla="*/ 3696411 h 3889697"/>
                  <a:gd name="connsiteX2" fmla="*/ 936105 w 1848206"/>
                  <a:gd name="connsiteY2" fmla="*/ 3768419 h 3889697"/>
                  <a:gd name="connsiteX3" fmla="*/ 1217422 w 1848206"/>
                  <a:gd name="connsiteY3" fmla="*/ 3757682 h 3889697"/>
                  <a:gd name="connsiteX4" fmla="*/ 1152129 w 1848206"/>
                  <a:gd name="connsiteY4" fmla="*/ 2976330 h 3889697"/>
                  <a:gd name="connsiteX5" fmla="*/ 1224137 w 1848206"/>
                  <a:gd name="connsiteY5" fmla="*/ 2256251 h 3889697"/>
                  <a:gd name="connsiteX6" fmla="*/ 1512169 w 1848206"/>
                  <a:gd name="connsiteY6" fmla="*/ 1176130 h 3889697"/>
                  <a:gd name="connsiteX7" fmla="*/ 1800201 w 1848206"/>
                  <a:gd name="connsiteY7" fmla="*/ 600067 h 3889697"/>
                  <a:gd name="connsiteX8" fmla="*/ 1800200 w 1848206"/>
                  <a:gd name="connsiteY8" fmla="*/ 384042 h 3889697"/>
                  <a:gd name="connsiteX9" fmla="*/ 1656184 w 1848206"/>
                  <a:gd name="connsiteY9" fmla="*/ 312034 h 3889697"/>
                  <a:gd name="connsiteX10" fmla="*/ 1512168 w 1848206"/>
                  <a:gd name="connsiteY10" fmla="*/ 456050 h 3889697"/>
                  <a:gd name="connsiteX11" fmla="*/ 1224917 w 1848206"/>
                  <a:gd name="connsiteY11" fmla="*/ 1021977 h 3889697"/>
                  <a:gd name="connsiteX12" fmla="*/ 1440161 w 1848206"/>
                  <a:gd name="connsiteY12" fmla="*/ 168019 h 3889697"/>
                  <a:gd name="connsiteX13" fmla="*/ 1152129 w 1848206"/>
                  <a:gd name="connsiteY13" fmla="*/ 168019 h 3889697"/>
                  <a:gd name="connsiteX14" fmla="*/ 792088 w 1848206"/>
                  <a:gd name="connsiteY14" fmla="*/ 1032115 h 3889697"/>
                  <a:gd name="connsiteX15" fmla="*/ 936104 w 1848206"/>
                  <a:gd name="connsiteY15" fmla="*/ 240026 h 3889697"/>
                  <a:gd name="connsiteX16" fmla="*/ 792089 w 1848206"/>
                  <a:gd name="connsiteY16" fmla="*/ 24003 h 3889697"/>
                  <a:gd name="connsiteX17" fmla="*/ 576064 w 1848206"/>
                  <a:gd name="connsiteY17" fmla="*/ 168019 h 3889697"/>
                  <a:gd name="connsiteX18" fmla="*/ 360040 w 1848206"/>
                  <a:gd name="connsiteY18" fmla="*/ 1032115 h 3889697"/>
                  <a:gd name="connsiteX19" fmla="*/ 432049 w 1848206"/>
                  <a:gd name="connsiteY19" fmla="*/ 168019 h 3889697"/>
                  <a:gd name="connsiteX20" fmla="*/ 144017 w 1848206"/>
                  <a:gd name="connsiteY20" fmla="*/ 168019 h 3889697"/>
                  <a:gd name="connsiteX21" fmla="*/ 72008 w 1848206"/>
                  <a:gd name="connsiteY21" fmla="*/ 672075 h 3889697"/>
                  <a:gd name="connsiteX22" fmla="*/ 0 w 1848206"/>
                  <a:gd name="connsiteY22" fmla="*/ 1176131 h 3889697"/>
                  <a:gd name="connsiteX0" fmla="*/ 576064 w 1848205"/>
                  <a:gd name="connsiteY0" fmla="*/ 3624403 h 3889697"/>
                  <a:gd name="connsiteX1" fmla="*/ 720080 w 1848205"/>
                  <a:gd name="connsiteY1" fmla="*/ 3696411 h 3889697"/>
                  <a:gd name="connsiteX2" fmla="*/ 936104 w 1848205"/>
                  <a:gd name="connsiteY2" fmla="*/ 3768419 h 3889697"/>
                  <a:gd name="connsiteX3" fmla="*/ 1217421 w 1848205"/>
                  <a:gd name="connsiteY3" fmla="*/ 3757682 h 3889697"/>
                  <a:gd name="connsiteX4" fmla="*/ 1152128 w 1848205"/>
                  <a:gd name="connsiteY4" fmla="*/ 2976330 h 3889697"/>
                  <a:gd name="connsiteX5" fmla="*/ 1224136 w 1848205"/>
                  <a:gd name="connsiteY5" fmla="*/ 2256251 h 3889697"/>
                  <a:gd name="connsiteX6" fmla="*/ 1512168 w 1848205"/>
                  <a:gd name="connsiteY6" fmla="*/ 1176130 h 3889697"/>
                  <a:gd name="connsiteX7" fmla="*/ 1800200 w 1848205"/>
                  <a:gd name="connsiteY7" fmla="*/ 600067 h 3889697"/>
                  <a:gd name="connsiteX8" fmla="*/ 1800199 w 1848205"/>
                  <a:gd name="connsiteY8" fmla="*/ 384042 h 3889697"/>
                  <a:gd name="connsiteX9" fmla="*/ 1656183 w 1848205"/>
                  <a:gd name="connsiteY9" fmla="*/ 312034 h 3889697"/>
                  <a:gd name="connsiteX10" fmla="*/ 1512167 w 1848205"/>
                  <a:gd name="connsiteY10" fmla="*/ 456050 h 3889697"/>
                  <a:gd name="connsiteX11" fmla="*/ 1224916 w 1848205"/>
                  <a:gd name="connsiteY11" fmla="*/ 1021977 h 3889697"/>
                  <a:gd name="connsiteX12" fmla="*/ 1440160 w 1848205"/>
                  <a:gd name="connsiteY12" fmla="*/ 168019 h 3889697"/>
                  <a:gd name="connsiteX13" fmla="*/ 1152128 w 1848205"/>
                  <a:gd name="connsiteY13" fmla="*/ 168019 h 3889697"/>
                  <a:gd name="connsiteX14" fmla="*/ 792087 w 1848205"/>
                  <a:gd name="connsiteY14" fmla="*/ 1032115 h 3889697"/>
                  <a:gd name="connsiteX15" fmla="*/ 936103 w 1848205"/>
                  <a:gd name="connsiteY15" fmla="*/ 240026 h 3889697"/>
                  <a:gd name="connsiteX16" fmla="*/ 792088 w 1848205"/>
                  <a:gd name="connsiteY16" fmla="*/ 24003 h 3889697"/>
                  <a:gd name="connsiteX17" fmla="*/ 576063 w 1848205"/>
                  <a:gd name="connsiteY17" fmla="*/ 168019 h 3889697"/>
                  <a:gd name="connsiteX18" fmla="*/ 360039 w 1848205"/>
                  <a:gd name="connsiteY18" fmla="*/ 1032115 h 3889697"/>
                  <a:gd name="connsiteX19" fmla="*/ 432048 w 1848205"/>
                  <a:gd name="connsiteY19" fmla="*/ 168019 h 3889697"/>
                  <a:gd name="connsiteX20" fmla="*/ 144016 w 1848205"/>
                  <a:gd name="connsiteY20" fmla="*/ 168019 h 3889697"/>
                  <a:gd name="connsiteX21" fmla="*/ 72007 w 1848205"/>
                  <a:gd name="connsiteY21" fmla="*/ 672075 h 3889697"/>
                  <a:gd name="connsiteX22" fmla="*/ 0 w 1848205"/>
                  <a:gd name="connsiteY22" fmla="*/ 1248139 h 3889697"/>
                  <a:gd name="connsiteX0" fmla="*/ 504056 w 1848205"/>
                  <a:gd name="connsiteY0" fmla="*/ 3552395 h 3889697"/>
                  <a:gd name="connsiteX1" fmla="*/ 720080 w 1848205"/>
                  <a:gd name="connsiteY1" fmla="*/ 3696411 h 3889697"/>
                  <a:gd name="connsiteX2" fmla="*/ 936104 w 1848205"/>
                  <a:gd name="connsiteY2" fmla="*/ 3768419 h 3889697"/>
                  <a:gd name="connsiteX3" fmla="*/ 1217421 w 1848205"/>
                  <a:gd name="connsiteY3" fmla="*/ 3757682 h 3889697"/>
                  <a:gd name="connsiteX4" fmla="*/ 1152128 w 1848205"/>
                  <a:gd name="connsiteY4" fmla="*/ 2976330 h 3889697"/>
                  <a:gd name="connsiteX5" fmla="*/ 1224136 w 1848205"/>
                  <a:gd name="connsiteY5" fmla="*/ 2256251 h 3889697"/>
                  <a:gd name="connsiteX6" fmla="*/ 1512168 w 1848205"/>
                  <a:gd name="connsiteY6" fmla="*/ 1176130 h 3889697"/>
                  <a:gd name="connsiteX7" fmla="*/ 1800200 w 1848205"/>
                  <a:gd name="connsiteY7" fmla="*/ 600067 h 3889697"/>
                  <a:gd name="connsiteX8" fmla="*/ 1800199 w 1848205"/>
                  <a:gd name="connsiteY8" fmla="*/ 384042 h 3889697"/>
                  <a:gd name="connsiteX9" fmla="*/ 1656183 w 1848205"/>
                  <a:gd name="connsiteY9" fmla="*/ 312034 h 3889697"/>
                  <a:gd name="connsiteX10" fmla="*/ 1512167 w 1848205"/>
                  <a:gd name="connsiteY10" fmla="*/ 456050 h 3889697"/>
                  <a:gd name="connsiteX11" fmla="*/ 1224916 w 1848205"/>
                  <a:gd name="connsiteY11" fmla="*/ 1021977 h 3889697"/>
                  <a:gd name="connsiteX12" fmla="*/ 1440160 w 1848205"/>
                  <a:gd name="connsiteY12" fmla="*/ 168019 h 3889697"/>
                  <a:gd name="connsiteX13" fmla="*/ 1152128 w 1848205"/>
                  <a:gd name="connsiteY13" fmla="*/ 168019 h 3889697"/>
                  <a:gd name="connsiteX14" fmla="*/ 792087 w 1848205"/>
                  <a:gd name="connsiteY14" fmla="*/ 1032115 h 3889697"/>
                  <a:gd name="connsiteX15" fmla="*/ 936103 w 1848205"/>
                  <a:gd name="connsiteY15" fmla="*/ 240026 h 3889697"/>
                  <a:gd name="connsiteX16" fmla="*/ 792088 w 1848205"/>
                  <a:gd name="connsiteY16" fmla="*/ 24003 h 3889697"/>
                  <a:gd name="connsiteX17" fmla="*/ 576063 w 1848205"/>
                  <a:gd name="connsiteY17" fmla="*/ 168019 h 3889697"/>
                  <a:gd name="connsiteX18" fmla="*/ 360039 w 1848205"/>
                  <a:gd name="connsiteY18" fmla="*/ 1032115 h 3889697"/>
                  <a:gd name="connsiteX19" fmla="*/ 432048 w 1848205"/>
                  <a:gd name="connsiteY19" fmla="*/ 168019 h 3889697"/>
                  <a:gd name="connsiteX20" fmla="*/ 144016 w 1848205"/>
                  <a:gd name="connsiteY20" fmla="*/ 168019 h 3889697"/>
                  <a:gd name="connsiteX21" fmla="*/ 72007 w 1848205"/>
                  <a:gd name="connsiteY21" fmla="*/ 672075 h 3889697"/>
                  <a:gd name="connsiteX22" fmla="*/ 0 w 1848205"/>
                  <a:gd name="connsiteY22" fmla="*/ 1248139 h 3889697"/>
                  <a:gd name="connsiteX0" fmla="*/ 504056 w 1848205"/>
                  <a:gd name="connsiteY0" fmla="*/ 3552395 h 3889697"/>
                  <a:gd name="connsiteX1" fmla="*/ 720080 w 1848205"/>
                  <a:gd name="connsiteY1" fmla="*/ 3696411 h 3889697"/>
                  <a:gd name="connsiteX2" fmla="*/ 936104 w 1848205"/>
                  <a:gd name="connsiteY2" fmla="*/ 3768419 h 3889697"/>
                  <a:gd name="connsiteX3" fmla="*/ 1217421 w 1848205"/>
                  <a:gd name="connsiteY3" fmla="*/ 3757682 h 3889697"/>
                  <a:gd name="connsiteX4" fmla="*/ 1152128 w 1848205"/>
                  <a:gd name="connsiteY4" fmla="*/ 2976330 h 3889697"/>
                  <a:gd name="connsiteX5" fmla="*/ 1224136 w 1848205"/>
                  <a:gd name="connsiteY5" fmla="*/ 2256251 h 3889697"/>
                  <a:gd name="connsiteX6" fmla="*/ 1512168 w 1848205"/>
                  <a:gd name="connsiteY6" fmla="*/ 1176130 h 3889697"/>
                  <a:gd name="connsiteX7" fmla="*/ 1800200 w 1848205"/>
                  <a:gd name="connsiteY7" fmla="*/ 600067 h 3889697"/>
                  <a:gd name="connsiteX8" fmla="*/ 1800199 w 1848205"/>
                  <a:gd name="connsiteY8" fmla="*/ 384042 h 3889697"/>
                  <a:gd name="connsiteX9" fmla="*/ 1656183 w 1848205"/>
                  <a:gd name="connsiteY9" fmla="*/ 312034 h 3889697"/>
                  <a:gd name="connsiteX10" fmla="*/ 1512167 w 1848205"/>
                  <a:gd name="connsiteY10" fmla="*/ 456050 h 3889697"/>
                  <a:gd name="connsiteX11" fmla="*/ 1224916 w 1848205"/>
                  <a:gd name="connsiteY11" fmla="*/ 1021977 h 3889697"/>
                  <a:gd name="connsiteX12" fmla="*/ 1440160 w 1848205"/>
                  <a:gd name="connsiteY12" fmla="*/ 168019 h 3889697"/>
                  <a:gd name="connsiteX13" fmla="*/ 1152128 w 1848205"/>
                  <a:gd name="connsiteY13" fmla="*/ 168019 h 3889697"/>
                  <a:gd name="connsiteX14" fmla="*/ 792087 w 1848205"/>
                  <a:gd name="connsiteY14" fmla="*/ 1032115 h 3889697"/>
                  <a:gd name="connsiteX15" fmla="*/ 936103 w 1848205"/>
                  <a:gd name="connsiteY15" fmla="*/ 240026 h 3889697"/>
                  <a:gd name="connsiteX16" fmla="*/ 792088 w 1848205"/>
                  <a:gd name="connsiteY16" fmla="*/ 24003 h 3889697"/>
                  <a:gd name="connsiteX17" fmla="*/ 576063 w 1848205"/>
                  <a:gd name="connsiteY17" fmla="*/ 168019 h 3889697"/>
                  <a:gd name="connsiteX18" fmla="*/ 360039 w 1848205"/>
                  <a:gd name="connsiteY18" fmla="*/ 1032115 h 3889697"/>
                  <a:gd name="connsiteX19" fmla="*/ 432048 w 1848205"/>
                  <a:gd name="connsiteY19" fmla="*/ 168019 h 3889697"/>
                  <a:gd name="connsiteX20" fmla="*/ 144016 w 1848205"/>
                  <a:gd name="connsiteY20" fmla="*/ 168019 h 3889697"/>
                  <a:gd name="connsiteX21" fmla="*/ 72007 w 1848205"/>
                  <a:gd name="connsiteY21" fmla="*/ 672075 h 3889697"/>
                  <a:gd name="connsiteX22" fmla="*/ 0 w 1848205"/>
                  <a:gd name="connsiteY22" fmla="*/ 1248139 h 3889697"/>
                  <a:gd name="connsiteX0" fmla="*/ 720080 w 1848205"/>
                  <a:gd name="connsiteY0" fmla="*/ 3696411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216024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48205" h="3889697">
                    <a:moveTo>
                      <a:pt x="504056" y="3624403"/>
                    </a:moveTo>
                    <a:cubicBezTo>
                      <a:pt x="564063" y="3648406"/>
                      <a:pt x="817210" y="3746206"/>
                      <a:pt x="936104" y="3768419"/>
                    </a:cubicBezTo>
                    <a:cubicBezTo>
                      <a:pt x="1054998" y="3790632"/>
                      <a:pt x="1181417" y="3889697"/>
                      <a:pt x="1217421" y="3757682"/>
                    </a:cubicBezTo>
                    <a:cubicBezTo>
                      <a:pt x="1253425" y="3625667"/>
                      <a:pt x="1151009" y="3226568"/>
                      <a:pt x="1152128" y="2976330"/>
                    </a:cubicBezTo>
                    <a:cubicBezTo>
                      <a:pt x="1153247" y="2726092"/>
                      <a:pt x="1164129" y="2556284"/>
                      <a:pt x="1224136" y="2256251"/>
                    </a:cubicBezTo>
                    <a:cubicBezTo>
                      <a:pt x="1284143" y="1956218"/>
                      <a:pt x="1416157" y="1452161"/>
                      <a:pt x="1512168" y="1176130"/>
                    </a:cubicBezTo>
                    <a:cubicBezTo>
                      <a:pt x="1608179" y="900099"/>
                      <a:pt x="1752195" y="732082"/>
                      <a:pt x="1800200" y="600067"/>
                    </a:cubicBezTo>
                    <a:cubicBezTo>
                      <a:pt x="1848205" y="468052"/>
                      <a:pt x="1824202" y="432048"/>
                      <a:pt x="1800199" y="384042"/>
                    </a:cubicBezTo>
                    <a:cubicBezTo>
                      <a:pt x="1776196" y="336036"/>
                      <a:pt x="1704188" y="300033"/>
                      <a:pt x="1656183" y="312034"/>
                    </a:cubicBezTo>
                    <a:cubicBezTo>
                      <a:pt x="1608178" y="324035"/>
                      <a:pt x="1584045" y="337726"/>
                      <a:pt x="1512167" y="456050"/>
                    </a:cubicBezTo>
                    <a:cubicBezTo>
                      <a:pt x="1440289" y="574374"/>
                      <a:pt x="1236917" y="1069982"/>
                      <a:pt x="1224916" y="1021977"/>
                    </a:cubicBezTo>
                    <a:cubicBezTo>
                      <a:pt x="1212915" y="973972"/>
                      <a:pt x="1514366" y="285769"/>
                      <a:pt x="1440160" y="168019"/>
                    </a:cubicBezTo>
                    <a:cubicBezTo>
                      <a:pt x="1428029" y="25693"/>
                      <a:pt x="1260140" y="24003"/>
                      <a:pt x="1152128" y="168019"/>
                    </a:cubicBezTo>
                    <a:cubicBezTo>
                      <a:pt x="1044116" y="312035"/>
                      <a:pt x="828091" y="1020114"/>
                      <a:pt x="792087" y="1032115"/>
                    </a:cubicBezTo>
                    <a:cubicBezTo>
                      <a:pt x="756083" y="1044116"/>
                      <a:pt x="936103" y="408045"/>
                      <a:pt x="936103" y="240026"/>
                    </a:cubicBezTo>
                    <a:cubicBezTo>
                      <a:pt x="936103" y="72007"/>
                      <a:pt x="852095" y="36004"/>
                      <a:pt x="792088" y="24003"/>
                    </a:cubicBezTo>
                    <a:cubicBezTo>
                      <a:pt x="732081" y="12002"/>
                      <a:pt x="648071" y="0"/>
                      <a:pt x="576063" y="168019"/>
                    </a:cubicBezTo>
                    <a:cubicBezTo>
                      <a:pt x="504055" y="336038"/>
                      <a:pt x="384041" y="1032115"/>
                      <a:pt x="360039" y="1032115"/>
                    </a:cubicBezTo>
                    <a:cubicBezTo>
                      <a:pt x="336037" y="1032115"/>
                      <a:pt x="468052" y="312035"/>
                      <a:pt x="432048" y="168019"/>
                    </a:cubicBezTo>
                    <a:cubicBezTo>
                      <a:pt x="396044" y="24003"/>
                      <a:pt x="181538" y="80585"/>
                      <a:pt x="144016" y="168019"/>
                    </a:cubicBezTo>
                    <a:cubicBezTo>
                      <a:pt x="120151" y="284469"/>
                      <a:pt x="96010" y="492055"/>
                      <a:pt x="72007" y="672075"/>
                    </a:cubicBezTo>
                    <a:cubicBezTo>
                      <a:pt x="48004" y="852095"/>
                      <a:pt x="24002" y="1056118"/>
                      <a:pt x="0" y="1248139"/>
                    </a:cubicBezTo>
                  </a:path>
                </a:pathLst>
              </a:custGeom>
              <a:solidFill>
                <a:srgbClr val="0033CC">
                  <a:alpha val="0"/>
                </a:srgbClr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2" name="Freihandform 231"/>
              <p:cNvSpPr/>
              <p:nvPr/>
            </p:nvSpPr>
            <p:spPr>
              <a:xfrm>
                <a:off x="4819338" y="2198557"/>
                <a:ext cx="708285" cy="1354112"/>
              </a:xfrm>
              <a:custGeom>
                <a:avLst/>
                <a:gdLst>
                  <a:gd name="connsiteX0" fmla="*/ 0 w 708285"/>
                  <a:gd name="connsiteY0" fmla="*/ 447207 h 1354112"/>
                  <a:gd name="connsiteX1" fmla="*/ 307298 w 708285"/>
                  <a:gd name="connsiteY1" fmla="*/ 109928 h 1354112"/>
                  <a:gd name="connsiteX2" fmla="*/ 487180 w 708285"/>
                  <a:gd name="connsiteY2" fmla="*/ 12492 h 1354112"/>
                  <a:gd name="connsiteX3" fmla="*/ 607101 w 708285"/>
                  <a:gd name="connsiteY3" fmla="*/ 34977 h 1354112"/>
                  <a:gd name="connsiteX4" fmla="*/ 689547 w 708285"/>
                  <a:gd name="connsiteY4" fmla="*/ 132413 h 1354112"/>
                  <a:gd name="connsiteX5" fmla="*/ 697042 w 708285"/>
                  <a:gd name="connsiteY5" fmla="*/ 282315 h 1354112"/>
                  <a:gd name="connsiteX6" fmla="*/ 622092 w 708285"/>
                  <a:gd name="connsiteY6" fmla="*/ 529653 h 1354112"/>
                  <a:gd name="connsiteX7" fmla="*/ 254832 w 708285"/>
                  <a:gd name="connsiteY7" fmla="*/ 1354112 h 1354112"/>
                  <a:gd name="connsiteX8" fmla="*/ 254832 w 708285"/>
                  <a:gd name="connsiteY8" fmla="*/ 1354112 h 1354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8285" h="1354112">
                    <a:moveTo>
                      <a:pt x="0" y="447207"/>
                    </a:moveTo>
                    <a:cubicBezTo>
                      <a:pt x="113050" y="314793"/>
                      <a:pt x="226101" y="182380"/>
                      <a:pt x="307298" y="109928"/>
                    </a:cubicBezTo>
                    <a:cubicBezTo>
                      <a:pt x="388495" y="37476"/>
                      <a:pt x="437213" y="24984"/>
                      <a:pt x="487180" y="12492"/>
                    </a:cubicBezTo>
                    <a:cubicBezTo>
                      <a:pt x="537147" y="0"/>
                      <a:pt x="573373" y="14990"/>
                      <a:pt x="607101" y="34977"/>
                    </a:cubicBezTo>
                    <a:cubicBezTo>
                      <a:pt x="640829" y="54964"/>
                      <a:pt x="674557" y="91190"/>
                      <a:pt x="689547" y="132413"/>
                    </a:cubicBezTo>
                    <a:cubicBezTo>
                      <a:pt x="704537" y="173636"/>
                      <a:pt x="708285" y="216108"/>
                      <a:pt x="697042" y="282315"/>
                    </a:cubicBezTo>
                    <a:cubicBezTo>
                      <a:pt x="685800" y="348522"/>
                      <a:pt x="695794" y="351020"/>
                      <a:pt x="622092" y="529653"/>
                    </a:cubicBezTo>
                    <a:cubicBezTo>
                      <a:pt x="548390" y="708286"/>
                      <a:pt x="254832" y="1354112"/>
                      <a:pt x="254832" y="1354112"/>
                    </a:cubicBezTo>
                    <a:lnTo>
                      <a:pt x="254832" y="1354112"/>
                    </a:lnTo>
                  </a:path>
                </a:pathLst>
              </a:cu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30" name="Freihandform 229"/>
            <p:cNvSpPr/>
            <p:nvPr/>
          </p:nvSpPr>
          <p:spPr>
            <a:xfrm>
              <a:off x="2987823" y="1877001"/>
              <a:ext cx="2090440" cy="3742935"/>
            </a:xfrm>
            <a:custGeom>
              <a:avLst/>
              <a:gdLst>
                <a:gd name="connsiteX0" fmla="*/ 383499 w 2545830"/>
                <a:gd name="connsiteY0" fmla="*/ 3541427 h 3690079"/>
                <a:gd name="connsiteX1" fmla="*/ 510915 w 2545830"/>
                <a:gd name="connsiteY1" fmla="*/ 2911840 h 3690079"/>
                <a:gd name="connsiteX2" fmla="*/ 548390 w 2545830"/>
                <a:gd name="connsiteY2" fmla="*/ 2117361 h 3690079"/>
                <a:gd name="connsiteX3" fmla="*/ 465945 w 2545830"/>
                <a:gd name="connsiteY3" fmla="*/ 1510259 h 3690079"/>
                <a:gd name="connsiteX4" fmla="*/ 473440 w 2545830"/>
                <a:gd name="connsiteY4" fmla="*/ 625840 h 3690079"/>
                <a:gd name="connsiteX5" fmla="*/ 683302 w 2545830"/>
                <a:gd name="connsiteY5" fmla="*/ 483433 h 3690079"/>
                <a:gd name="connsiteX6" fmla="*/ 825708 w 2545830"/>
                <a:gd name="connsiteY6" fmla="*/ 648325 h 3690079"/>
                <a:gd name="connsiteX7" fmla="*/ 855689 w 2545830"/>
                <a:gd name="connsiteY7" fmla="*/ 1150495 h 3690079"/>
                <a:gd name="connsiteX8" fmla="*/ 878174 w 2545830"/>
                <a:gd name="connsiteY8" fmla="*/ 1180476 h 3690079"/>
                <a:gd name="connsiteX9" fmla="*/ 870679 w 2545830"/>
                <a:gd name="connsiteY9" fmla="*/ 363512 h 3690079"/>
                <a:gd name="connsiteX10" fmla="*/ 1058056 w 2545830"/>
                <a:gd name="connsiteY10" fmla="*/ 198620 h 3690079"/>
                <a:gd name="connsiteX11" fmla="*/ 1200463 w 2545830"/>
                <a:gd name="connsiteY11" fmla="*/ 288561 h 3690079"/>
                <a:gd name="connsiteX12" fmla="*/ 1222948 w 2545830"/>
                <a:gd name="connsiteY12" fmla="*/ 1143000 h 3690079"/>
                <a:gd name="connsiteX13" fmla="*/ 1275413 w 2545830"/>
                <a:gd name="connsiteY13" fmla="*/ 1225446 h 3690079"/>
                <a:gd name="connsiteX14" fmla="*/ 1282908 w 2545830"/>
                <a:gd name="connsiteY14" fmla="*/ 183630 h 3690079"/>
                <a:gd name="connsiteX15" fmla="*/ 1560226 w 2545830"/>
                <a:gd name="connsiteY15" fmla="*/ 123669 h 3690079"/>
                <a:gd name="connsiteX16" fmla="*/ 1597702 w 2545830"/>
                <a:gd name="connsiteY16" fmla="*/ 805722 h 3690079"/>
                <a:gd name="connsiteX17" fmla="*/ 1650167 w 2545830"/>
                <a:gd name="connsiteY17" fmla="*/ 385997 h 3690079"/>
                <a:gd name="connsiteX18" fmla="*/ 1860030 w 2545830"/>
                <a:gd name="connsiteY18" fmla="*/ 228600 h 3690079"/>
                <a:gd name="connsiteX19" fmla="*/ 1972456 w 2545830"/>
                <a:gd name="connsiteY19" fmla="*/ 348522 h 3690079"/>
                <a:gd name="connsiteX20" fmla="*/ 2002436 w 2545830"/>
                <a:gd name="connsiteY20" fmla="*/ 1180476 h 3690079"/>
                <a:gd name="connsiteX21" fmla="*/ 2099872 w 2545830"/>
                <a:gd name="connsiteY21" fmla="*/ 2064895 h 3690079"/>
                <a:gd name="connsiteX22" fmla="*/ 2257269 w 2545830"/>
                <a:gd name="connsiteY22" fmla="*/ 2979295 h 3690079"/>
                <a:gd name="connsiteX23" fmla="*/ 2504607 w 2545830"/>
                <a:gd name="connsiteY23" fmla="*/ 3586397 h 3690079"/>
                <a:gd name="connsiteX24" fmla="*/ 2504607 w 2545830"/>
                <a:gd name="connsiteY24" fmla="*/ 3601387 h 3690079"/>
                <a:gd name="connsiteX25" fmla="*/ 353518 w 2545830"/>
                <a:gd name="connsiteY25" fmla="*/ 3593892 h 3690079"/>
                <a:gd name="connsiteX26" fmla="*/ 383499 w 2545830"/>
                <a:gd name="connsiteY26" fmla="*/ 3541427 h 3690079"/>
                <a:gd name="connsiteX0" fmla="*/ 0 w 2162331"/>
                <a:gd name="connsiteY0" fmla="*/ 3541427 h 3690079"/>
                <a:gd name="connsiteX1" fmla="*/ 127416 w 2162331"/>
                <a:gd name="connsiteY1" fmla="*/ 2911840 h 3690079"/>
                <a:gd name="connsiteX2" fmla="*/ 164891 w 2162331"/>
                <a:gd name="connsiteY2" fmla="*/ 2117361 h 3690079"/>
                <a:gd name="connsiteX3" fmla="*/ 82446 w 2162331"/>
                <a:gd name="connsiteY3" fmla="*/ 1510259 h 3690079"/>
                <a:gd name="connsiteX4" fmla="*/ 89941 w 2162331"/>
                <a:gd name="connsiteY4" fmla="*/ 625840 h 3690079"/>
                <a:gd name="connsiteX5" fmla="*/ 299803 w 2162331"/>
                <a:gd name="connsiteY5" fmla="*/ 483433 h 3690079"/>
                <a:gd name="connsiteX6" fmla="*/ 442209 w 2162331"/>
                <a:gd name="connsiteY6" fmla="*/ 648325 h 3690079"/>
                <a:gd name="connsiteX7" fmla="*/ 472190 w 2162331"/>
                <a:gd name="connsiteY7" fmla="*/ 1150495 h 3690079"/>
                <a:gd name="connsiteX8" fmla="*/ 494675 w 2162331"/>
                <a:gd name="connsiteY8" fmla="*/ 1180476 h 3690079"/>
                <a:gd name="connsiteX9" fmla="*/ 487180 w 2162331"/>
                <a:gd name="connsiteY9" fmla="*/ 363512 h 3690079"/>
                <a:gd name="connsiteX10" fmla="*/ 674557 w 2162331"/>
                <a:gd name="connsiteY10" fmla="*/ 198620 h 3690079"/>
                <a:gd name="connsiteX11" fmla="*/ 816964 w 2162331"/>
                <a:gd name="connsiteY11" fmla="*/ 288561 h 3690079"/>
                <a:gd name="connsiteX12" fmla="*/ 839449 w 2162331"/>
                <a:gd name="connsiteY12" fmla="*/ 1143000 h 3690079"/>
                <a:gd name="connsiteX13" fmla="*/ 891914 w 2162331"/>
                <a:gd name="connsiteY13" fmla="*/ 1225446 h 3690079"/>
                <a:gd name="connsiteX14" fmla="*/ 899409 w 2162331"/>
                <a:gd name="connsiteY14" fmla="*/ 183630 h 3690079"/>
                <a:gd name="connsiteX15" fmla="*/ 1176727 w 2162331"/>
                <a:gd name="connsiteY15" fmla="*/ 123669 h 3690079"/>
                <a:gd name="connsiteX16" fmla="*/ 1214203 w 2162331"/>
                <a:gd name="connsiteY16" fmla="*/ 805722 h 3690079"/>
                <a:gd name="connsiteX17" fmla="*/ 1266668 w 2162331"/>
                <a:gd name="connsiteY17" fmla="*/ 385997 h 3690079"/>
                <a:gd name="connsiteX18" fmla="*/ 1476531 w 2162331"/>
                <a:gd name="connsiteY18" fmla="*/ 228600 h 3690079"/>
                <a:gd name="connsiteX19" fmla="*/ 1588957 w 2162331"/>
                <a:gd name="connsiteY19" fmla="*/ 348522 h 3690079"/>
                <a:gd name="connsiteX20" fmla="*/ 1618937 w 2162331"/>
                <a:gd name="connsiteY20" fmla="*/ 1180476 h 3690079"/>
                <a:gd name="connsiteX21" fmla="*/ 1716373 w 2162331"/>
                <a:gd name="connsiteY21" fmla="*/ 2064895 h 3690079"/>
                <a:gd name="connsiteX22" fmla="*/ 1873770 w 2162331"/>
                <a:gd name="connsiteY22" fmla="*/ 2979295 h 3690079"/>
                <a:gd name="connsiteX23" fmla="*/ 2121108 w 2162331"/>
                <a:gd name="connsiteY23" fmla="*/ 3586397 h 3690079"/>
                <a:gd name="connsiteX24" fmla="*/ 2121108 w 2162331"/>
                <a:gd name="connsiteY24" fmla="*/ 3601387 h 3690079"/>
                <a:gd name="connsiteX25" fmla="*/ 0 w 2162331"/>
                <a:gd name="connsiteY25" fmla="*/ 3541427 h 3690079"/>
                <a:gd name="connsiteX0" fmla="*/ 0 w 2157550"/>
                <a:gd name="connsiteY0" fmla="*/ 3617229 h 3690079"/>
                <a:gd name="connsiteX1" fmla="*/ 122635 w 2157550"/>
                <a:gd name="connsiteY1" fmla="*/ 2911840 h 3690079"/>
                <a:gd name="connsiteX2" fmla="*/ 160110 w 2157550"/>
                <a:gd name="connsiteY2" fmla="*/ 2117361 h 3690079"/>
                <a:gd name="connsiteX3" fmla="*/ 77665 w 2157550"/>
                <a:gd name="connsiteY3" fmla="*/ 1510259 h 3690079"/>
                <a:gd name="connsiteX4" fmla="*/ 85160 w 2157550"/>
                <a:gd name="connsiteY4" fmla="*/ 625840 h 3690079"/>
                <a:gd name="connsiteX5" fmla="*/ 295022 w 2157550"/>
                <a:gd name="connsiteY5" fmla="*/ 483433 h 3690079"/>
                <a:gd name="connsiteX6" fmla="*/ 437428 w 2157550"/>
                <a:gd name="connsiteY6" fmla="*/ 648325 h 3690079"/>
                <a:gd name="connsiteX7" fmla="*/ 467409 w 2157550"/>
                <a:gd name="connsiteY7" fmla="*/ 1150495 h 3690079"/>
                <a:gd name="connsiteX8" fmla="*/ 489894 w 2157550"/>
                <a:gd name="connsiteY8" fmla="*/ 1180476 h 3690079"/>
                <a:gd name="connsiteX9" fmla="*/ 482399 w 2157550"/>
                <a:gd name="connsiteY9" fmla="*/ 363512 h 3690079"/>
                <a:gd name="connsiteX10" fmla="*/ 669776 w 2157550"/>
                <a:gd name="connsiteY10" fmla="*/ 198620 h 3690079"/>
                <a:gd name="connsiteX11" fmla="*/ 812183 w 2157550"/>
                <a:gd name="connsiteY11" fmla="*/ 288561 h 3690079"/>
                <a:gd name="connsiteX12" fmla="*/ 834668 w 2157550"/>
                <a:gd name="connsiteY12" fmla="*/ 1143000 h 3690079"/>
                <a:gd name="connsiteX13" fmla="*/ 887133 w 2157550"/>
                <a:gd name="connsiteY13" fmla="*/ 1225446 h 3690079"/>
                <a:gd name="connsiteX14" fmla="*/ 894628 w 2157550"/>
                <a:gd name="connsiteY14" fmla="*/ 183630 h 3690079"/>
                <a:gd name="connsiteX15" fmla="*/ 1171946 w 2157550"/>
                <a:gd name="connsiteY15" fmla="*/ 123669 h 3690079"/>
                <a:gd name="connsiteX16" fmla="*/ 1209422 w 2157550"/>
                <a:gd name="connsiteY16" fmla="*/ 805722 h 3690079"/>
                <a:gd name="connsiteX17" fmla="*/ 1261887 w 2157550"/>
                <a:gd name="connsiteY17" fmla="*/ 385997 h 3690079"/>
                <a:gd name="connsiteX18" fmla="*/ 1471750 w 2157550"/>
                <a:gd name="connsiteY18" fmla="*/ 228600 h 3690079"/>
                <a:gd name="connsiteX19" fmla="*/ 1584176 w 2157550"/>
                <a:gd name="connsiteY19" fmla="*/ 348522 h 3690079"/>
                <a:gd name="connsiteX20" fmla="*/ 1614156 w 2157550"/>
                <a:gd name="connsiteY20" fmla="*/ 1180476 h 3690079"/>
                <a:gd name="connsiteX21" fmla="*/ 1711592 w 2157550"/>
                <a:gd name="connsiteY21" fmla="*/ 2064895 h 3690079"/>
                <a:gd name="connsiteX22" fmla="*/ 1868989 w 2157550"/>
                <a:gd name="connsiteY22" fmla="*/ 2979295 h 3690079"/>
                <a:gd name="connsiteX23" fmla="*/ 2116327 w 2157550"/>
                <a:gd name="connsiteY23" fmla="*/ 3586397 h 3690079"/>
                <a:gd name="connsiteX24" fmla="*/ 2116327 w 2157550"/>
                <a:gd name="connsiteY24" fmla="*/ 3601387 h 3690079"/>
                <a:gd name="connsiteX25" fmla="*/ 0 w 2157550"/>
                <a:gd name="connsiteY25" fmla="*/ 3617229 h 3690079"/>
                <a:gd name="connsiteX0" fmla="*/ 0 w 2157551"/>
                <a:gd name="connsiteY0" fmla="*/ 3617229 h 3690079"/>
                <a:gd name="connsiteX1" fmla="*/ 122636 w 2157551"/>
                <a:gd name="connsiteY1" fmla="*/ 2911840 h 3690079"/>
                <a:gd name="connsiteX2" fmla="*/ 160111 w 2157551"/>
                <a:gd name="connsiteY2" fmla="*/ 2117361 h 3690079"/>
                <a:gd name="connsiteX3" fmla="*/ 77666 w 2157551"/>
                <a:gd name="connsiteY3" fmla="*/ 1510259 h 3690079"/>
                <a:gd name="connsiteX4" fmla="*/ 85161 w 2157551"/>
                <a:gd name="connsiteY4" fmla="*/ 625840 h 3690079"/>
                <a:gd name="connsiteX5" fmla="*/ 295023 w 2157551"/>
                <a:gd name="connsiteY5" fmla="*/ 483433 h 3690079"/>
                <a:gd name="connsiteX6" fmla="*/ 437429 w 2157551"/>
                <a:gd name="connsiteY6" fmla="*/ 648325 h 3690079"/>
                <a:gd name="connsiteX7" fmla="*/ 467410 w 2157551"/>
                <a:gd name="connsiteY7" fmla="*/ 1150495 h 3690079"/>
                <a:gd name="connsiteX8" fmla="*/ 489895 w 2157551"/>
                <a:gd name="connsiteY8" fmla="*/ 1180476 h 3690079"/>
                <a:gd name="connsiteX9" fmla="*/ 482400 w 2157551"/>
                <a:gd name="connsiteY9" fmla="*/ 363512 h 3690079"/>
                <a:gd name="connsiteX10" fmla="*/ 669777 w 2157551"/>
                <a:gd name="connsiteY10" fmla="*/ 198620 h 3690079"/>
                <a:gd name="connsiteX11" fmla="*/ 812184 w 2157551"/>
                <a:gd name="connsiteY11" fmla="*/ 288561 h 3690079"/>
                <a:gd name="connsiteX12" fmla="*/ 834669 w 2157551"/>
                <a:gd name="connsiteY12" fmla="*/ 1143000 h 3690079"/>
                <a:gd name="connsiteX13" fmla="*/ 887134 w 2157551"/>
                <a:gd name="connsiteY13" fmla="*/ 1225446 h 3690079"/>
                <a:gd name="connsiteX14" fmla="*/ 894629 w 2157551"/>
                <a:gd name="connsiteY14" fmla="*/ 183630 h 3690079"/>
                <a:gd name="connsiteX15" fmla="*/ 1171947 w 2157551"/>
                <a:gd name="connsiteY15" fmla="*/ 123669 h 3690079"/>
                <a:gd name="connsiteX16" fmla="*/ 1209423 w 2157551"/>
                <a:gd name="connsiteY16" fmla="*/ 805722 h 3690079"/>
                <a:gd name="connsiteX17" fmla="*/ 1261888 w 2157551"/>
                <a:gd name="connsiteY17" fmla="*/ 385997 h 3690079"/>
                <a:gd name="connsiteX18" fmla="*/ 1471751 w 2157551"/>
                <a:gd name="connsiteY18" fmla="*/ 228600 h 3690079"/>
                <a:gd name="connsiteX19" fmla="*/ 1584177 w 2157551"/>
                <a:gd name="connsiteY19" fmla="*/ 348522 h 3690079"/>
                <a:gd name="connsiteX20" fmla="*/ 1614157 w 2157551"/>
                <a:gd name="connsiteY20" fmla="*/ 1180476 h 3690079"/>
                <a:gd name="connsiteX21" fmla="*/ 1711593 w 2157551"/>
                <a:gd name="connsiteY21" fmla="*/ 2064895 h 3690079"/>
                <a:gd name="connsiteX22" fmla="*/ 1868990 w 2157551"/>
                <a:gd name="connsiteY22" fmla="*/ 2979295 h 3690079"/>
                <a:gd name="connsiteX23" fmla="*/ 2116328 w 2157551"/>
                <a:gd name="connsiteY23" fmla="*/ 3586397 h 3690079"/>
                <a:gd name="connsiteX24" fmla="*/ 2116328 w 2157551"/>
                <a:gd name="connsiteY24" fmla="*/ 3601387 h 3690079"/>
                <a:gd name="connsiteX25" fmla="*/ 0 w 2157551"/>
                <a:gd name="connsiteY25" fmla="*/ 3617229 h 3690079"/>
                <a:gd name="connsiteX0" fmla="*/ 332282 w 2760108"/>
                <a:gd name="connsiteY0" fmla="*/ 3617229 h 3729655"/>
                <a:gd name="connsiteX1" fmla="*/ 454918 w 2760108"/>
                <a:gd name="connsiteY1" fmla="*/ 2911840 h 3729655"/>
                <a:gd name="connsiteX2" fmla="*/ 492393 w 2760108"/>
                <a:gd name="connsiteY2" fmla="*/ 2117361 h 3729655"/>
                <a:gd name="connsiteX3" fmla="*/ 409948 w 2760108"/>
                <a:gd name="connsiteY3" fmla="*/ 1510259 h 3729655"/>
                <a:gd name="connsiteX4" fmla="*/ 417443 w 2760108"/>
                <a:gd name="connsiteY4" fmla="*/ 625840 h 3729655"/>
                <a:gd name="connsiteX5" fmla="*/ 627305 w 2760108"/>
                <a:gd name="connsiteY5" fmla="*/ 483433 h 3729655"/>
                <a:gd name="connsiteX6" fmla="*/ 769711 w 2760108"/>
                <a:gd name="connsiteY6" fmla="*/ 648325 h 3729655"/>
                <a:gd name="connsiteX7" fmla="*/ 799692 w 2760108"/>
                <a:gd name="connsiteY7" fmla="*/ 1150495 h 3729655"/>
                <a:gd name="connsiteX8" fmla="*/ 822177 w 2760108"/>
                <a:gd name="connsiteY8" fmla="*/ 1180476 h 3729655"/>
                <a:gd name="connsiteX9" fmla="*/ 814682 w 2760108"/>
                <a:gd name="connsiteY9" fmla="*/ 363512 h 3729655"/>
                <a:gd name="connsiteX10" fmla="*/ 1002059 w 2760108"/>
                <a:gd name="connsiteY10" fmla="*/ 198620 h 3729655"/>
                <a:gd name="connsiteX11" fmla="*/ 1144466 w 2760108"/>
                <a:gd name="connsiteY11" fmla="*/ 288561 h 3729655"/>
                <a:gd name="connsiteX12" fmla="*/ 1166951 w 2760108"/>
                <a:gd name="connsiteY12" fmla="*/ 1143000 h 3729655"/>
                <a:gd name="connsiteX13" fmla="*/ 1219416 w 2760108"/>
                <a:gd name="connsiteY13" fmla="*/ 1225446 h 3729655"/>
                <a:gd name="connsiteX14" fmla="*/ 1226911 w 2760108"/>
                <a:gd name="connsiteY14" fmla="*/ 183630 h 3729655"/>
                <a:gd name="connsiteX15" fmla="*/ 1504229 w 2760108"/>
                <a:gd name="connsiteY15" fmla="*/ 123669 h 3729655"/>
                <a:gd name="connsiteX16" fmla="*/ 1541705 w 2760108"/>
                <a:gd name="connsiteY16" fmla="*/ 805722 h 3729655"/>
                <a:gd name="connsiteX17" fmla="*/ 1594170 w 2760108"/>
                <a:gd name="connsiteY17" fmla="*/ 385997 h 3729655"/>
                <a:gd name="connsiteX18" fmla="*/ 1804033 w 2760108"/>
                <a:gd name="connsiteY18" fmla="*/ 228600 h 3729655"/>
                <a:gd name="connsiteX19" fmla="*/ 1916459 w 2760108"/>
                <a:gd name="connsiteY19" fmla="*/ 348522 h 3729655"/>
                <a:gd name="connsiteX20" fmla="*/ 1946439 w 2760108"/>
                <a:gd name="connsiteY20" fmla="*/ 1180476 h 3729655"/>
                <a:gd name="connsiteX21" fmla="*/ 2043875 w 2760108"/>
                <a:gd name="connsiteY21" fmla="*/ 2064895 h 3729655"/>
                <a:gd name="connsiteX22" fmla="*/ 2201272 w 2760108"/>
                <a:gd name="connsiteY22" fmla="*/ 2979295 h 3729655"/>
                <a:gd name="connsiteX23" fmla="*/ 2448610 w 2760108"/>
                <a:gd name="connsiteY23" fmla="*/ 3586397 h 3729655"/>
                <a:gd name="connsiteX24" fmla="*/ 332282 w 2760108"/>
                <a:gd name="connsiteY24" fmla="*/ 3617229 h 3729655"/>
                <a:gd name="connsiteX0" fmla="*/ 315598 w 2643320"/>
                <a:gd name="connsiteY0" fmla="*/ 3617229 h 3722792"/>
                <a:gd name="connsiteX1" fmla="*/ 438234 w 2643320"/>
                <a:gd name="connsiteY1" fmla="*/ 2911840 h 3722792"/>
                <a:gd name="connsiteX2" fmla="*/ 475709 w 2643320"/>
                <a:gd name="connsiteY2" fmla="*/ 2117361 h 3722792"/>
                <a:gd name="connsiteX3" fmla="*/ 393264 w 2643320"/>
                <a:gd name="connsiteY3" fmla="*/ 1510259 h 3722792"/>
                <a:gd name="connsiteX4" fmla="*/ 400759 w 2643320"/>
                <a:gd name="connsiteY4" fmla="*/ 625840 h 3722792"/>
                <a:gd name="connsiteX5" fmla="*/ 610621 w 2643320"/>
                <a:gd name="connsiteY5" fmla="*/ 483433 h 3722792"/>
                <a:gd name="connsiteX6" fmla="*/ 753027 w 2643320"/>
                <a:gd name="connsiteY6" fmla="*/ 648325 h 3722792"/>
                <a:gd name="connsiteX7" fmla="*/ 783008 w 2643320"/>
                <a:gd name="connsiteY7" fmla="*/ 1150495 h 3722792"/>
                <a:gd name="connsiteX8" fmla="*/ 805493 w 2643320"/>
                <a:gd name="connsiteY8" fmla="*/ 1180476 h 3722792"/>
                <a:gd name="connsiteX9" fmla="*/ 797998 w 2643320"/>
                <a:gd name="connsiteY9" fmla="*/ 363512 h 3722792"/>
                <a:gd name="connsiteX10" fmla="*/ 985375 w 2643320"/>
                <a:gd name="connsiteY10" fmla="*/ 198620 h 3722792"/>
                <a:gd name="connsiteX11" fmla="*/ 1127782 w 2643320"/>
                <a:gd name="connsiteY11" fmla="*/ 288561 h 3722792"/>
                <a:gd name="connsiteX12" fmla="*/ 1150267 w 2643320"/>
                <a:gd name="connsiteY12" fmla="*/ 1143000 h 3722792"/>
                <a:gd name="connsiteX13" fmla="*/ 1202732 w 2643320"/>
                <a:gd name="connsiteY13" fmla="*/ 1225446 h 3722792"/>
                <a:gd name="connsiteX14" fmla="*/ 1210227 w 2643320"/>
                <a:gd name="connsiteY14" fmla="*/ 183630 h 3722792"/>
                <a:gd name="connsiteX15" fmla="*/ 1487545 w 2643320"/>
                <a:gd name="connsiteY15" fmla="*/ 123669 h 3722792"/>
                <a:gd name="connsiteX16" fmla="*/ 1525021 w 2643320"/>
                <a:gd name="connsiteY16" fmla="*/ 805722 h 3722792"/>
                <a:gd name="connsiteX17" fmla="*/ 1577486 w 2643320"/>
                <a:gd name="connsiteY17" fmla="*/ 385997 h 3722792"/>
                <a:gd name="connsiteX18" fmla="*/ 1787349 w 2643320"/>
                <a:gd name="connsiteY18" fmla="*/ 228600 h 3722792"/>
                <a:gd name="connsiteX19" fmla="*/ 1899775 w 2643320"/>
                <a:gd name="connsiteY19" fmla="*/ 348522 h 3722792"/>
                <a:gd name="connsiteX20" fmla="*/ 1929755 w 2643320"/>
                <a:gd name="connsiteY20" fmla="*/ 1180476 h 3722792"/>
                <a:gd name="connsiteX21" fmla="*/ 2027191 w 2643320"/>
                <a:gd name="connsiteY21" fmla="*/ 2064895 h 3722792"/>
                <a:gd name="connsiteX22" fmla="*/ 2184588 w 2643320"/>
                <a:gd name="connsiteY22" fmla="*/ 2979295 h 3722792"/>
                <a:gd name="connsiteX23" fmla="*/ 2331822 w 2643320"/>
                <a:gd name="connsiteY23" fmla="*/ 3545221 h 3722792"/>
                <a:gd name="connsiteX24" fmla="*/ 315598 w 2643320"/>
                <a:gd name="connsiteY24" fmla="*/ 3617229 h 3722792"/>
                <a:gd name="connsiteX0" fmla="*/ 315598 w 2643320"/>
                <a:gd name="connsiteY0" fmla="*/ 3617229 h 3867567"/>
                <a:gd name="connsiteX1" fmla="*/ 438234 w 2643320"/>
                <a:gd name="connsiteY1" fmla="*/ 2911840 h 3867567"/>
                <a:gd name="connsiteX2" fmla="*/ 475709 w 2643320"/>
                <a:gd name="connsiteY2" fmla="*/ 2117361 h 3867567"/>
                <a:gd name="connsiteX3" fmla="*/ 393264 w 2643320"/>
                <a:gd name="connsiteY3" fmla="*/ 1510259 h 3867567"/>
                <a:gd name="connsiteX4" fmla="*/ 400759 w 2643320"/>
                <a:gd name="connsiteY4" fmla="*/ 625840 h 3867567"/>
                <a:gd name="connsiteX5" fmla="*/ 610621 w 2643320"/>
                <a:gd name="connsiteY5" fmla="*/ 483433 h 3867567"/>
                <a:gd name="connsiteX6" fmla="*/ 753027 w 2643320"/>
                <a:gd name="connsiteY6" fmla="*/ 648325 h 3867567"/>
                <a:gd name="connsiteX7" fmla="*/ 783008 w 2643320"/>
                <a:gd name="connsiteY7" fmla="*/ 1150495 h 3867567"/>
                <a:gd name="connsiteX8" fmla="*/ 805493 w 2643320"/>
                <a:gd name="connsiteY8" fmla="*/ 1180476 h 3867567"/>
                <a:gd name="connsiteX9" fmla="*/ 797998 w 2643320"/>
                <a:gd name="connsiteY9" fmla="*/ 363512 h 3867567"/>
                <a:gd name="connsiteX10" fmla="*/ 985375 w 2643320"/>
                <a:gd name="connsiteY10" fmla="*/ 198620 h 3867567"/>
                <a:gd name="connsiteX11" fmla="*/ 1127782 w 2643320"/>
                <a:gd name="connsiteY11" fmla="*/ 288561 h 3867567"/>
                <a:gd name="connsiteX12" fmla="*/ 1150267 w 2643320"/>
                <a:gd name="connsiteY12" fmla="*/ 1143000 h 3867567"/>
                <a:gd name="connsiteX13" fmla="*/ 1202732 w 2643320"/>
                <a:gd name="connsiteY13" fmla="*/ 1225446 h 3867567"/>
                <a:gd name="connsiteX14" fmla="*/ 1210227 w 2643320"/>
                <a:gd name="connsiteY14" fmla="*/ 183630 h 3867567"/>
                <a:gd name="connsiteX15" fmla="*/ 1487545 w 2643320"/>
                <a:gd name="connsiteY15" fmla="*/ 123669 h 3867567"/>
                <a:gd name="connsiteX16" fmla="*/ 1525021 w 2643320"/>
                <a:gd name="connsiteY16" fmla="*/ 805722 h 3867567"/>
                <a:gd name="connsiteX17" fmla="*/ 1577486 w 2643320"/>
                <a:gd name="connsiteY17" fmla="*/ 385997 h 3867567"/>
                <a:gd name="connsiteX18" fmla="*/ 1787349 w 2643320"/>
                <a:gd name="connsiteY18" fmla="*/ 228600 h 3867567"/>
                <a:gd name="connsiteX19" fmla="*/ 1899775 w 2643320"/>
                <a:gd name="connsiteY19" fmla="*/ 348522 h 3867567"/>
                <a:gd name="connsiteX20" fmla="*/ 1929755 w 2643320"/>
                <a:gd name="connsiteY20" fmla="*/ 1180476 h 3867567"/>
                <a:gd name="connsiteX21" fmla="*/ 2027191 w 2643320"/>
                <a:gd name="connsiteY21" fmla="*/ 2064895 h 3867567"/>
                <a:gd name="connsiteX22" fmla="*/ 2184588 w 2643320"/>
                <a:gd name="connsiteY22" fmla="*/ 2979295 h 3867567"/>
                <a:gd name="connsiteX23" fmla="*/ 2331822 w 2643320"/>
                <a:gd name="connsiteY23" fmla="*/ 3761245 h 3867567"/>
                <a:gd name="connsiteX24" fmla="*/ 315598 w 2643320"/>
                <a:gd name="connsiteY24" fmla="*/ 3617229 h 3867567"/>
                <a:gd name="connsiteX0" fmla="*/ 315598 w 2475302"/>
                <a:gd name="connsiteY0" fmla="*/ 3689237 h 3879569"/>
                <a:gd name="connsiteX1" fmla="*/ 294218 w 2475302"/>
                <a:gd name="connsiteY1" fmla="*/ 2911840 h 3879569"/>
                <a:gd name="connsiteX2" fmla="*/ 331693 w 2475302"/>
                <a:gd name="connsiteY2" fmla="*/ 2117361 h 3879569"/>
                <a:gd name="connsiteX3" fmla="*/ 249248 w 2475302"/>
                <a:gd name="connsiteY3" fmla="*/ 1510259 h 3879569"/>
                <a:gd name="connsiteX4" fmla="*/ 256743 w 2475302"/>
                <a:gd name="connsiteY4" fmla="*/ 625840 h 3879569"/>
                <a:gd name="connsiteX5" fmla="*/ 466605 w 2475302"/>
                <a:gd name="connsiteY5" fmla="*/ 483433 h 3879569"/>
                <a:gd name="connsiteX6" fmla="*/ 609011 w 2475302"/>
                <a:gd name="connsiteY6" fmla="*/ 648325 h 3879569"/>
                <a:gd name="connsiteX7" fmla="*/ 638992 w 2475302"/>
                <a:gd name="connsiteY7" fmla="*/ 1150495 h 3879569"/>
                <a:gd name="connsiteX8" fmla="*/ 661477 w 2475302"/>
                <a:gd name="connsiteY8" fmla="*/ 1180476 h 3879569"/>
                <a:gd name="connsiteX9" fmla="*/ 653982 w 2475302"/>
                <a:gd name="connsiteY9" fmla="*/ 363512 h 3879569"/>
                <a:gd name="connsiteX10" fmla="*/ 841359 w 2475302"/>
                <a:gd name="connsiteY10" fmla="*/ 198620 h 3879569"/>
                <a:gd name="connsiteX11" fmla="*/ 983766 w 2475302"/>
                <a:gd name="connsiteY11" fmla="*/ 288561 h 3879569"/>
                <a:gd name="connsiteX12" fmla="*/ 1006251 w 2475302"/>
                <a:gd name="connsiteY12" fmla="*/ 1143000 h 3879569"/>
                <a:gd name="connsiteX13" fmla="*/ 1058716 w 2475302"/>
                <a:gd name="connsiteY13" fmla="*/ 1225446 h 3879569"/>
                <a:gd name="connsiteX14" fmla="*/ 1066211 w 2475302"/>
                <a:gd name="connsiteY14" fmla="*/ 183630 h 3879569"/>
                <a:gd name="connsiteX15" fmla="*/ 1343529 w 2475302"/>
                <a:gd name="connsiteY15" fmla="*/ 123669 h 3879569"/>
                <a:gd name="connsiteX16" fmla="*/ 1381005 w 2475302"/>
                <a:gd name="connsiteY16" fmla="*/ 805722 h 3879569"/>
                <a:gd name="connsiteX17" fmla="*/ 1433470 w 2475302"/>
                <a:gd name="connsiteY17" fmla="*/ 385997 h 3879569"/>
                <a:gd name="connsiteX18" fmla="*/ 1643333 w 2475302"/>
                <a:gd name="connsiteY18" fmla="*/ 228600 h 3879569"/>
                <a:gd name="connsiteX19" fmla="*/ 1755759 w 2475302"/>
                <a:gd name="connsiteY19" fmla="*/ 348522 h 3879569"/>
                <a:gd name="connsiteX20" fmla="*/ 1785739 w 2475302"/>
                <a:gd name="connsiteY20" fmla="*/ 1180476 h 3879569"/>
                <a:gd name="connsiteX21" fmla="*/ 1883175 w 2475302"/>
                <a:gd name="connsiteY21" fmla="*/ 2064895 h 3879569"/>
                <a:gd name="connsiteX22" fmla="*/ 2040572 w 2475302"/>
                <a:gd name="connsiteY22" fmla="*/ 2979295 h 3879569"/>
                <a:gd name="connsiteX23" fmla="*/ 2187806 w 2475302"/>
                <a:gd name="connsiteY23" fmla="*/ 3761245 h 3879569"/>
                <a:gd name="connsiteX24" fmla="*/ 315598 w 2475302"/>
                <a:gd name="connsiteY24" fmla="*/ 3689237 h 3879569"/>
                <a:gd name="connsiteX0" fmla="*/ 315598 w 2379291"/>
                <a:gd name="connsiteY0" fmla="*/ 3689237 h 3867567"/>
                <a:gd name="connsiteX1" fmla="*/ 294218 w 2379291"/>
                <a:gd name="connsiteY1" fmla="*/ 2911840 h 3867567"/>
                <a:gd name="connsiteX2" fmla="*/ 331693 w 2379291"/>
                <a:gd name="connsiteY2" fmla="*/ 2117361 h 3867567"/>
                <a:gd name="connsiteX3" fmla="*/ 249248 w 2379291"/>
                <a:gd name="connsiteY3" fmla="*/ 1510259 h 3867567"/>
                <a:gd name="connsiteX4" fmla="*/ 256743 w 2379291"/>
                <a:gd name="connsiteY4" fmla="*/ 625840 h 3867567"/>
                <a:gd name="connsiteX5" fmla="*/ 466605 w 2379291"/>
                <a:gd name="connsiteY5" fmla="*/ 483433 h 3867567"/>
                <a:gd name="connsiteX6" fmla="*/ 609011 w 2379291"/>
                <a:gd name="connsiteY6" fmla="*/ 648325 h 3867567"/>
                <a:gd name="connsiteX7" fmla="*/ 638992 w 2379291"/>
                <a:gd name="connsiteY7" fmla="*/ 1150495 h 3867567"/>
                <a:gd name="connsiteX8" fmla="*/ 661477 w 2379291"/>
                <a:gd name="connsiteY8" fmla="*/ 1180476 h 3867567"/>
                <a:gd name="connsiteX9" fmla="*/ 653982 w 2379291"/>
                <a:gd name="connsiteY9" fmla="*/ 363512 h 3867567"/>
                <a:gd name="connsiteX10" fmla="*/ 841359 w 2379291"/>
                <a:gd name="connsiteY10" fmla="*/ 198620 h 3867567"/>
                <a:gd name="connsiteX11" fmla="*/ 983766 w 2379291"/>
                <a:gd name="connsiteY11" fmla="*/ 288561 h 3867567"/>
                <a:gd name="connsiteX12" fmla="*/ 1006251 w 2379291"/>
                <a:gd name="connsiteY12" fmla="*/ 1143000 h 3867567"/>
                <a:gd name="connsiteX13" fmla="*/ 1058716 w 2379291"/>
                <a:gd name="connsiteY13" fmla="*/ 1225446 h 3867567"/>
                <a:gd name="connsiteX14" fmla="*/ 1066211 w 2379291"/>
                <a:gd name="connsiteY14" fmla="*/ 183630 h 3867567"/>
                <a:gd name="connsiteX15" fmla="*/ 1343529 w 2379291"/>
                <a:gd name="connsiteY15" fmla="*/ 123669 h 3867567"/>
                <a:gd name="connsiteX16" fmla="*/ 1381005 w 2379291"/>
                <a:gd name="connsiteY16" fmla="*/ 805722 h 3867567"/>
                <a:gd name="connsiteX17" fmla="*/ 1433470 w 2379291"/>
                <a:gd name="connsiteY17" fmla="*/ 385997 h 3867567"/>
                <a:gd name="connsiteX18" fmla="*/ 1643333 w 2379291"/>
                <a:gd name="connsiteY18" fmla="*/ 228600 h 3867567"/>
                <a:gd name="connsiteX19" fmla="*/ 1755759 w 2379291"/>
                <a:gd name="connsiteY19" fmla="*/ 348522 h 3867567"/>
                <a:gd name="connsiteX20" fmla="*/ 1785739 w 2379291"/>
                <a:gd name="connsiteY20" fmla="*/ 1180476 h 3867567"/>
                <a:gd name="connsiteX21" fmla="*/ 1883175 w 2379291"/>
                <a:gd name="connsiteY21" fmla="*/ 2064895 h 3867567"/>
                <a:gd name="connsiteX22" fmla="*/ 2040572 w 2379291"/>
                <a:gd name="connsiteY22" fmla="*/ 2979295 h 3867567"/>
                <a:gd name="connsiteX23" fmla="*/ 2187806 w 2379291"/>
                <a:gd name="connsiteY23" fmla="*/ 3761245 h 3867567"/>
                <a:gd name="connsiteX24" fmla="*/ 891662 w 2379291"/>
                <a:gd name="connsiteY24" fmla="*/ 3617229 h 3867567"/>
                <a:gd name="connsiteX25" fmla="*/ 315598 w 2379291"/>
                <a:gd name="connsiteY25" fmla="*/ 3689237 h 3867567"/>
                <a:gd name="connsiteX0" fmla="*/ 315598 w 2379291"/>
                <a:gd name="connsiteY0" fmla="*/ 3689237 h 3867567"/>
                <a:gd name="connsiteX1" fmla="*/ 294218 w 2379291"/>
                <a:gd name="connsiteY1" fmla="*/ 2911840 h 3867567"/>
                <a:gd name="connsiteX2" fmla="*/ 331693 w 2379291"/>
                <a:gd name="connsiteY2" fmla="*/ 2117361 h 3867567"/>
                <a:gd name="connsiteX3" fmla="*/ 249248 w 2379291"/>
                <a:gd name="connsiteY3" fmla="*/ 1510259 h 3867567"/>
                <a:gd name="connsiteX4" fmla="*/ 256743 w 2379291"/>
                <a:gd name="connsiteY4" fmla="*/ 625840 h 3867567"/>
                <a:gd name="connsiteX5" fmla="*/ 466605 w 2379291"/>
                <a:gd name="connsiteY5" fmla="*/ 483433 h 3867567"/>
                <a:gd name="connsiteX6" fmla="*/ 609011 w 2379291"/>
                <a:gd name="connsiteY6" fmla="*/ 648325 h 3867567"/>
                <a:gd name="connsiteX7" fmla="*/ 638992 w 2379291"/>
                <a:gd name="connsiteY7" fmla="*/ 1150495 h 3867567"/>
                <a:gd name="connsiteX8" fmla="*/ 661477 w 2379291"/>
                <a:gd name="connsiteY8" fmla="*/ 1180476 h 3867567"/>
                <a:gd name="connsiteX9" fmla="*/ 653982 w 2379291"/>
                <a:gd name="connsiteY9" fmla="*/ 363512 h 3867567"/>
                <a:gd name="connsiteX10" fmla="*/ 841359 w 2379291"/>
                <a:gd name="connsiteY10" fmla="*/ 198620 h 3867567"/>
                <a:gd name="connsiteX11" fmla="*/ 983766 w 2379291"/>
                <a:gd name="connsiteY11" fmla="*/ 288561 h 3867567"/>
                <a:gd name="connsiteX12" fmla="*/ 1006251 w 2379291"/>
                <a:gd name="connsiteY12" fmla="*/ 1143000 h 3867567"/>
                <a:gd name="connsiteX13" fmla="*/ 1058716 w 2379291"/>
                <a:gd name="connsiteY13" fmla="*/ 1225446 h 3867567"/>
                <a:gd name="connsiteX14" fmla="*/ 1066211 w 2379291"/>
                <a:gd name="connsiteY14" fmla="*/ 183630 h 3867567"/>
                <a:gd name="connsiteX15" fmla="*/ 1343529 w 2379291"/>
                <a:gd name="connsiteY15" fmla="*/ 123669 h 3867567"/>
                <a:gd name="connsiteX16" fmla="*/ 1381005 w 2379291"/>
                <a:gd name="connsiteY16" fmla="*/ 805722 h 3867567"/>
                <a:gd name="connsiteX17" fmla="*/ 1433470 w 2379291"/>
                <a:gd name="connsiteY17" fmla="*/ 385997 h 3867567"/>
                <a:gd name="connsiteX18" fmla="*/ 1643333 w 2379291"/>
                <a:gd name="connsiteY18" fmla="*/ 228600 h 3867567"/>
                <a:gd name="connsiteX19" fmla="*/ 1755759 w 2379291"/>
                <a:gd name="connsiteY19" fmla="*/ 348522 h 3867567"/>
                <a:gd name="connsiteX20" fmla="*/ 1785739 w 2379291"/>
                <a:gd name="connsiteY20" fmla="*/ 1180476 h 3867567"/>
                <a:gd name="connsiteX21" fmla="*/ 1883175 w 2379291"/>
                <a:gd name="connsiteY21" fmla="*/ 2064895 h 3867567"/>
                <a:gd name="connsiteX22" fmla="*/ 2040572 w 2379291"/>
                <a:gd name="connsiteY22" fmla="*/ 2979295 h 3867567"/>
                <a:gd name="connsiteX23" fmla="*/ 2187806 w 2379291"/>
                <a:gd name="connsiteY23" fmla="*/ 3761245 h 3867567"/>
                <a:gd name="connsiteX24" fmla="*/ 891662 w 2379291"/>
                <a:gd name="connsiteY24" fmla="*/ 3617229 h 3867567"/>
                <a:gd name="connsiteX25" fmla="*/ 315598 w 2379291"/>
                <a:gd name="connsiteY25" fmla="*/ 3689237 h 3867567"/>
                <a:gd name="connsiteX0" fmla="*/ 315598 w 2379291"/>
                <a:gd name="connsiteY0" fmla="*/ 3689237 h 3836640"/>
                <a:gd name="connsiteX1" fmla="*/ 294218 w 2379291"/>
                <a:gd name="connsiteY1" fmla="*/ 2911840 h 3836640"/>
                <a:gd name="connsiteX2" fmla="*/ 331693 w 2379291"/>
                <a:gd name="connsiteY2" fmla="*/ 2117361 h 3836640"/>
                <a:gd name="connsiteX3" fmla="*/ 249248 w 2379291"/>
                <a:gd name="connsiteY3" fmla="*/ 1510259 h 3836640"/>
                <a:gd name="connsiteX4" fmla="*/ 256743 w 2379291"/>
                <a:gd name="connsiteY4" fmla="*/ 625840 h 3836640"/>
                <a:gd name="connsiteX5" fmla="*/ 466605 w 2379291"/>
                <a:gd name="connsiteY5" fmla="*/ 483433 h 3836640"/>
                <a:gd name="connsiteX6" fmla="*/ 609011 w 2379291"/>
                <a:gd name="connsiteY6" fmla="*/ 648325 h 3836640"/>
                <a:gd name="connsiteX7" fmla="*/ 638992 w 2379291"/>
                <a:gd name="connsiteY7" fmla="*/ 1150495 h 3836640"/>
                <a:gd name="connsiteX8" fmla="*/ 661477 w 2379291"/>
                <a:gd name="connsiteY8" fmla="*/ 1180476 h 3836640"/>
                <a:gd name="connsiteX9" fmla="*/ 653982 w 2379291"/>
                <a:gd name="connsiteY9" fmla="*/ 363512 h 3836640"/>
                <a:gd name="connsiteX10" fmla="*/ 841359 w 2379291"/>
                <a:gd name="connsiteY10" fmla="*/ 198620 h 3836640"/>
                <a:gd name="connsiteX11" fmla="*/ 983766 w 2379291"/>
                <a:gd name="connsiteY11" fmla="*/ 288561 h 3836640"/>
                <a:gd name="connsiteX12" fmla="*/ 1006251 w 2379291"/>
                <a:gd name="connsiteY12" fmla="*/ 1143000 h 3836640"/>
                <a:gd name="connsiteX13" fmla="*/ 1058716 w 2379291"/>
                <a:gd name="connsiteY13" fmla="*/ 1225446 h 3836640"/>
                <a:gd name="connsiteX14" fmla="*/ 1066211 w 2379291"/>
                <a:gd name="connsiteY14" fmla="*/ 183630 h 3836640"/>
                <a:gd name="connsiteX15" fmla="*/ 1343529 w 2379291"/>
                <a:gd name="connsiteY15" fmla="*/ 123669 h 3836640"/>
                <a:gd name="connsiteX16" fmla="*/ 1381005 w 2379291"/>
                <a:gd name="connsiteY16" fmla="*/ 805722 h 3836640"/>
                <a:gd name="connsiteX17" fmla="*/ 1433470 w 2379291"/>
                <a:gd name="connsiteY17" fmla="*/ 385997 h 3836640"/>
                <a:gd name="connsiteX18" fmla="*/ 1643333 w 2379291"/>
                <a:gd name="connsiteY18" fmla="*/ 228600 h 3836640"/>
                <a:gd name="connsiteX19" fmla="*/ 1755759 w 2379291"/>
                <a:gd name="connsiteY19" fmla="*/ 348522 h 3836640"/>
                <a:gd name="connsiteX20" fmla="*/ 1785739 w 2379291"/>
                <a:gd name="connsiteY20" fmla="*/ 1180476 h 3836640"/>
                <a:gd name="connsiteX21" fmla="*/ 1883175 w 2379291"/>
                <a:gd name="connsiteY21" fmla="*/ 2064895 h 3836640"/>
                <a:gd name="connsiteX22" fmla="*/ 2040572 w 2379291"/>
                <a:gd name="connsiteY22" fmla="*/ 2979295 h 3836640"/>
                <a:gd name="connsiteX23" fmla="*/ 2187806 w 2379291"/>
                <a:gd name="connsiteY23" fmla="*/ 3761245 h 3836640"/>
                <a:gd name="connsiteX24" fmla="*/ 891662 w 2379291"/>
                <a:gd name="connsiteY24" fmla="*/ 3617229 h 3836640"/>
                <a:gd name="connsiteX25" fmla="*/ 315598 w 2379291"/>
                <a:gd name="connsiteY25" fmla="*/ 3689237 h 3836640"/>
                <a:gd name="connsiteX0" fmla="*/ 315598 w 2379292"/>
                <a:gd name="connsiteY0" fmla="*/ 3689237 h 3836640"/>
                <a:gd name="connsiteX1" fmla="*/ 294218 w 2379292"/>
                <a:gd name="connsiteY1" fmla="*/ 2911840 h 3836640"/>
                <a:gd name="connsiteX2" fmla="*/ 331693 w 2379292"/>
                <a:gd name="connsiteY2" fmla="*/ 2117361 h 3836640"/>
                <a:gd name="connsiteX3" fmla="*/ 249248 w 2379292"/>
                <a:gd name="connsiteY3" fmla="*/ 1510259 h 3836640"/>
                <a:gd name="connsiteX4" fmla="*/ 256743 w 2379292"/>
                <a:gd name="connsiteY4" fmla="*/ 625840 h 3836640"/>
                <a:gd name="connsiteX5" fmla="*/ 466605 w 2379292"/>
                <a:gd name="connsiteY5" fmla="*/ 483433 h 3836640"/>
                <a:gd name="connsiteX6" fmla="*/ 609011 w 2379292"/>
                <a:gd name="connsiteY6" fmla="*/ 648325 h 3836640"/>
                <a:gd name="connsiteX7" fmla="*/ 638992 w 2379292"/>
                <a:gd name="connsiteY7" fmla="*/ 1150495 h 3836640"/>
                <a:gd name="connsiteX8" fmla="*/ 661477 w 2379292"/>
                <a:gd name="connsiteY8" fmla="*/ 1180476 h 3836640"/>
                <a:gd name="connsiteX9" fmla="*/ 653982 w 2379292"/>
                <a:gd name="connsiteY9" fmla="*/ 363512 h 3836640"/>
                <a:gd name="connsiteX10" fmla="*/ 841359 w 2379292"/>
                <a:gd name="connsiteY10" fmla="*/ 198620 h 3836640"/>
                <a:gd name="connsiteX11" fmla="*/ 983766 w 2379292"/>
                <a:gd name="connsiteY11" fmla="*/ 288561 h 3836640"/>
                <a:gd name="connsiteX12" fmla="*/ 1006251 w 2379292"/>
                <a:gd name="connsiteY12" fmla="*/ 1143000 h 3836640"/>
                <a:gd name="connsiteX13" fmla="*/ 1058716 w 2379292"/>
                <a:gd name="connsiteY13" fmla="*/ 1225446 h 3836640"/>
                <a:gd name="connsiteX14" fmla="*/ 1066211 w 2379292"/>
                <a:gd name="connsiteY14" fmla="*/ 183630 h 3836640"/>
                <a:gd name="connsiteX15" fmla="*/ 1343529 w 2379292"/>
                <a:gd name="connsiteY15" fmla="*/ 123669 h 3836640"/>
                <a:gd name="connsiteX16" fmla="*/ 1381005 w 2379292"/>
                <a:gd name="connsiteY16" fmla="*/ 805722 h 3836640"/>
                <a:gd name="connsiteX17" fmla="*/ 1433470 w 2379292"/>
                <a:gd name="connsiteY17" fmla="*/ 385997 h 3836640"/>
                <a:gd name="connsiteX18" fmla="*/ 1643333 w 2379292"/>
                <a:gd name="connsiteY18" fmla="*/ 228600 h 3836640"/>
                <a:gd name="connsiteX19" fmla="*/ 1755759 w 2379292"/>
                <a:gd name="connsiteY19" fmla="*/ 348522 h 3836640"/>
                <a:gd name="connsiteX20" fmla="*/ 1785739 w 2379292"/>
                <a:gd name="connsiteY20" fmla="*/ 1180476 h 3836640"/>
                <a:gd name="connsiteX21" fmla="*/ 1883175 w 2379292"/>
                <a:gd name="connsiteY21" fmla="*/ 2064895 h 3836640"/>
                <a:gd name="connsiteX22" fmla="*/ 2040572 w 2379292"/>
                <a:gd name="connsiteY22" fmla="*/ 2979295 h 3836640"/>
                <a:gd name="connsiteX23" fmla="*/ 2187807 w 2379292"/>
                <a:gd name="connsiteY23" fmla="*/ 3689237 h 3836640"/>
                <a:gd name="connsiteX24" fmla="*/ 891662 w 2379292"/>
                <a:gd name="connsiteY24" fmla="*/ 3617229 h 3836640"/>
                <a:gd name="connsiteX25" fmla="*/ 315598 w 2379292"/>
                <a:gd name="connsiteY25" fmla="*/ 3689237 h 3836640"/>
                <a:gd name="connsiteX0" fmla="*/ 315598 w 2205824"/>
                <a:gd name="connsiteY0" fmla="*/ 3689237 h 3836640"/>
                <a:gd name="connsiteX1" fmla="*/ 294218 w 2205824"/>
                <a:gd name="connsiteY1" fmla="*/ 2911840 h 3836640"/>
                <a:gd name="connsiteX2" fmla="*/ 331693 w 2205824"/>
                <a:gd name="connsiteY2" fmla="*/ 2117361 h 3836640"/>
                <a:gd name="connsiteX3" fmla="*/ 249248 w 2205824"/>
                <a:gd name="connsiteY3" fmla="*/ 1510259 h 3836640"/>
                <a:gd name="connsiteX4" fmla="*/ 256743 w 2205824"/>
                <a:gd name="connsiteY4" fmla="*/ 625840 h 3836640"/>
                <a:gd name="connsiteX5" fmla="*/ 466605 w 2205824"/>
                <a:gd name="connsiteY5" fmla="*/ 483433 h 3836640"/>
                <a:gd name="connsiteX6" fmla="*/ 609011 w 2205824"/>
                <a:gd name="connsiteY6" fmla="*/ 648325 h 3836640"/>
                <a:gd name="connsiteX7" fmla="*/ 638992 w 2205824"/>
                <a:gd name="connsiteY7" fmla="*/ 1150495 h 3836640"/>
                <a:gd name="connsiteX8" fmla="*/ 661477 w 2205824"/>
                <a:gd name="connsiteY8" fmla="*/ 1180476 h 3836640"/>
                <a:gd name="connsiteX9" fmla="*/ 653982 w 2205824"/>
                <a:gd name="connsiteY9" fmla="*/ 363512 h 3836640"/>
                <a:gd name="connsiteX10" fmla="*/ 841359 w 2205824"/>
                <a:gd name="connsiteY10" fmla="*/ 198620 h 3836640"/>
                <a:gd name="connsiteX11" fmla="*/ 983766 w 2205824"/>
                <a:gd name="connsiteY11" fmla="*/ 288561 h 3836640"/>
                <a:gd name="connsiteX12" fmla="*/ 1006251 w 2205824"/>
                <a:gd name="connsiteY12" fmla="*/ 1143000 h 3836640"/>
                <a:gd name="connsiteX13" fmla="*/ 1058716 w 2205824"/>
                <a:gd name="connsiteY13" fmla="*/ 1225446 h 3836640"/>
                <a:gd name="connsiteX14" fmla="*/ 1066211 w 2205824"/>
                <a:gd name="connsiteY14" fmla="*/ 183630 h 3836640"/>
                <a:gd name="connsiteX15" fmla="*/ 1343529 w 2205824"/>
                <a:gd name="connsiteY15" fmla="*/ 123669 h 3836640"/>
                <a:gd name="connsiteX16" fmla="*/ 1381005 w 2205824"/>
                <a:gd name="connsiteY16" fmla="*/ 805722 h 3836640"/>
                <a:gd name="connsiteX17" fmla="*/ 1433470 w 2205824"/>
                <a:gd name="connsiteY17" fmla="*/ 385997 h 3836640"/>
                <a:gd name="connsiteX18" fmla="*/ 1643333 w 2205824"/>
                <a:gd name="connsiteY18" fmla="*/ 228600 h 3836640"/>
                <a:gd name="connsiteX19" fmla="*/ 1755759 w 2205824"/>
                <a:gd name="connsiteY19" fmla="*/ 348522 h 3836640"/>
                <a:gd name="connsiteX20" fmla="*/ 1785739 w 2205824"/>
                <a:gd name="connsiteY20" fmla="*/ 1180476 h 3836640"/>
                <a:gd name="connsiteX21" fmla="*/ 1883175 w 2205824"/>
                <a:gd name="connsiteY21" fmla="*/ 2064895 h 3836640"/>
                <a:gd name="connsiteX22" fmla="*/ 2040572 w 2205824"/>
                <a:gd name="connsiteY22" fmla="*/ 2979295 h 3836640"/>
                <a:gd name="connsiteX23" fmla="*/ 891662 w 2205824"/>
                <a:gd name="connsiteY23" fmla="*/ 3617229 h 3836640"/>
                <a:gd name="connsiteX24" fmla="*/ 315598 w 2205824"/>
                <a:gd name="connsiteY24" fmla="*/ 3689237 h 3836640"/>
                <a:gd name="connsiteX0" fmla="*/ 315598 w 2209042"/>
                <a:gd name="connsiteY0" fmla="*/ 3689237 h 3836640"/>
                <a:gd name="connsiteX1" fmla="*/ 294218 w 2209042"/>
                <a:gd name="connsiteY1" fmla="*/ 2911840 h 3836640"/>
                <a:gd name="connsiteX2" fmla="*/ 331693 w 2209042"/>
                <a:gd name="connsiteY2" fmla="*/ 2117361 h 3836640"/>
                <a:gd name="connsiteX3" fmla="*/ 249248 w 2209042"/>
                <a:gd name="connsiteY3" fmla="*/ 1510259 h 3836640"/>
                <a:gd name="connsiteX4" fmla="*/ 256743 w 2209042"/>
                <a:gd name="connsiteY4" fmla="*/ 625840 h 3836640"/>
                <a:gd name="connsiteX5" fmla="*/ 466605 w 2209042"/>
                <a:gd name="connsiteY5" fmla="*/ 483433 h 3836640"/>
                <a:gd name="connsiteX6" fmla="*/ 609011 w 2209042"/>
                <a:gd name="connsiteY6" fmla="*/ 648325 h 3836640"/>
                <a:gd name="connsiteX7" fmla="*/ 638992 w 2209042"/>
                <a:gd name="connsiteY7" fmla="*/ 1150495 h 3836640"/>
                <a:gd name="connsiteX8" fmla="*/ 661477 w 2209042"/>
                <a:gd name="connsiteY8" fmla="*/ 1180476 h 3836640"/>
                <a:gd name="connsiteX9" fmla="*/ 653982 w 2209042"/>
                <a:gd name="connsiteY9" fmla="*/ 363512 h 3836640"/>
                <a:gd name="connsiteX10" fmla="*/ 841359 w 2209042"/>
                <a:gd name="connsiteY10" fmla="*/ 198620 h 3836640"/>
                <a:gd name="connsiteX11" fmla="*/ 983766 w 2209042"/>
                <a:gd name="connsiteY11" fmla="*/ 288561 h 3836640"/>
                <a:gd name="connsiteX12" fmla="*/ 1006251 w 2209042"/>
                <a:gd name="connsiteY12" fmla="*/ 1143000 h 3836640"/>
                <a:gd name="connsiteX13" fmla="*/ 1058716 w 2209042"/>
                <a:gd name="connsiteY13" fmla="*/ 1225446 h 3836640"/>
                <a:gd name="connsiteX14" fmla="*/ 1066211 w 2209042"/>
                <a:gd name="connsiteY14" fmla="*/ 183630 h 3836640"/>
                <a:gd name="connsiteX15" fmla="*/ 1343529 w 2209042"/>
                <a:gd name="connsiteY15" fmla="*/ 123669 h 3836640"/>
                <a:gd name="connsiteX16" fmla="*/ 1381005 w 2209042"/>
                <a:gd name="connsiteY16" fmla="*/ 805722 h 3836640"/>
                <a:gd name="connsiteX17" fmla="*/ 1433470 w 2209042"/>
                <a:gd name="connsiteY17" fmla="*/ 385997 h 3836640"/>
                <a:gd name="connsiteX18" fmla="*/ 1643333 w 2209042"/>
                <a:gd name="connsiteY18" fmla="*/ 228600 h 3836640"/>
                <a:gd name="connsiteX19" fmla="*/ 1755759 w 2209042"/>
                <a:gd name="connsiteY19" fmla="*/ 348522 h 3836640"/>
                <a:gd name="connsiteX20" fmla="*/ 1785739 w 2209042"/>
                <a:gd name="connsiteY20" fmla="*/ 1180476 h 3836640"/>
                <a:gd name="connsiteX21" fmla="*/ 1883175 w 2209042"/>
                <a:gd name="connsiteY21" fmla="*/ 2064895 h 3836640"/>
                <a:gd name="connsiteX22" fmla="*/ 2043790 w 2209042"/>
                <a:gd name="connsiteY22" fmla="*/ 3473213 h 3836640"/>
                <a:gd name="connsiteX23" fmla="*/ 891662 w 2209042"/>
                <a:gd name="connsiteY23" fmla="*/ 3617229 h 3836640"/>
                <a:gd name="connsiteX24" fmla="*/ 315598 w 2209042"/>
                <a:gd name="connsiteY24" fmla="*/ 3689237 h 3836640"/>
                <a:gd name="connsiteX0" fmla="*/ 315598 w 2240272"/>
                <a:gd name="connsiteY0" fmla="*/ 3689237 h 3836640"/>
                <a:gd name="connsiteX1" fmla="*/ 294218 w 2240272"/>
                <a:gd name="connsiteY1" fmla="*/ 2911840 h 3836640"/>
                <a:gd name="connsiteX2" fmla="*/ 331693 w 2240272"/>
                <a:gd name="connsiteY2" fmla="*/ 2117361 h 3836640"/>
                <a:gd name="connsiteX3" fmla="*/ 249248 w 2240272"/>
                <a:gd name="connsiteY3" fmla="*/ 1510259 h 3836640"/>
                <a:gd name="connsiteX4" fmla="*/ 256743 w 2240272"/>
                <a:gd name="connsiteY4" fmla="*/ 625840 h 3836640"/>
                <a:gd name="connsiteX5" fmla="*/ 466605 w 2240272"/>
                <a:gd name="connsiteY5" fmla="*/ 483433 h 3836640"/>
                <a:gd name="connsiteX6" fmla="*/ 609011 w 2240272"/>
                <a:gd name="connsiteY6" fmla="*/ 648325 h 3836640"/>
                <a:gd name="connsiteX7" fmla="*/ 638992 w 2240272"/>
                <a:gd name="connsiteY7" fmla="*/ 1150495 h 3836640"/>
                <a:gd name="connsiteX8" fmla="*/ 661477 w 2240272"/>
                <a:gd name="connsiteY8" fmla="*/ 1180476 h 3836640"/>
                <a:gd name="connsiteX9" fmla="*/ 653982 w 2240272"/>
                <a:gd name="connsiteY9" fmla="*/ 363512 h 3836640"/>
                <a:gd name="connsiteX10" fmla="*/ 841359 w 2240272"/>
                <a:gd name="connsiteY10" fmla="*/ 198620 h 3836640"/>
                <a:gd name="connsiteX11" fmla="*/ 983766 w 2240272"/>
                <a:gd name="connsiteY11" fmla="*/ 288561 h 3836640"/>
                <a:gd name="connsiteX12" fmla="*/ 1006251 w 2240272"/>
                <a:gd name="connsiteY12" fmla="*/ 1143000 h 3836640"/>
                <a:gd name="connsiteX13" fmla="*/ 1058716 w 2240272"/>
                <a:gd name="connsiteY13" fmla="*/ 1225446 h 3836640"/>
                <a:gd name="connsiteX14" fmla="*/ 1066211 w 2240272"/>
                <a:gd name="connsiteY14" fmla="*/ 183630 h 3836640"/>
                <a:gd name="connsiteX15" fmla="*/ 1343529 w 2240272"/>
                <a:gd name="connsiteY15" fmla="*/ 123669 h 3836640"/>
                <a:gd name="connsiteX16" fmla="*/ 1381005 w 2240272"/>
                <a:gd name="connsiteY16" fmla="*/ 805722 h 3836640"/>
                <a:gd name="connsiteX17" fmla="*/ 1433470 w 2240272"/>
                <a:gd name="connsiteY17" fmla="*/ 385997 h 3836640"/>
                <a:gd name="connsiteX18" fmla="*/ 1643333 w 2240272"/>
                <a:gd name="connsiteY18" fmla="*/ 228600 h 3836640"/>
                <a:gd name="connsiteX19" fmla="*/ 1755759 w 2240272"/>
                <a:gd name="connsiteY19" fmla="*/ 348522 h 3836640"/>
                <a:gd name="connsiteX20" fmla="*/ 1785739 w 2240272"/>
                <a:gd name="connsiteY20" fmla="*/ 1180476 h 3836640"/>
                <a:gd name="connsiteX21" fmla="*/ 1883175 w 2240272"/>
                <a:gd name="connsiteY21" fmla="*/ 2064895 h 3836640"/>
                <a:gd name="connsiteX22" fmla="*/ 2070551 w 2240272"/>
                <a:gd name="connsiteY22" fmla="*/ 3316574 h 3836640"/>
                <a:gd name="connsiteX23" fmla="*/ 2043790 w 2240272"/>
                <a:gd name="connsiteY23" fmla="*/ 3473213 h 3836640"/>
                <a:gd name="connsiteX24" fmla="*/ 891662 w 2240272"/>
                <a:gd name="connsiteY24" fmla="*/ 3617229 h 3836640"/>
                <a:gd name="connsiteX25" fmla="*/ 315598 w 2240272"/>
                <a:gd name="connsiteY25" fmla="*/ 3689237 h 3836640"/>
                <a:gd name="connsiteX0" fmla="*/ 315598 w 2259814"/>
                <a:gd name="connsiteY0" fmla="*/ 3689237 h 3836640"/>
                <a:gd name="connsiteX1" fmla="*/ 294218 w 2259814"/>
                <a:gd name="connsiteY1" fmla="*/ 2911840 h 3836640"/>
                <a:gd name="connsiteX2" fmla="*/ 331693 w 2259814"/>
                <a:gd name="connsiteY2" fmla="*/ 2117361 h 3836640"/>
                <a:gd name="connsiteX3" fmla="*/ 249248 w 2259814"/>
                <a:gd name="connsiteY3" fmla="*/ 1510259 h 3836640"/>
                <a:gd name="connsiteX4" fmla="*/ 256743 w 2259814"/>
                <a:gd name="connsiteY4" fmla="*/ 625840 h 3836640"/>
                <a:gd name="connsiteX5" fmla="*/ 466605 w 2259814"/>
                <a:gd name="connsiteY5" fmla="*/ 483433 h 3836640"/>
                <a:gd name="connsiteX6" fmla="*/ 609011 w 2259814"/>
                <a:gd name="connsiteY6" fmla="*/ 648325 h 3836640"/>
                <a:gd name="connsiteX7" fmla="*/ 638992 w 2259814"/>
                <a:gd name="connsiteY7" fmla="*/ 1150495 h 3836640"/>
                <a:gd name="connsiteX8" fmla="*/ 661477 w 2259814"/>
                <a:gd name="connsiteY8" fmla="*/ 1180476 h 3836640"/>
                <a:gd name="connsiteX9" fmla="*/ 653982 w 2259814"/>
                <a:gd name="connsiteY9" fmla="*/ 363512 h 3836640"/>
                <a:gd name="connsiteX10" fmla="*/ 841359 w 2259814"/>
                <a:gd name="connsiteY10" fmla="*/ 198620 h 3836640"/>
                <a:gd name="connsiteX11" fmla="*/ 983766 w 2259814"/>
                <a:gd name="connsiteY11" fmla="*/ 288561 h 3836640"/>
                <a:gd name="connsiteX12" fmla="*/ 1006251 w 2259814"/>
                <a:gd name="connsiteY12" fmla="*/ 1143000 h 3836640"/>
                <a:gd name="connsiteX13" fmla="*/ 1058716 w 2259814"/>
                <a:gd name="connsiteY13" fmla="*/ 1225446 h 3836640"/>
                <a:gd name="connsiteX14" fmla="*/ 1066211 w 2259814"/>
                <a:gd name="connsiteY14" fmla="*/ 183630 h 3836640"/>
                <a:gd name="connsiteX15" fmla="*/ 1343529 w 2259814"/>
                <a:gd name="connsiteY15" fmla="*/ 123669 h 3836640"/>
                <a:gd name="connsiteX16" fmla="*/ 1381005 w 2259814"/>
                <a:gd name="connsiteY16" fmla="*/ 805722 h 3836640"/>
                <a:gd name="connsiteX17" fmla="*/ 1433470 w 2259814"/>
                <a:gd name="connsiteY17" fmla="*/ 385997 h 3836640"/>
                <a:gd name="connsiteX18" fmla="*/ 1643333 w 2259814"/>
                <a:gd name="connsiteY18" fmla="*/ 228600 h 3836640"/>
                <a:gd name="connsiteX19" fmla="*/ 1755759 w 2259814"/>
                <a:gd name="connsiteY19" fmla="*/ 348522 h 3836640"/>
                <a:gd name="connsiteX20" fmla="*/ 1785739 w 2259814"/>
                <a:gd name="connsiteY20" fmla="*/ 1180476 h 3836640"/>
                <a:gd name="connsiteX21" fmla="*/ 1883175 w 2259814"/>
                <a:gd name="connsiteY21" fmla="*/ 2064895 h 3836640"/>
                <a:gd name="connsiteX22" fmla="*/ 2187806 w 2259814"/>
                <a:gd name="connsiteY22" fmla="*/ 3473213 h 3836640"/>
                <a:gd name="connsiteX23" fmla="*/ 2043790 w 2259814"/>
                <a:gd name="connsiteY23" fmla="*/ 3473213 h 3836640"/>
                <a:gd name="connsiteX24" fmla="*/ 891662 w 2259814"/>
                <a:gd name="connsiteY24" fmla="*/ 3617229 h 3836640"/>
                <a:gd name="connsiteX25" fmla="*/ 315598 w 2259814"/>
                <a:gd name="connsiteY25" fmla="*/ 3689237 h 3836640"/>
                <a:gd name="connsiteX0" fmla="*/ 315598 w 2259814"/>
                <a:gd name="connsiteY0" fmla="*/ 3689237 h 3836640"/>
                <a:gd name="connsiteX1" fmla="*/ 294218 w 2259814"/>
                <a:gd name="connsiteY1" fmla="*/ 2911840 h 3836640"/>
                <a:gd name="connsiteX2" fmla="*/ 331693 w 2259814"/>
                <a:gd name="connsiteY2" fmla="*/ 2117361 h 3836640"/>
                <a:gd name="connsiteX3" fmla="*/ 249248 w 2259814"/>
                <a:gd name="connsiteY3" fmla="*/ 1510259 h 3836640"/>
                <a:gd name="connsiteX4" fmla="*/ 256743 w 2259814"/>
                <a:gd name="connsiteY4" fmla="*/ 625840 h 3836640"/>
                <a:gd name="connsiteX5" fmla="*/ 466605 w 2259814"/>
                <a:gd name="connsiteY5" fmla="*/ 483433 h 3836640"/>
                <a:gd name="connsiteX6" fmla="*/ 609011 w 2259814"/>
                <a:gd name="connsiteY6" fmla="*/ 648325 h 3836640"/>
                <a:gd name="connsiteX7" fmla="*/ 638992 w 2259814"/>
                <a:gd name="connsiteY7" fmla="*/ 1150495 h 3836640"/>
                <a:gd name="connsiteX8" fmla="*/ 661477 w 2259814"/>
                <a:gd name="connsiteY8" fmla="*/ 1180476 h 3836640"/>
                <a:gd name="connsiteX9" fmla="*/ 653982 w 2259814"/>
                <a:gd name="connsiteY9" fmla="*/ 363512 h 3836640"/>
                <a:gd name="connsiteX10" fmla="*/ 841359 w 2259814"/>
                <a:gd name="connsiteY10" fmla="*/ 198620 h 3836640"/>
                <a:gd name="connsiteX11" fmla="*/ 983766 w 2259814"/>
                <a:gd name="connsiteY11" fmla="*/ 288561 h 3836640"/>
                <a:gd name="connsiteX12" fmla="*/ 1006251 w 2259814"/>
                <a:gd name="connsiteY12" fmla="*/ 1143000 h 3836640"/>
                <a:gd name="connsiteX13" fmla="*/ 1058716 w 2259814"/>
                <a:gd name="connsiteY13" fmla="*/ 1225446 h 3836640"/>
                <a:gd name="connsiteX14" fmla="*/ 1066211 w 2259814"/>
                <a:gd name="connsiteY14" fmla="*/ 183630 h 3836640"/>
                <a:gd name="connsiteX15" fmla="*/ 1343529 w 2259814"/>
                <a:gd name="connsiteY15" fmla="*/ 123669 h 3836640"/>
                <a:gd name="connsiteX16" fmla="*/ 1381005 w 2259814"/>
                <a:gd name="connsiteY16" fmla="*/ 805722 h 3836640"/>
                <a:gd name="connsiteX17" fmla="*/ 1433470 w 2259814"/>
                <a:gd name="connsiteY17" fmla="*/ 385997 h 3836640"/>
                <a:gd name="connsiteX18" fmla="*/ 1643333 w 2259814"/>
                <a:gd name="connsiteY18" fmla="*/ 228600 h 3836640"/>
                <a:gd name="connsiteX19" fmla="*/ 1755759 w 2259814"/>
                <a:gd name="connsiteY19" fmla="*/ 348522 h 3836640"/>
                <a:gd name="connsiteX20" fmla="*/ 1785739 w 2259814"/>
                <a:gd name="connsiteY20" fmla="*/ 1180476 h 3836640"/>
                <a:gd name="connsiteX21" fmla="*/ 1883175 w 2259814"/>
                <a:gd name="connsiteY21" fmla="*/ 2064895 h 3836640"/>
                <a:gd name="connsiteX22" fmla="*/ 2187806 w 2259814"/>
                <a:gd name="connsiteY22" fmla="*/ 3473213 h 3836640"/>
                <a:gd name="connsiteX23" fmla="*/ 2043790 w 2259814"/>
                <a:gd name="connsiteY23" fmla="*/ 3545221 h 3836640"/>
                <a:gd name="connsiteX24" fmla="*/ 891662 w 2259814"/>
                <a:gd name="connsiteY24" fmla="*/ 3617229 h 3836640"/>
                <a:gd name="connsiteX25" fmla="*/ 315598 w 2259814"/>
                <a:gd name="connsiteY25" fmla="*/ 3689237 h 3836640"/>
                <a:gd name="connsiteX0" fmla="*/ 315598 w 2331822"/>
                <a:gd name="connsiteY0" fmla="*/ 3545221 h 3719934"/>
                <a:gd name="connsiteX1" fmla="*/ 366226 w 2331822"/>
                <a:gd name="connsiteY1" fmla="*/ 2911840 h 3719934"/>
                <a:gd name="connsiteX2" fmla="*/ 403701 w 2331822"/>
                <a:gd name="connsiteY2" fmla="*/ 2117361 h 3719934"/>
                <a:gd name="connsiteX3" fmla="*/ 321256 w 2331822"/>
                <a:gd name="connsiteY3" fmla="*/ 1510259 h 3719934"/>
                <a:gd name="connsiteX4" fmla="*/ 328751 w 2331822"/>
                <a:gd name="connsiteY4" fmla="*/ 625840 h 3719934"/>
                <a:gd name="connsiteX5" fmla="*/ 538613 w 2331822"/>
                <a:gd name="connsiteY5" fmla="*/ 483433 h 3719934"/>
                <a:gd name="connsiteX6" fmla="*/ 681019 w 2331822"/>
                <a:gd name="connsiteY6" fmla="*/ 648325 h 3719934"/>
                <a:gd name="connsiteX7" fmla="*/ 711000 w 2331822"/>
                <a:gd name="connsiteY7" fmla="*/ 1150495 h 3719934"/>
                <a:gd name="connsiteX8" fmla="*/ 733485 w 2331822"/>
                <a:gd name="connsiteY8" fmla="*/ 1180476 h 3719934"/>
                <a:gd name="connsiteX9" fmla="*/ 725990 w 2331822"/>
                <a:gd name="connsiteY9" fmla="*/ 363512 h 3719934"/>
                <a:gd name="connsiteX10" fmla="*/ 913367 w 2331822"/>
                <a:gd name="connsiteY10" fmla="*/ 198620 h 3719934"/>
                <a:gd name="connsiteX11" fmla="*/ 1055774 w 2331822"/>
                <a:gd name="connsiteY11" fmla="*/ 288561 h 3719934"/>
                <a:gd name="connsiteX12" fmla="*/ 1078259 w 2331822"/>
                <a:gd name="connsiteY12" fmla="*/ 1143000 h 3719934"/>
                <a:gd name="connsiteX13" fmla="*/ 1130724 w 2331822"/>
                <a:gd name="connsiteY13" fmla="*/ 1225446 h 3719934"/>
                <a:gd name="connsiteX14" fmla="*/ 1138219 w 2331822"/>
                <a:gd name="connsiteY14" fmla="*/ 183630 h 3719934"/>
                <a:gd name="connsiteX15" fmla="*/ 1415537 w 2331822"/>
                <a:gd name="connsiteY15" fmla="*/ 123669 h 3719934"/>
                <a:gd name="connsiteX16" fmla="*/ 1453013 w 2331822"/>
                <a:gd name="connsiteY16" fmla="*/ 805722 h 3719934"/>
                <a:gd name="connsiteX17" fmla="*/ 1505478 w 2331822"/>
                <a:gd name="connsiteY17" fmla="*/ 385997 h 3719934"/>
                <a:gd name="connsiteX18" fmla="*/ 1715341 w 2331822"/>
                <a:gd name="connsiteY18" fmla="*/ 228600 h 3719934"/>
                <a:gd name="connsiteX19" fmla="*/ 1827767 w 2331822"/>
                <a:gd name="connsiteY19" fmla="*/ 348522 h 3719934"/>
                <a:gd name="connsiteX20" fmla="*/ 1857747 w 2331822"/>
                <a:gd name="connsiteY20" fmla="*/ 1180476 h 3719934"/>
                <a:gd name="connsiteX21" fmla="*/ 1955183 w 2331822"/>
                <a:gd name="connsiteY21" fmla="*/ 2064895 h 3719934"/>
                <a:gd name="connsiteX22" fmla="*/ 2259814 w 2331822"/>
                <a:gd name="connsiteY22" fmla="*/ 3473213 h 3719934"/>
                <a:gd name="connsiteX23" fmla="*/ 2115798 w 2331822"/>
                <a:gd name="connsiteY23" fmla="*/ 3545221 h 3719934"/>
                <a:gd name="connsiteX24" fmla="*/ 963670 w 2331822"/>
                <a:gd name="connsiteY24" fmla="*/ 3617229 h 3719934"/>
                <a:gd name="connsiteX25" fmla="*/ 315598 w 2331822"/>
                <a:gd name="connsiteY25" fmla="*/ 3545221 h 3719934"/>
                <a:gd name="connsiteX0" fmla="*/ 315598 w 2475838"/>
                <a:gd name="connsiteY0" fmla="*/ 3545221 h 3719934"/>
                <a:gd name="connsiteX1" fmla="*/ 510242 w 2475838"/>
                <a:gd name="connsiteY1" fmla="*/ 2911840 h 3719934"/>
                <a:gd name="connsiteX2" fmla="*/ 547717 w 2475838"/>
                <a:gd name="connsiteY2" fmla="*/ 2117361 h 3719934"/>
                <a:gd name="connsiteX3" fmla="*/ 465272 w 2475838"/>
                <a:gd name="connsiteY3" fmla="*/ 1510259 h 3719934"/>
                <a:gd name="connsiteX4" fmla="*/ 472767 w 2475838"/>
                <a:gd name="connsiteY4" fmla="*/ 625840 h 3719934"/>
                <a:gd name="connsiteX5" fmla="*/ 682629 w 2475838"/>
                <a:gd name="connsiteY5" fmla="*/ 483433 h 3719934"/>
                <a:gd name="connsiteX6" fmla="*/ 825035 w 2475838"/>
                <a:gd name="connsiteY6" fmla="*/ 648325 h 3719934"/>
                <a:gd name="connsiteX7" fmla="*/ 855016 w 2475838"/>
                <a:gd name="connsiteY7" fmla="*/ 1150495 h 3719934"/>
                <a:gd name="connsiteX8" fmla="*/ 877501 w 2475838"/>
                <a:gd name="connsiteY8" fmla="*/ 1180476 h 3719934"/>
                <a:gd name="connsiteX9" fmla="*/ 870006 w 2475838"/>
                <a:gd name="connsiteY9" fmla="*/ 363512 h 3719934"/>
                <a:gd name="connsiteX10" fmla="*/ 1057383 w 2475838"/>
                <a:gd name="connsiteY10" fmla="*/ 198620 h 3719934"/>
                <a:gd name="connsiteX11" fmla="*/ 1199790 w 2475838"/>
                <a:gd name="connsiteY11" fmla="*/ 288561 h 3719934"/>
                <a:gd name="connsiteX12" fmla="*/ 1222275 w 2475838"/>
                <a:gd name="connsiteY12" fmla="*/ 1143000 h 3719934"/>
                <a:gd name="connsiteX13" fmla="*/ 1274740 w 2475838"/>
                <a:gd name="connsiteY13" fmla="*/ 1225446 h 3719934"/>
                <a:gd name="connsiteX14" fmla="*/ 1282235 w 2475838"/>
                <a:gd name="connsiteY14" fmla="*/ 183630 h 3719934"/>
                <a:gd name="connsiteX15" fmla="*/ 1559553 w 2475838"/>
                <a:gd name="connsiteY15" fmla="*/ 123669 h 3719934"/>
                <a:gd name="connsiteX16" fmla="*/ 1597029 w 2475838"/>
                <a:gd name="connsiteY16" fmla="*/ 805722 h 3719934"/>
                <a:gd name="connsiteX17" fmla="*/ 1649494 w 2475838"/>
                <a:gd name="connsiteY17" fmla="*/ 385997 h 3719934"/>
                <a:gd name="connsiteX18" fmla="*/ 1859357 w 2475838"/>
                <a:gd name="connsiteY18" fmla="*/ 228600 h 3719934"/>
                <a:gd name="connsiteX19" fmla="*/ 1971783 w 2475838"/>
                <a:gd name="connsiteY19" fmla="*/ 348522 h 3719934"/>
                <a:gd name="connsiteX20" fmla="*/ 2001763 w 2475838"/>
                <a:gd name="connsiteY20" fmla="*/ 1180476 h 3719934"/>
                <a:gd name="connsiteX21" fmla="*/ 2099199 w 2475838"/>
                <a:gd name="connsiteY21" fmla="*/ 2064895 h 3719934"/>
                <a:gd name="connsiteX22" fmla="*/ 2403830 w 2475838"/>
                <a:gd name="connsiteY22" fmla="*/ 3473213 h 3719934"/>
                <a:gd name="connsiteX23" fmla="*/ 2259814 w 2475838"/>
                <a:gd name="connsiteY23" fmla="*/ 3545221 h 3719934"/>
                <a:gd name="connsiteX24" fmla="*/ 1107686 w 2475838"/>
                <a:gd name="connsiteY24" fmla="*/ 3617229 h 3719934"/>
                <a:gd name="connsiteX25" fmla="*/ 315598 w 2475838"/>
                <a:gd name="connsiteY25" fmla="*/ 3545221 h 3719934"/>
                <a:gd name="connsiteX0" fmla="*/ 0 w 2160240"/>
                <a:gd name="connsiteY0" fmla="*/ 3545221 h 3719934"/>
                <a:gd name="connsiteX1" fmla="*/ 194644 w 2160240"/>
                <a:gd name="connsiteY1" fmla="*/ 2911840 h 3719934"/>
                <a:gd name="connsiteX2" fmla="*/ 232119 w 2160240"/>
                <a:gd name="connsiteY2" fmla="*/ 2117361 h 3719934"/>
                <a:gd name="connsiteX3" fmla="*/ 149674 w 2160240"/>
                <a:gd name="connsiteY3" fmla="*/ 1510259 h 3719934"/>
                <a:gd name="connsiteX4" fmla="*/ 157169 w 2160240"/>
                <a:gd name="connsiteY4" fmla="*/ 625840 h 3719934"/>
                <a:gd name="connsiteX5" fmla="*/ 367031 w 2160240"/>
                <a:gd name="connsiteY5" fmla="*/ 483433 h 3719934"/>
                <a:gd name="connsiteX6" fmla="*/ 509437 w 2160240"/>
                <a:gd name="connsiteY6" fmla="*/ 648325 h 3719934"/>
                <a:gd name="connsiteX7" fmla="*/ 539418 w 2160240"/>
                <a:gd name="connsiteY7" fmla="*/ 1150495 h 3719934"/>
                <a:gd name="connsiteX8" fmla="*/ 561903 w 2160240"/>
                <a:gd name="connsiteY8" fmla="*/ 1180476 h 3719934"/>
                <a:gd name="connsiteX9" fmla="*/ 554408 w 2160240"/>
                <a:gd name="connsiteY9" fmla="*/ 363512 h 3719934"/>
                <a:gd name="connsiteX10" fmla="*/ 741785 w 2160240"/>
                <a:gd name="connsiteY10" fmla="*/ 198620 h 3719934"/>
                <a:gd name="connsiteX11" fmla="*/ 884192 w 2160240"/>
                <a:gd name="connsiteY11" fmla="*/ 288561 h 3719934"/>
                <a:gd name="connsiteX12" fmla="*/ 906677 w 2160240"/>
                <a:gd name="connsiteY12" fmla="*/ 1143000 h 3719934"/>
                <a:gd name="connsiteX13" fmla="*/ 959142 w 2160240"/>
                <a:gd name="connsiteY13" fmla="*/ 1225446 h 3719934"/>
                <a:gd name="connsiteX14" fmla="*/ 966637 w 2160240"/>
                <a:gd name="connsiteY14" fmla="*/ 183630 h 3719934"/>
                <a:gd name="connsiteX15" fmla="*/ 1243955 w 2160240"/>
                <a:gd name="connsiteY15" fmla="*/ 123669 h 3719934"/>
                <a:gd name="connsiteX16" fmla="*/ 1281431 w 2160240"/>
                <a:gd name="connsiteY16" fmla="*/ 805722 h 3719934"/>
                <a:gd name="connsiteX17" fmla="*/ 1333896 w 2160240"/>
                <a:gd name="connsiteY17" fmla="*/ 385997 h 3719934"/>
                <a:gd name="connsiteX18" fmla="*/ 1543759 w 2160240"/>
                <a:gd name="connsiteY18" fmla="*/ 228600 h 3719934"/>
                <a:gd name="connsiteX19" fmla="*/ 1656185 w 2160240"/>
                <a:gd name="connsiteY19" fmla="*/ 348522 h 3719934"/>
                <a:gd name="connsiteX20" fmla="*/ 1686165 w 2160240"/>
                <a:gd name="connsiteY20" fmla="*/ 1180476 h 3719934"/>
                <a:gd name="connsiteX21" fmla="*/ 1783601 w 2160240"/>
                <a:gd name="connsiteY21" fmla="*/ 2064895 h 3719934"/>
                <a:gd name="connsiteX22" fmla="*/ 2088232 w 2160240"/>
                <a:gd name="connsiteY22" fmla="*/ 3473213 h 3719934"/>
                <a:gd name="connsiteX23" fmla="*/ 1944216 w 2160240"/>
                <a:gd name="connsiteY23" fmla="*/ 3545221 h 3719934"/>
                <a:gd name="connsiteX24" fmla="*/ 792088 w 2160240"/>
                <a:gd name="connsiteY24" fmla="*/ 3617229 h 3719934"/>
                <a:gd name="connsiteX25" fmla="*/ 0 w 2160240"/>
                <a:gd name="connsiteY25" fmla="*/ 3545221 h 3719934"/>
                <a:gd name="connsiteX0" fmla="*/ 0 w 2160240"/>
                <a:gd name="connsiteY0" fmla="*/ 3545221 h 3719934"/>
                <a:gd name="connsiteX1" fmla="*/ 194644 w 2160240"/>
                <a:gd name="connsiteY1" fmla="*/ 2911840 h 3719934"/>
                <a:gd name="connsiteX2" fmla="*/ 232119 w 2160240"/>
                <a:gd name="connsiteY2" fmla="*/ 2117361 h 3719934"/>
                <a:gd name="connsiteX3" fmla="*/ 149674 w 2160240"/>
                <a:gd name="connsiteY3" fmla="*/ 1510259 h 3719934"/>
                <a:gd name="connsiteX4" fmla="*/ 157169 w 2160240"/>
                <a:gd name="connsiteY4" fmla="*/ 625840 h 3719934"/>
                <a:gd name="connsiteX5" fmla="*/ 367031 w 2160240"/>
                <a:gd name="connsiteY5" fmla="*/ 483433 h 3719934"/>
                <a:gd name="connsiteX6" fmla="*/ 509437 w 2160240"/>
                <a:gd name="connsiteY6" fmla="*/ 648325 h 3719934"/>
                <a:gd name="connsiteX7" fmla="*/ 539418 w 2160240"/>
                <a:gd name="connsiteY7" fmla="*/ 1150495 h 3719934"/>
                <a:gd name="connsiteX8" fmla="*/ 561903 w 2160240"/>
                <a:gd name="connsiteY8" fmla="*/ 1180476 h 3719934"/>
                <a:gd name="connsiteX9" fmla="*/ 554408 w 2160240"/>
                <a:gd name="connsiteY9" fmla="*/ 363512 h 3719934"/>
                <a:gd name="connsiteX10" fmla="*/ 741785 w 2160240"/>
                <a:gd name="connsiteY10" fmla="*/ 198620 h 3719934"/>
                <a:gd name="connsiteX11" fmla="*/ 884192 w 2160240"/>
                <a:gd name="connsiteY11" fmla="*/ 288561 h 3719934"/>
                <a:gd name="connsiteX12" fmla="*/ 906677 w 2160240"/>
                <a:gd name="connsiteY12" fmla="*/ 1143000 h 3719934"/>
                <a:gd name="connsiteX13" fmla="*/ 959142 w 2160240"/>
                <a:gd name="connsiteY13" fmla="*/ 1225446 h 3719934"/>
                <a:gd name="connsiteX14" fmla="*/ 966637 w 2160240"/>
                <a:gd name="connsiteY14" fmla="*/ 183630 h 3719934"/>
                <a:gd name="connsiteX15" fmla="*/ 1243955 w 2160240"/>
                <a:gd name="connsiteY15" fmla="*/ 123669 h 3719934"/>
                <a:gd name="connsiteX16" fmla="*/ 1281431 w 2160240"/>
                <a:gd name="connsiteY16" fmla="*/ 805722 h 3719934"/>
                <a:gd name="connsiteX17" fmla="*/ 1333896 w 2160240"/>
                <a:gd name="connsiteY17" fmla="*/ 385997 h 3719934"/>
                <a:gd name="connsiteX18" fmla="*/ 1543759 w 2160240"/>
                <a:gd name="connsiteY18" fmla="*/ 228600 h 3719934"/>
                <a:gd name="connsiteX19" fmla="*/ 1656185 w 2160240"/>
                <a:gd name="connsiteY19" fmla="*/ 348522 h 3719934"/>
                <a:gd name="connsiteX20" fmla="*/ 1686165 w 2160240"/>
                <a:gd name="connsiteY20" fmla="*/ 1180476 h 3719934"/>
                <a:gd name="connsiteX21" fmla="*/ 1783601 w 2160240"/>
                <a:gd name="connsiteY21" fmla="*/ 2064895 h 3719934"/>
                <a:gd name="connsiteX22" fmla="*/ 2088232 w 2160240"/>
                <a:gd name="connsiteY22" fmla="*/ 3473213 h 3719934"/>
                <a:gd name="connsiteX23" fmla="*/ 1944216 w 2160240"/>
                <a:gd name="connsiteY23" fmla="*/ 3545221 h 3719934"/>
                <a:gd name="connsiteX24" fmla="*/ 792088 w 2160240"/>
                <a:gd name="connsiteY24" fmla="*/ 3617229 h 3719934"/>
                <a:gd name="connsiteX25" fmla="*/ 0 w 2160240"/>
                <a:gd name="connsiteY25" fmla="*/ 3545221 h 3719934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545221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96144 w 2275064"/>
                <a:gd name="connsiteY16" fmla="*/ 880926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884192 w 2275064"/>
                <a:gd name="connsiteY10" fmla="*/ 288561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84192 w 2275064"/>
                <a:gd name="connsiteY10" fmla="*/ 288561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304862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304862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232854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232854 h 3707035"/>
                <a:gd name="connsiteX11" fmla="*/ 906677 w 2275064"/>
                <a:gd name="connsiteY11" fmla="*/ 1143000 h 3707035"/>
                <a:gd name="connsiteX12" fmla="*/ 884191 w 2275064"/>
                <a:gd name="connsiteY12" fmla="*/ 371008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96144 w 2275064"/>
                <a:gd name="connsiteY16" fmla="*/ 880926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906677 w 2275064"/>
                <a:gd name="connsiteY10" fmla="*/ 1143000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720080 w 2275064"/>
                <a:gd name="connsiteY10" fmla="*/ 160846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4056 w 2275064"/>
                <a:gd name="connsiteY6" fmla="*/ 664902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720080 w 2275064"/>
                <a:gd name="connsiteY10" fmla="*/ 160846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4056 w 2275064"/>
                <a:gd name="connsiteY6" fmla="*/ 664902 h 3707035"/>
                <a:gd name="connsiteX7" fmla="*/ 539418 w 2275064"/>
                <a:gd name="connsiteY7" fmla="*/ 1150495 h 3707035"/>
                <a:gd name="connsiteX8" fmla="*/ 576064 w 2275064"/>
                <a:gd name="connsiteY8" fmla="*/ 1240966 h 3707035"/>
                <a:gd name="connsiteX9" fmla="*/ 576064 w 2275064"/>
                <a:gd name="connsiteY9" fmla="*/ 376870 h 3707035"/>
                <a:gd name="connsiteX10" fmla="*/ 720080 w 2275064"/>
                <a:gd name="connsiteY10" fmla="*/ 160846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03056"/>
                <a:gd name="connsiteY0" fmla="*/ 3545222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545222 h 3707035"/>
                <a:gd name="connsiteX0" fmla="*/ 0 w 2203056"/>
                <a:gd name="connsiteY0" fmla="*/ 3545222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545222 h 3707035"/>
                <a:gd name="connsiteX0" fmla="*/ 0 w 2203056"/>
                <a:gd name="connsiteY0" fmla="*/ 3545222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545222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59914 w 2203056"/>
                <a:gd name="connsiteY7" fmla="*/ 9406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592894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592894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592894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22438 w 2203056"/>
                <a:gd name="connsiteY6" fmla="*/ 723277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432048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42163 w 2203056"/>
                <a:gd name="connsiteY11" fmla="*/ 580870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792088 w 2203056"/>
                <a:gd name="connsiteY11" fmla="*/ 664902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887133 w 2203056"/>
                <a:gd name="connsiteY13" fmla="*/ 820755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936104 w 2203056"/>
                <a:gd name="connsiteY13" fmla="*/ 801464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936104 w 2203056"/>
                <a:gd name="connsiteY13" fmla="*/ 801464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936104 w 2203056"/>
                <a:gd name="connsiteY13" fmla="*/ 801464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894629 w 2203056"/>
                <a:gd name="connsiteY14" fmla="*/ 185684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894629 w 2203056"/>
                <a:gd name="connsiteY14" fmla="*/ 185684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594948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887134 w 2203056"/>
                <a:gd name="connsiteY11" fmla="*/ 1227500 h 3709089"/>
                <a:gd name="connsiteX12" fmla="*/ 936104 w 2203056"/>
                <a:gd name="connsiteY12" fmla="*/ 522939 h 3709089"/>
                <a:gd name="connsiteX13" fmla="*/ 936104 w 2203056"/>
                <a:gd name="connsiteY13" fmla="*/ 162900 h 3709089"/>
                <a:gd name="connsiteX14" fmla="*/ 1171947 w 2203056"/>
                <a:gd name="connsiteY14" fmla="*/ 125723 h 3709089"/>
                <a:gd name="connsiteX15" fmla="*/ 1224136 w 2203056"/>
                <a:gd name="connsiteY15" fmla="*/ 882980 h 3709089"/>
                <a:gd name="connsiteX16" fmla="*/ 1296144 w 2203056"/>
                <a:gd name="connsiteY16" fmla="*/ 378924 h 3709089"/>
                <a:gd name="connsiteX17" fmla="*/ 1440160 w 2203056"/>
                <a:gd name="connsiteY17" fmla="*/ 234908 h 3709089"/>
                <a:gd name="connsiteX18" fmla="*/ 1584177 w 2203056"/>
                <a:gd name="connsiteY18" fmla="*/ 350576 h 3709089"/>
                <a:gd name="connsiteX19" fmla="*/ 1614157 w 2203056"/>
                <a:gd name="connsiteY19" fmla="*/ 1182530 h 3709089"/>
                <a:gd name="connsiteX20" fmla="*/ 1711593 w 2203056"/>
                <a:gd name="connsiteY20" fmla="*/ 2066949 h 3709089"/>
                <a:gd name="connsiteX21" fmla="*/ 2016224 w 2203056"/>
                <a:gd name="connsiteY21" fmla="*/ 3475267 h 3709089"/>
                <a:gd name="connsiteX22" fmla="*/ 1872208 w 2203056"/>
                <a:gd name="connsiteY22" fmla="*/ 3619284 h 3709089"/>
                <a:gd name="connsiteX23" fmla="*/ 1152128 w 2203056"/>
                <a:gd name="connsiteY23" fmla="*/ 3619284 h 3709089"/>
                <a:gd name="connsiteX24" fmla="*/ 720080 w 2203056"/>
                <a:gd name="connsiteY24" fmla="*/ 3619283 h 3709089"/>
                <a:gd name="connsiteX25" fmla="*/ 0 w 2203056"/>
                <a:gd name="connsiteY25" fmla="*/ 3619284 h 3709089"/>
                <a:gd name="connsiteX0" fmla="*/ 0 w 2203056"/>
                <a:gd name="connsiteY0" fmla="*/ 3625576 h 3715381"/>
                <a:gd name="connsiteX1" fmla="*/ 122636 w 2203056"/>
                <a:gd name="connsiteY1" fmla="*/ 2920186 h 3715381"/>
                <a:gd name="connsiteX2" fmla="*/ 160111 w 2203056"/>
                <a:gd name="connsiteY2" fmla="*/ 2125707 h 3715381"/>
                <a:gd name="connsiteX3" fmla="*/ 77666 w 2203056"/>
                <a:gd name="connsiteY3" fmla="*/ 1518605 h 3715381"/>
                <a:gd name="connsiteX4" fmla="*/ 85161 w 2203056"/>
                <a:gd name="connsiteY4" fmla="*/ 634186 h 3715381"/>
                <a:gd name="connsiteX5" fmla="*/ 360040 w 2203056"/>
                <a:gd name="connsiteY5" fmla="*/ 529232 h 3715381"/>
                <a:gd name="connsiteX6" fmla="*/ 432048 w 2203056"/>
                <a:gd name="connsiteY6" fmla="*/ 961280 h 3715381"/>
                <a:gd name="connsiteX7" fmla="*/ 504056 w 2203056"/>
                <a:gd name="connsiteY7" fmla="*/ 1321320 h 3715381"/>
                <a:gd name="connsiteX8" fmla="*/ 504056 w 2203056"/>
                <a:gd name="connsiteY8" fmla="*/ 385216 h 3715381"/>
                <a:gd name="connsiteX9" fmla="*/ 648072 w 2203056"/>
                <a:gd name="connsiteY9" fmla="*/ 169192 h 3715381"/>
                <a:gd name="connsiteX10" fmla="*/ 812183 w 2203056"/>
                <a:gd name="connsiteY10" fmla="*/ 379354 h 3715381"/>
                <a:gd name="connsiteX11" fmla="*/ 887134 w 2203056"/>
                <a:gd name="connsiteY11" fmla="*/ 1233792 h 3715381"/>
                <a:gd name="connsiteX12" fmla="*/ 936104 w 2203056"/>
                <a:gd name="connsiteY12" fmla="*/ 529231 h 3715381"/>
                <a:gd name="connsiteX13" fmla="*/ 1080120 w 2203056"/>
                <a:gd name="connsiteY13" fmla="*/ 97184 h 3715381"/>
                <a:gd name="connsiteX14" fmla="*/ 1171947 w 2203056"/>
                <a:gd name="connsiteY14" fmla="*/ 132015 h 3715381"/>
                <a:gd name="connsiteX15" fmla="*/ 1224136 w 2203056"/>
                <a:gd name="connsiteY15" fmla="*/ 889272 h 3715381"/>
                <a:gd name="connsiteX16" fmla="*/ 1296144 w 2203056"/>
                <a:gd name="connsiteY16" fmla="*/ 385216 h 3715381"/>
                <a:gd name="connsiteX17" fmla="*/ 1440160 w 2203056"/>
                <a:gd name="connsiteY17" fmla="*/ 241200 h 3715381"/>
                <a:gd name="connsiteX18" fmla="*/ 1584177 w 2203056"/>
                <a:gd name="connsiteY18" fmla="*/ 356868 h 3715381"/>
                <a:gd name="connsiteX19" fmla="*/ 1614157 w 2203056"/>
                <a:gd name="connsiteY19" fmla="*/ 1188822 h 3715381"/>
                <a:gd name="connsiteX20" fmla="*/ 1711593 w 2203056"/>
                <a:gd name="connsiteY20" fmla="*/ 2073241 h 3715381"/>
                <a:gd name="connsiteX21" fmla="*/ 2016224 w 2203056"/>
                <a:gd name="connsiteY21" fmla="*/ 3481559 h 3715381"/>
                <a:gd name="connsiteX22" fmla="*/ 1872208 w 2203056"/>
                <a:gd name="connsiteY22" fmla="*/ 3625576 h 3715381"/>
                <a:gd name="connsiteX23" fmla="*/ 1152128 w 2203056"/>
                <a:gd name="connsiteY23" fmla="*/ 3625576 h 3715381"/>
                <a:gd name="connsiteX24" fmla="*/ 720080 w 2203056"/>
                <a:gd name="connsiteY24" fmla="*/ 3625575 h 3715381"/>
                <a:gd name="connsiteX25" fmla="*/ 0 w 2203056"/>
                <a:gd name="connsiteY25" fmla="*/ 3625576 h 3715381"/>
                <a:gd name="connsiteX0" fmla="*/ 0 w 2203056"/>
                <a:gd name="connsiteY0" fmla="*/ 3625576 h 3715381"/>
                <a:gd name="connsiteX1" fmla="*/ 122636 w 2203056"/>
                <a:gd name="connsiteY1" fmla="*/ 2920186 h 3715381"/>
                <a:gd name="connsiteX2" fmla="*/ 160111 w 2203056"/>
                <a:gd name="connsiteY2" fmla="*/ 2125707 h 3715381"/>
                <a:gd name="connsiteX3" fmla="*/ 77666 w 2203056"/>
                <a:gd name="connsiteY3" fmla="*/ 1518605 h 3715381"/>
                <a:gd name="connsiteX4" fmla="*/ 85161 w 2203056"/>
                <a:gd name="connsiteY4" fmla="*/ 634186 h 3715381"/>
                <a:gd name="connsiteX5" fmla="*/ 360040 w 2203056"/>
                <a:gd name="connsiteY5" fmla="*/ 529232 h 3715381"/>
                <a:gd name="connsiteX6" fmla="*/ 432048 w 2203056"/>
                <a:gd name="connsiteY6" fmla="*/ 961280 h 3715381"/>
                <a:gd name="connsiteX7" fmla="*/ 504056 w 2203056"/>
                <a:gd name="connsiteY7" fmla="*/ 1321320 h 3715381"/>
                <a:gd name="connsiteX8" fmla="*/ 504056 w 2203056"/>
                <a:gd name="connsiteY8" fmla="*/ 385216 h 3715381"/>
                <a:gd name="connsiteX9" fmla="*/ 648072 w 2203056"/>
                <a:gd name="connsiteY9" fmla="*/ 169192 h 3715381"/>
                <a:gd name="connsiteX10" fmla="*/ 812183 w 2203056"/>
                <a:gd name="connsiteY10" fmla="*/ 379354 h 3715381"/>
                <a:gd name="connsiteX11" fmla="*/ 887134 w 2203056"/>
                <a:gd name="connsiteY11" fmla="*/ 1233792 h 3715381"/>
                <a:gd name="connsiteX12" fmla="*/ 936104 w 2203056"/>
                <a:gd name="connsiteY12" fmla="*/ 529231 h 3715381"/>
                <a:gd name="connsiteX13" fmla="*/ 947094 w 2203056"/>
                <a:gd name="connsiteY13" fmla="*/ 191977 h 3715381"/>
                <a:gd name="connsiteX14" fmla="*/ 1080120 w 2203056"/>
                <a:gd name="connsiteY14" fmla="*/ 97184 h 3715381"/>
                <a:gd name="connsiteX15" fmla="*/ 1171947 w 2203056"/>
                <a:gd name="connsiteY15" fmla="*/ 132015 h 3715381"/>
                <a:gd name="connsiteX16" fmla="*/ 1224136 w 2203056"/>
                <a:gd name="connsiteY16" fmla="*/ 889272 h 3715381"/>
                <a:gd name="connsiteX17" fmla="*/ 1296144 w 2203056"/>
                <a:gd name="connsiteY17" fmla="*/ 385216 h 3715381"/>
                <a:gd name="connsiteX18" fmla="*/ 1440160 w 2203056"/>
                <a:gd name="connsiteY18" fmla="*/ 241200 h 3715381"/>
                <a:gd name="connsiteX19" fmla="*/ 1584177 w 2203056"/>
                <a:gd name="connsiteY19" fmla="*/ 356868 h 3715381"/>
                <a:gd name="connsiteX20" fmla="*/ 1614157 w 2203056"/>
                <a:gd name="connsiteY20" fmla="*/ 1188822 h 3715381"/>
                <a:gd name="connsiteX21" fmla="*/ 1711593 w 2203056"/>
                <a:gd name="connsiteY21" fmla="*/ 2073241 h 3715381"/>
                <a:gd name="connsiteX22" fmla="*/ 2016224 w 2203056"/>
                <a:gd name="connsiteY22" fmla="*/ 3481559 h 3715381"/>
                <a:gd name="connsiteX23" fmla="*/ 1872208 w 2203056"/>
                <a:gd name="connsiteY23" fmla="*/ 3625576 h 3715381"/>
                <a:gd name="connsiteX24" fmla="*/ 1152128 w 2203056"/>
                <a:gd name="connsiteY24" fmla="*/ 3625576 h 3715381"/>
                <a:gd name="connsiteX25" fmla="*/ 720080 w 2203056"/>
                <a:gd name="connsiteY25" fmla="*/ 3625575 h 3715381"/>
                <a:gd name="connsiteX26" fmla="*/ 0 w 2203056"/>
                <a:gd name="connsiteY26" fmla="*/ 3625576 h 3715381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887134 w 2203056"/>
                <a:gd name="connsiteY11" fmla="*/ 1217993 h 3699582"/>
                <a:gd name="connsiteX12" fmla="*/ 936104 w 2203056"/>
                <a:gd name="connsiteY12" fmla="*/ 513432 h 3699582"/>
                <a:gd name="connsiteX13" fmla="*/ 947094 w 2203056"/>
                <a:gd name="connsiteY13" fmla="*/ 176178 h 3699582"/>
                <a:gd name="connsiteX14" fmla="*/ 1171947 w 2203056"/>
                <a:gd name="connsiteY14" fmla="*/ 116216 h 3699582"/>
                <a:gd name="connsiteX15" fmla="*/ 1224136 w 2203056"/>
                <a:gd name="connsiteY15" fmla="*/ 873473 h 3699582"/>
                <a:gd name="connsiteX16" fmla="*/ 1296144 w 2203056"/>
                <a:gd name="connsiteY16" fmla="*/ 369417 h 3699582"/>
                <a:gd name="connsiteX17" fmla="*/ 1440160 w 2203056"/>
                <a:gd name="connsiteY17" fmla="*/ 225401 h 3699582"/>
                <a:gd name="connsiteX18" fmla="*/ 1584177 w 2203056"/>
                <a:gd name="connsiteY18" fmla="*/ 341069 h 3699582"/>
                <a:gd name="connsiteX19" fmla="*/ 1614157 w 2203056"/>
                <a:gd name="connsiteY19" fmla="*/ 1173023 h 3699582"/>
                <a:gd name="connsiteX20" fmla="*/ 1711593 w 2203056"/>
                <a:gd name="connsiteY20" fmla="*/ 2057442 h 3699582"/>
                <a:gd name="connsiteX21" fmla="*/ 2016224 w 2203056"/>
                <a:gd name="connsiteY21" fmla="*/ 3465760 h 3699582"/>
                <a:gd name="connsiteX22" fmla="*/ 1872208 w 2203056"/>
                <a:gd name="connsiteY22" fmla="*/ 3609777 h 3699582"/>
                <a:gd name="connsiteX23" fmla="*/ 1152128 w 2203056"/>
                <a:gd name="connsiteY23" fmla="*/ 3609777 h 3699582"/>
                <a:gd name="connsiteX24" fmla="*/ 720080 w 2203056"/>
                <a:gd name="connsiteY24" fmla="*/ 3609776 h 3699582"/>
                <a:gd name="connsiteX25" fmla="*/ 0 w 2203056"/>
                <a:gd name="connsiteY25" fmla="*/ 3609777 h 3699582"/>
                <a:gd name="connsiteX0" fmla="*/ 0 w 2203056"/>
                <a:gd name="connsiteY0" fmla="*/ 3572601 h 3662406"/>
                <a:gd name="connsiteX1" fmla="*/ 122636 w 2203056"/>
                <a:gd name="connsiteY1" fmla="*/ 2867211 h 3662406"/>
                <a:gd name="connsiteX2" fmla="*/ 160111 w 2203056"/>
                <a:gd name="connsiteY2" fmla="*/ 2072732 h 3662406"/>
                <a:gd name="connsiteX3" fmla="*/ 77666 w 2203056"/>
                <a:gd name="connsiteY3" fmla="*/ 1465630 h 3662406"/>
                <a:gd name="connsiteX4" fmla="*/ 85161 w 2203056"/>
                <a:gd name="connsiteY4" fmla="*/ 581211 h 3662406"/>
                <a:gd name="connsiteX5" fmla="*/ 360040 w 2203056"/>
                <a:gd name="connsiteY5" fmla="*/ 476257 h 3662406"/>
                <a:gd name="connsiteX6" fmla="*/ 432048 w 2203056"/>
                <a:gd name="connsiteY6" fmla="*/ 908305 h 3662406"/>
                <a:gd name="connsiteX7" fmla="*/ 504056 w 2203056"/>
                <a:gd name="connsiteY7" fmla="*/ 1268345 h 3662406"/>
                <a:gd name="connsiteX8" fmla="*/ 504056 w 2203056"/>
                <a:gd name="connsiteY8" fmla="*/ 332241 h 3662406"/>
                <a:gd name="connsiteX9" fmla="*/ 648072 w 2203056"/>
                <a:gd name="connsiteY9" fmla="*/ 116217 h 3662406"/>
                <a:gd name="connsiteX10" fmla="*/ 812183 w 2203056"/>
                <a:gd name="connsiteY10" fmla="*/ 326379 h 3662406"/>
                <a:gd name="connsiteX11" fmla="*/ 887134 w 2203056"/>
                <a:gd name="connsiteY11" fmla="*/ 1180817 h 3662406"/>
                <a:gd name="connsiteX12" fmla="*/ 936104 w 2203056"/>
                <a:gd name="connsiteY12" fmla="*/ 476256 h 3662406"/>
                <a:gd name="connsiteX13" fmla="*/ 947094 w 2203056"/>
                <a:gd name="connsiteY13" fmla="*/ 139002 h 3662406"/>
                <a:gd name="connsiteX14" fmla="*/ 1152128 w 2203056"/>
                <a:gd name="connsiteY14" fmla="*/ 116216 h 3662406"/>
                <a:gd name="connsiteX15" fmla="*/ 1224136 w 2203056"/>
                <a:gd name="connsiteY15" fmla="*/ 836297 h 3662406"/>
                <a:gd name="connsiteX16" fmla="*/ 1296144 w 2203056"/>
                <a:gd name="connsiteY16" fmla="*/ 332241 h 3662406"/>
                <a:gd name="connsiteX17" fmla="*/ 1440160 w 2203056"/>
                <a:gd name="connsiteY17" fmla="*/ 188225 h 3662406"/>
                <a:gd name="connsiteX18" fmla="*/ 1584177 w 2203056"/>
                <a:gd name="connsiteY18" fmla="*/ 303893 h 3662406"/>
                <a:gd name="connsiteX19" fmla="*/ 1614157 w 2203056"/>
                <a:gd name="connsiteY19" fmla="*/ 1135847 h 3662406"/>
                <a:gd name="connsiteX20" fmla="*/ 1711593 w 2203056"/>
                <a:gd name="connsiteY20" fmla="*/ 2020266 h 3662406"/>
                <a:gd name="connsiteX21" fmla="*/ 2016224 w 2203056"/>
                <a:gd name="connsiteY21" fmla="*/ 3428584 h 3662406"/>
                <a:gd name="connsiteX22" fmla="*/ 1872208 w 2203056"/>
                <a:gd name="connsiteY22" fmla="*/ 3572601 h 3662406"/>
                <a:gd name="connsiteX23" fmla="*/ 1152128 w 2203056"/>
                <a:gd name="connsiteY23" fmla="*/ 3572601 h 3662406"/>
                <a:gd name="connsiteX24" fmla="*/ 720080 w 2203056"/>
                <a:gd name="connsiteY24" fmla="*/ 3572600 h 3662406"/>
                <a:gd name="connsiteX25" fmla="*/ 0 w 2203056"/>
                <a:gd name="connsiteY25" fmla="*/ 3572601 h 3662406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3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3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3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897514 h 3723623"/>
                <a:gd name="connsiteX15" fmla="*/ 1296144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296144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440160 w 2203056"/>
                <a:gd name="connsiteY15" fmla="*/ 249442 h 3723623"/>
                <a:gd name="connsiteX16" fmla="*/ 1584177 w 2203056"/>
                <a:gd name="connsiteY16" fmla="*/ 365110 h 3723623"/>
                <a:gd name="connsiteX17" fmla="*/ 1614157 w 2203056"/>
                <a:gd name="connsiteY17" fmla="*/ 1197064 h 3723623"/>
                <a:gd name="connsiteX18" fmla="*/ 1711593 w 2203056"/>
                <a:gd name="connsiteY18" fmla="*/ 2081483 h 3723623"/>
                <a:gd name="connsiteX19" fmla="*/ 2016224 w 2203056"/>
                <a:gd name="connsiteY19" fmla="*/ 3489801 h 3723623"/>
                <a:gd name="connsiteX20" fmla="*/ 1872208 w 2203056"/>
                <a:gd name="connsiteY20" fmla="*/ 3633818 h 3723623"/>
                <a:gd name="connsiteX21" fmla="*/ 1152128 w 2203056"/>
                <a:gd name="connsiteY21" fmla="*/ 3633818 h 3723623"/>
                <a:gd name="connsiteX22" fmla="*/ 720080 w 2203056"/>
                <a:gd name="connsiteY22" fmla="*/ 3633817 h 3723623"/>
                <a:gd name="connsiteX23" fmla="*/ 0 w 2203056"/>
                <a:gd name="connsiteY23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21450 h 3723623"/>
                <a:gd name="connsiteX16" fmla="*/ 1584177 w 2203056"/>
                <a:gd name="connsiteY16" fmla="*/ 365110 h 3723623"/>
                <a:gd name="connsiteX17" fmla="*/ 1614157 w 2203056"/>
                <a:gd name="connsiteY17" fmla="*/ 1197064 h 3723623"/>
                <a:gd name="connsiteX18" fmla="*/ 1711593 w 2203056"/>
                <a:gd name="connsiteY18" fmla="*/ 2081483 h 3723623"/>
                <a:gd name="connsiteX19" fmla="*/ 2016224 w 2203056"/>
                <a:gd name="connsiteY19" fmla="*/ 3489801 h 3723623"/>
                <a:gd name="connsiteX20" fmla="*/ 1872208 w 2203056"/>
                <a:gd name="connsiteY20" fmla="*/ 3633818 h 3723623"/>
                <a:gd name="connsiteX21" fmla="*/ 1152128 w 2203056"/>
                <a:gd name="connsiteY21" fmla="*/ 3633818 h 3723623"/>
                <a:gd name="connsiteX22" fmla="*/ 720080 w 2203056"/>
                <a:gd name="connsiteY22" fmla="*/ 3633817 h 3723623"/>
                <a:gd name="connsiteX23" fmla="*/ 0 w 2203056"/>
                <a:gd name="connsiteY23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59914 w 2203056"/>
                <a:gd name="connsiteY7" fmla="*/ 1212055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257554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57153 w 2203056"/>
                <a:gd name="connsiteY12" fmla="*/ 919747 h 3723623"/>
                <a:gd name="connsiteX13" fmla="*/ 887134 w 2203056"/>
                <a:gd name="connsiteY13" fmla="*/ 1242034 h 3723623"/>
                <a:gd name="connsiteX14" fmla="*/ 936104 w 2203056"/>
                <a:gd name="connsiteY14" fmla="*/ 177433 h 3723623"/>
                <a:gd name="connsiteX15" fmla="*/ 1152128 w 2203056"/>
                <a:gd name="connsiteY15" fmla="*/ 177433 h 3723623"/>
                <a:gd name="connsiteX16" fmla="*/ 1224136 w 2203056"/>
                <a:gd name="connsiteY16" fmla="*/ 969522 h 3723623"/>
                <a:gd name="connsiteX17" fmla="*/ 1368152 w 2203056"/>
                <a:gd name="connsiteY17" fmla="*/ 321450 h 3723623"/>
                <a:gd name="connsiteX18" fmla="*/ 1584177 w 2203056"/>
                <a:gd name="connsiteY18" fmla="*/ 365110 h 3723623"/>
                <a:gd name="connsiteX19" fmla="*/ 1614157 w 2203056"/>
                <a:gd name="connsiteY19" fmla="*/ 1197064 h 3723623"/>
                <a:gd name="connsiteX20" fmla="*/ 1711593 w 2203056"/>
                <a:gd name="connsiteY20" fmla="*/ 2081483 h 3723623"/>
                <a:gd name="connsiteX21" fmla="*/ 2016224 w 2203056"/>
                <a:gd name="connsiteY21" fmla="*/ 3489801 h 3723623"/>
                <a:gd name="connsiteX22" fmla="*/ 1872208 w 2203056"/>
                <a:gd name="connsiteY22" fmla="*/ 3633818 h 3723623"/>
                <a:gd name="connsiteX23" fmla="*/ 1152128 w 2203056"/>
                <a:gd name="connsiteY23" fmla="*/ 3633818 h 3723623"/>
                <a:gd name="connsiteX24" fmla="*/ 720080 w 2203056"/>
                <a:gd name="connsiteY24" fmla="*/ 3633817 h 3723623"/>
                <a:gd name="connsiteX25" fmla="*/ 0 w 2203056"/>
                <a:gd name="connsiteY25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792088 w 2203056"/>
                <a:gd name="connsiteY12" fmla="*/ 897514 h 3723623"/>
                <a:gd name="connsiteX13" fmla="*/ 887134 w 2203056"/>
                <a:gd name="connsiteY13" fmla="*/ 1242034 h 3723623"/>
                <a:gd name="connsiteX14" fmla="*/ 936104 w 2203056"/>
                <a:gd name="connsiteY14" fmla="*/ 177433 h 3723623"/>
                <a:gd name="connsiteX15" fmla="*/ 1152128 w 2203056"/>
                <a:gd name="connsiteY15" fmla="*/ 177433 h 3723623"/>
                <a:gd name="connsiteX16" fmla="*/ 1224136 w 2203056"/>
                <a:gd name="connsiteY16" fmla="*/ 969522 h 3723623"/>
                <a:gd name="connsiteX17" fmla="*/ 1368152 w 2203056"/>
                <a:gd name="connsiteY17" fmla="*/ 321450 h 3723623"/>
                <a:gd name="connsiteX18" fmla="*/ 1584177 w 2203056"/>
                <a:gd name="connsiteY18" fmla="*/ 365110 h 3723623"/>
                <a:gd name="connsiteX19" fmla="*/ 1614157 w 2203056"/>
                <a:gd name="connsiteY19" fmla="*/ 1197064 h 3723623"/>
                <a:gd name="connsiteX20" fmla="*/ 1711593 w 2203056"/>
                <a:gd name="connsiteY20" fmla="*/ 2081483 h 3723623"/>
                <a:gd name="connsiteX21" fmla="*/ 2016224 w 2203056"/>
                <a:gd name="connsiteY21" fmla="*/ 3489801 h 3723623"/>
                <a:gd name="connsiteX22" fmla="*/ 1872208 w 2203056"/>
                <a:gd name="connsiteY22" fmla="*/ 3633818 h 3723623"/>
                <a:gd name="connsiteX23" fmla="*/ 1152128 w 2203056"/>
                <a:gd name="connsiteY23" fmla="*/ 3633818 h 3723623"/>
                <a:gd name="connsiteX24" fmla="*/ 720080 w 2203056"/>
                <a:gd name="connsiteY24" fmla="*/ 3633817 h 3723623"/>
                <a:gd name="connsiteX25" fmla="*/ 0 w 2203056"/>
                <a:gd name="connsiteY25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792088 w 2203056"/>
                <a:gd name="connsiteY12" fmla="*/ 897514 h 3723623"/>
                <a:gd name="connsiteX13" fmla="*/ 887134 w 2203056"/>
                <a:gd name="connsiteY13" fmla="*/ 1242034 h 3723623"/>
                <a:gd name="connsiteX14" fmla="*/ 936104 w 2203056"/>
                <a:gd name="connsiteY14" fmla="*/ 177433 h 3723623"/>
                <a:gd name="connsiteX15" fmla="*/ 1152128 w 2203056"/>
                <a:gd name="connsiteY15" fmla="*/ 177433 h 3723623"/>
                <a:gd name="connsiteX16" fmla="*/ 1224136 w 2203056"/>
                <a:gd name="connsiteY16" fmla="*/ 969522 h 3723623"/>
                <a:gd name="connsiteX17" fmla="*/ 1368152 w 2203056"/>
                <a:gd name="connsiteY17" fmla="*/ 321450 h 3723623"/>
                <a:gd name="connsiteX18" fmla="*/ 1584177 w 2203056"/>
                <a:gd name="connsiteY18" fmla="*/ 365110 h 3723623"/>
                <a:gd name="connsiteX19" fmla="*/ 1614157 w 2203056"/>
                <a:gd name="connsiteY19" fmla="*/ 1197064 h 3723623"/>
                <a:gd name="connsiteX20" fmla="*/ 1711593 w 2203056"/>
                <a:gd name="connsiteY20" fmla="*/ 2081483 h 3723623"/>
                <a:gd name="connsiteX21" fmla="*/ 2016224 w 2203056"/>
                <a:gd name="connsiteY21" fmla="*/ 3489801 h 3723623"/>
                <a:gd name="connsiteX22" fmla="*/ 1872208 w 2203056"/>
                <a:gd name="connsiteY22" fmla="*/ 3633818 h 3723623"/>
                <a:gd name="connsiteX23" fmla="*/ 1152128 w 2203056"/>
                <a:gd name="connsiteY23" fmla="*/ 3633818 h 3723623"/>
                <a:gd name="connsiteX24" fmla="*/ 720080 w 2203056"/>
                <a:gd name="connsiteY24" fmla="*/ 3633817 h 3723623"/>
                <a:gd name="connsiteX25" fmla="*/ 0 w 2203056"/>
                <a:gd name="connsiteY25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1320 h 3721125"/>
                <a:gd name="connsiteX1" fmla="*/ 122636 w 2203056"/>
                <a:gd name="connsiteY1" fmla="*/ 2925930 h 3721125"/>
                <a:gd name="connsiteX2" fmla="*/ 160111 w 2203056"/>
                <a:gd name="connsiteY2" fmla="*/ 2131451 h 3721125"/>
                <a:gd name="connsiteX3" fmla="*/ 77666 w 2203056"/>
                <a:gd name="connsiteY3" fmla="*/ 1524349 h 3721125"/>
                <a:gd name="connsiteX4" fmla="*/ 85161 w 2203056"/>
                <a:gd name="connsiteY4" fmla="*/ 639930 h 3721125"/>
                <a:gd name="connsiteX5" fmla="*/ 360040 w 2203056"/>
                <a:gd name="connsiteY5" fmla="*/ 534976 h 3721125"/>
                <a:gd name="connsiteX6" fmla="*/ 432048 w 2203056"/>
                <a:gd name="connsiteY6" fmla="*/ 967024 h 3721125"/>
                <a:gd name="connsiteX7" fmla="*/ 432048 w 2203056"/>
                <a:gd name="connsiteY7" fmla="*/ 1183048 h 3721125"/>
                <a:gd name="connsiteX8" fmla="*/ 504056 w 2203056"/>
                <a:gd name="connsiteY8" fmla="*/ 1327064 h 3721125"/>
                <a:gd name="connsiteX9" fmla="*/ 504056 w 2203056"/>
                <a:gd name="connsiteY9" fmla="*/ 390960 h 3721125"/>
                <a:gd name="connsiteX10" fmla="*/ 648072 w 2203056"/>
                <a:gd name="connsiteY10" fmla="*/ 174936 h 3721125"/>
                <a:gd name="connsiteX11" fmla="*/ 812183 w 2203056"/>
                <a:gd name="connsiteY11" fmla="*/ 385098 h 3721125"/>
                <a:gd name="connsiteX12" fmla="*/ 864096 w 2203056"/>
                <a:gd name="connsiteY12" fmla="*/ 1255056 h 3721125"/>
                <a:gd name="connsiteX13" fmla="*/ 879638 w 2203056"/>
                <a:gd name="connsiteY13" fmla="*/ 1224547 h 3721125"/>
                <a:gd name="connsiteX14" fmla="*/ 936104 w 2203056"/>
                <a:gd name="connsiteY14" fmla="*/ 174935 h 3721125"/>
                <a:gd name="connsiteX15" fmla="*/ 1152128 w 2203056"/>
                <a:gd name="connsiteY15" fmla="*/ 174935 h 3721125"/>
                <a:gd name="connsiteX16" fmla="*/ 1224136 w 2203056"/>
                <a:gd name="connsiteY16" fmla="*/ 967024 h 3721125"/>
                <a:gd name="connsiteX17" fmla="*/ 1368152 w 2203056"/>
                <a:gd name="connsiteY17" fmla="*/ 318952 h 3721125"/>
                <a:gd name="connsiteX18" fmla="*/ 1584177 w 2203056"/>
                <a:gd name="connsiteY18" fmla="*/ 362612 h 3721125"/>
                <a:gd name="connsiteX19" fmla="*/ 1614157 w 2203056"/>
                <a:gd name="connsiteY19" fmla="*/ 1194566 h 3721125"/>
                <a:gd name="connsiteX20" fmla="*/ 1711593 w 2203056"/>
                <a:gd name="connsiteY20" fmla="*/ 2078985 h 3721125"/>
                <a:gd name="connsiteX21" fmla="*/ 2016224 w 2203056"/>
                <a:gd name="connsiteY21" fmla="*/ 3487303 h 3721125"/>
                <a:gd name="connsiteX22" fmla="*/ 1872208 w 2203056"/>
                <a:gd name="connsiteY22" fmla="*/ 3631320 h 3721125"/>
                <a:gd name="connsiteX23" fmla="*/ 1152128 w 2203056"/>
                <a:gd name="connsiteY23" fmla="*/ 3631320 h 3721125"/>
                <a:gd name="connsiteX24" fmla="*/ 720080 w 2203056"/>
                <a:gd name="connsiteY24" fmla="*/ 3631319 h 3721125"/>
                <a:gd name="connsiteX25" fmla="*/ 0 w 2203056"/>
                <a:gd name="connsiteY25" fmla="*/ 3631320 h 3721125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960108 h 3714209"/>
                <a:gd name="connsiteX7" fmla="*/ 432048 w 2203056"/>
                <a:gd name="connsiteY7" fmla="*/ 1176132 h 3714209"/>
                <a:gd name="connsiteX8" fmla="*/ 504056 w 2203056"/>
                <a:gd name="connsiteY8" fmla="*/ 1320148 h 3714209"/>
                <a:gd name="connsiteX9" fmla="*/ 504056 w 2203056"/>
                <a:gd name="connsiteY9" fmla="*/ 384044 h 3714209"/>
                <a:gd name="connsiteX10" fmla="*/ 648072 w 2203056"/>
                <a:gd name="connsiteY10" fmla="*/ 168020 h 3714209"/>
                <a:gd name="connsiteX11" fmla="*/ 812183 w 2203056"/>
                <a:gd name="connsiteY11" fmla="*/ 378182 h 3714209"/>
                <a:gd name="connsiteX12" fmla="*/ 864096 w 2203056"/>
                <a:gd name="connsiteY12" fmla="*/ 1248140 h 3714209"/>
                <a:gd name="connsiteX13" fmla="*/ 1008112 w 2203056"/>
                <a:gd name="connsiteY13" fmla="*/ 1176132 h 3714209"/>
                <a:gd name="connsiteX14" fmla="*/ 936104 w 2203056"/>
                <a:gd name="connsiteY14" fmla="*/ 168019 h 3714209"/>
                <a:gd name="connsiteX15" fmla="*/ 1152128 w 2203056"/>
                <a:gd name="connsiteY15" fmla="*/ 168019 h 3714209"/>
                <a:gd name="connsiteX16" fmla="*/ 1224136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960108 h 3714209"/>
                <a:gd name="connsiteX7" fmla="*/ 432048 w 2203056"/>
                <a:gd name="connsiteY7" fmla="*/ 1176132 h 3714209"/>
                <a:gd name="connsiteX8" fmla="*/ 504056 w 2203056"/>
                <a:gd name="connsiteY8" fmla="*/ 1320148 h 3714209"/>
                <a:gd name="connsiteX9" fmla="*/ 504056 w 2203056"/>
                <a:gd name="connsiteY9" fmla="*/ 384044 h 3714209"/>
                <a:gd name="connsiteX10" fmla="*/ 648072 w 2203056"/>
                <a:gd name="connsiteY10" fmla="*/ 168020 h 3714209"/>
                <a:gd name="connsiteX11" fmla="*/ 812183 w 2203056"/>
                <a:gd name="connsiteY11" fmla="*/ 378182 h 3714209"/>
                <a:gd name="connsiteX12" fmla="*/ 864096 w 2203056"/>
                <a:gd name="connsiteY12" fmla="*/ 1248140 h 3714209"/>
                <a:gd name="connsiteX13" fmla="*/ 936104 w 2203056"/>
                <a:gd name="connsiteY13" fmla="*/ 1176132 h 3714209"/>
                <a:gd name="connsiteX14" fmla="*/ 936104 w 2203056"/>
                <a:gd name="connsiteY14" fmla="*/ 168019 h 3714209"/>
                <a:gd name="connsiteX15" fmla="*/ 1152128 w 2203056"/>
                <a:gd name="connsiteY15" fmla="*/ 168019 h 3714209"/>
                <a:gd name="connsiteX16" fmla="*/ 1224136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960108 h 3714209"/>
                <a:gd name="connsiteX7" fmla="*/ 432048 w 2203056"/>
                <a:gd name="connsiteY7" fmla="*/ 1248140 h 3714209"/>
                <a:gd name="connsiteX8" fmla="*/ 504056 w 2203056"/>
                <a:gd name="connsiteY8" fmla="*/ 1320148 h 3714209"/>
                <a:gd name="connsiteX9" fmla="*/ 504056 w 2203056"/>
                <a:gd name="connsiteY9" fmla="*/ 384044 h 3714209"/>
                <a:gd name="connsiteX10" fmla="*/ 648072 w 2203056"/>
                <a:gd name="connsiteY10" fmla="*/ 168020 h 3714209"/>
                <a:gd name="connsiteX11" fmla="*/ 812183 w 2203056"/>
                <a:gd name="connsiteY11" fmla="*/ 378182 h 3714209"/>
                <a:gd name="connsiteX12" fmla="*/ 864096 w 2203056"/>
                <a:gd name="connsiteY12" fmla="*/ 1248140 h 3714209"/>
                <a:gd name="connsiteX13" fmla="*/ 936104 w 2203056"/>
                <a:gd name="connsiteY13" fmla="*/ 1176132 h 3714209"/>
                <a:gd name="connsiteX14" fmla="*/ 936104 w 2203056"/>
                <a:gd name="connsiteY14" fmla="*/ 168019 h 3714209"/>
                <a:gd name="connsiteX15" fmla="*/ 1152128 w 2203056"/>
                <a:gd name="connsiteY15" fmla="*/ 168019 h 3714209"/>
                <a:gd name="connsiteX16" fmla="*/ 1224136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248140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248140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368152 w 2203056"/>
                <a:gd name="connsiteY16" fmla="*/ 312036 h 3714209"/>
                <a:gd name="connsiteX17" fmla="*/ 1584177 w 2203056"/>
                <a:gd name="connsiteY17" fmla="*/ 355696 h 3714209"/>
                <a:gd name="connsiteX18" fmla="*/ 1614157 w 2203056"/>
                <a:gd name="connsiteY18" fmla="*/ 1187650 h 3714209"/>
                <a:gd name="connsiteX19" fmla="*/ 1711593 w 2203056"/>
                <a:gd name="connsiteY19" fmla="*/ 2072069 h 3714209"/>
                <a:gd name="connsiteX20" fmla="*/ 2016224 w 2203056"/>
                <a:gd name="connsiteY20" fmla="*/ 3480387 h 3714209"/>
                <a:gd name="connsiteX21" fmla="*/ 1872208 w 2203056"/>
                <a:gd name="connsiteY21" fmla="*/ 3624404 h 3714209"/>
                <a:gd name="connsiteX22" fmla="*/ 1152128 w 2203056"/>
                <a:gd name="connsiteY22" fmla="*/ 3624404 h 3714209"/>
                <a:gd name="connsiteX23" fmla="*/ 720080 w 2203056"/>
                <a:gd name="connsiteY23" fmla="*/ 3624403 h 3714209"/>
                <a:gd name="connsiteX24" fmla="*/ 0 w 2203056"/>
                <a:gd name="connsiteY24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248140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368152 w 2203056"/>
                <a:gd name="connsiteY16" fmla="*/ 312036 h 3714209"/>
                <a:gd name="connsiteX17" fmla="*/ 1584177 w 2203056"/>
                <a:gd name="connsiteY17" fmla="*/ 355696 h 3714209"/>
                <a:gd name="connsiteX18" fmla="*/ 1614157 w 2203056"/>
                <a:gd name="connsiteY18" fmla="*/ 1187650 h 3714209"/>
                <a:gd name="connsiteX19" fmla="*/ 1711593 w 2203056"/>
                <a:gd name="connsiteY19" fmla="*/ 2072069 h 3714209"/>
                <a:gd name="connsiteX20" fmla="*/ 2016224 w 2203056"/>
                <a:gd name="connsiteY20" fmla="*/ 3480387 h 3714209"/>
                <a:gd name="connsiteX21" fmla="*/ 1872208 w 2203056"/>
                <a:gd name="connsiteY21" fmla="*/ 3624404 h 3714209"/>
                <a:gd name="connsiteX22" fmla="*/ 1152128 w 2203056"/>
                <a:gd name="connsiteY22" fmla="*/ 3624404 h 3714209"/>
                <a:gd name="connsiteX23" fmla="*/ 720080 w 2203056"/>
                <a:gd name="connsiteY23" fmla="*/ 3624403 h 3714209"/>
                <a:gd name="connsiteX24" fmla="*/ 0 w 2203056"/>
                <a:gd name="connsiteY24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368152 w 2203056"/>
                <a:gd name="connsiteY16" fmla="*/ 312036 h 3714209"/>
                <a:gd name="connsiteX17" fmla="*/ 1584177 w 2203056"/>
                <a:gd name="connsiteY17" fmla="*/ 355696 h 3714209"/>
                <a:gd name="connsiteX18" fmla="*/ 1614157 w 2203056"/>
                <a:gd name="connsiteY18" fmla="*/ 1187650 h 3714209"/>
                <a:gd name="connsiteX19" fmla="*/ 1711593 w 2203056"/>
                <a:gd name="connsiteY19" fmla="*/ 2072069 h 3714209"/>
                <a:gd name="connsiteX20" fmla="*/ 2016224 w 2203056"/>
                <a:gd name="connsiteY20" fmla="*/ 3480387 h 3714209"/>
                <a:gd name="connsiteX21" fmla="*/ 1872208 w 2203056"/>
                <a:gd name="connsiteY21" fmla="*/ 3624404 h 3714209"/>
                <a:gd name="connsiteX22" fmla="*/ 1152128 w 2203056"/>
                <a:gd name="connsiteY22" fmla="*/ 3624404 h 3714209"/>
                <a:gd name="connsiteX23" fmla="*/ 720080 w 2203056"/>
                <a:gd name="connsiteY23" fmla="*/ 3624403 h 3714209"/>
                <a:gd name="connsiteX24" fmla="*/ 0 w 2203056"/>
                <a:gd name="connsiteY24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224412 w 2203056"/>
                <a:gd name="connsiteY16" fmla="*/ 940313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1032116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1032116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117845"/>
                <a:gd name="connsiteY0" fmla="*/ 3624404 h 3733971"/>
                <a:gd name="connsiteX1" fmla="*/ 122636 w 2117845"/>
                <a:gd name="connsiteY1" fmla="*/ 2919014 h 3733971"/>
                <a:gd name="connsiteX2" fmla="*/ 160111 w 2117845"/>
                <a:gd name="connsiteY2" fmla="*/ 2124535 h 3733971"/>
                <a:gd name="connsiteX3" fmla="*/ 77666 w 2117845"/>
                <a:gd name="connsiteY3" fmla="*/ 1517433 h 3733971"/>
                <a:gd name="connsiteX4" fmla="*/ 85161 w 2117845"/>
                <a:gd name="connsiteY4" fmla="*/ 633014 h 3733971"/>
                <a:gd name="connsiteX5" fmla="*/ 360040 w 2117845"/>
                <a:gd name="connsiteY5" fmla="*/ 528060 h 3733971"/>
                <a:gd name="connsiteX6" fmla="*/ 432048 w 2117845"/>
                <a:gd name="connsiteY6" fmla="*/ 1320148 h 3733971"/>
                <a:gd name="connsiteX7" fmla="*/ 504056 w 2117845"/>
                <a:gd name="connsiteY7" fmla="*/ 1320148 h 3733971"/>
                <a:gd name="connsiteX8" fmla="*/ 504056 w 2117845"/>
                <a:gd name="connsiteY8" fmla="*/ 384044 h 3733971"/>
                <a:gd name="connsiteX9" fmla="*/ 648072 w 2117845"/>
                <a:gd name="connsiteY9" fmla="*/ 168020 h 3733971"/>
                <a:gd name="connsiteX10" fmla="*/ 812183 w 2117845"/>
                <a:gd name="connsiteY10" fmla="*/ 378182 h 3733971"/>
                <a:gd name="connsiteX11" fmla="*/ 864096 w 2117845"/>
                <a:gd name="connsiteY11" fmla="*/ 1176132 h 3733971"/>
                <a:gd name="connsiteX12" fmla="*/ 936104 w 2117845"/>
                <a:gd name="connsiteY12" fmla="*/ 1176132 h 3733971"/>
                <a:gd name="connsiteX13" fmla="*/ 936104 w 2117845"/>
                <a:gd name="connsiteY13" fmla="*/ 168019 h 3733971"/>
                <a:gd name="connsiteX14" fmla="*/ 1152128 w 2117845"/>
                <a:gd name="connsiteY14" fmla="*/ 168019 h 3733971"/>
                <a:gd name="connsiteX15" fmla="*/ 1224136 w 2117845"/>
                <a:gd name="connsiteY15" fmla="*/ 1032116 h 3733971"/>
                <a:gd name="connsiteX16" fmla="*/ 1296144 w 2117845"/>
                <a:gd name="connsiteY16" fmla="*/ 960108 h 3733971"/>
                <a:gd name="connsiteX17" fmla="*/ 1368152 w 2117845"/>
                <a:gd name="connsiteY17" fmla="*/ 312036 h 3733971"/>
                <a:gd name="connsiteX18" fmla="*/ 1584177 w 2117845"/>
                <a:gd name="connsiteY18" fmla="*/ 355696 h 3733971"/>
                <a:gd name="connsiteX19" fmla="*/ 1614157 w 2117845"/>
                <a:gd name="connsiteY19" fmla="*/ 1187650 h 3733971"/>
                <a:gd name="connsiteX20" fmla="*/ 1711593 w 2117845"/>
                <a:gd name="connsiteY20" fmla="*/ 2072069 h 3733971"/>
                <a:gd name="connsiteX21" fmla="*/ 2016224 w 2117845"/>
                <a:gd name="connsiteY21" fmla="*/ 3480387 h 3733971"/>
                <a:gd name="connsiteX22" fmla="*/ 2093842 w 2117845"/>
                <a:gd name="connsiteY22" fmla="*/ 3593572 h 3733971"/>
                <a:gd name="connsiteX23" fmla="*/ 1872208 w 2117845"/>
                <a:gd name="connsiteY23" fmla="*/ 3624404 h 3733971"/>
                <a:gd name="connsiteX24" fmla="*/ 1152128 w 2117845"/>
                <a:gd name="connsiteY24" fmla="*/ 3624404 h 3733971"/>
                <a:gd name="connsiteX25" fmla="*/ 720080 w 2117845"/>
                <a:gd name="connsiteY25" fmla="*/ 3624403 h 3733971"/>
                <a:gd name="connsiteX26" fmla="*/ 0 w 2117845"/>
                <a:gd name="connsiteY26" fmla="*/ 3624404 h 3733971"/>
                <a:gd name="connsiteX0" fmla="*/ 0 w 2112236"/>
                <a:gd name="connsiteY0" fmla="*/ 3624404 h 3727108"/>
                <a:gd name="connsiteX1" fmla="*/ 122636 w 2112236"/>
                <a:gd name="connsiteY1" fmla="*/ 2919014 h 3727108"/>
                <a:gd name="connsiteX2" fmla="*/ 160111 w 2112236"/>
                <a:gd name="connsiteY2" fmla="*/ 2124535 h 3727108"/>
                <a:gd name="connsiteX3" fmla="*/ 77666 w 2112236"/>
                <a:gd name="connsiteY3" fmla="*/ 1517433 h 3727108"/>
                <a:gd name="connsiteX4" fmla="*/ 85161 w 2112236"/>
                <a:gd name="connsiteY4" fmla="*/ 633014 h 3727108"/>
                <a:gd name="connsiteX5" fmla="*/ 360040 w 2112236"/>
                <a:gd name="connsiteY5" fmla="*/ 528060 h 3727108"/>
                <a:gd name="connsiteX6" fmla="*/ 432048 w 2112236"/>
                <a:gd name="connsiteY6" fmla="*/ 1320148 h 3727108"/>
                <a:gd name="connsiteX7" fmla="*/ 504056 w 2112236"/>
                <a:gd name="connsiteY7" fmla="*/ 1320148 h 3727108"/>
                <a:gd name="connsiteX8" fmla="*/ 504056 w 2112236"/>
                <a:gd name="connsiteY8" fmla="*/ 384044 h 3727108"/>
                <a:gd name="connsiteX9" fmla="*/ 648072 w 2112236"/>
                <a:gd name="connsiteY9" fmla="*/ 168020 h 3727108"/>
                <a:gd name="connsiteX10" fmla="*/ 812183 w 2112236"/>
                <a:gd name="connsiteY10" fmla="*/ 378182 h 3727108"/>
                <a:gd name="connsiteX11" fmla="*/ 864096 w 2112236"/>
                <a:gd name="connsiteY11" fmla="*/ 1176132 h 3727108"/>
                <a:gd name="connsiteX12" fmla="*/ 936104 w 2112236"/>
                <a:gd name="connsiteY12" fmla="*/ 1176132 h 3727108"/>
                <a:gd name="connsiteX13" fmla="*/ 936104 w 2112236"/>
                <a:gd name="connsiteY13" fmla="*/ 168019 h 3727108"/>
                <a:gd name="connsiteX14" fmla="*/ 1152128 w 2112236"/>
                <a:gd name="connsiteY14" fmla="*/ 168019 h 3727108"/>
                <a:gd name="connsiteX15" fmla="*/ 1224136 w 2112236"/>
                <a:gd name="connsiteY15" fmla="*/ 1032116 h 3727108"/>
                <a:gd name="connsiteX16" fmla="*/ 1296144 w 2112236"/>
                <a:gd name="connsiteY16" fmla="*/ 960108 h 3727108"/>
                <a:gd name="connsiteX17" fmla="*/ 1368152 w 2112236"/>
                <a:gd name="connsiteY17" fmla="*/ 312036 h 3727108"/>
                <a:gd name="connsiteX18" fmla="*/ 1584177 w 2112236"/>
                <a:gd name="connsiteY18" fmla="*/ 355696 h 3727108"/>
                <a:gd name="connsiteX19" fmla="*/ 1614157 w 2112236"/>
                <a:gd name="connsiteY19" fmla="*/ 1187650 h 3727108"/>
                <a:gd name="connsiteX20" fmla="*/ 1711593 w 2112236"/>
                <a:gd name="connsiteY20" fmla="*/ 2072069 h 3727108"/>
                <a:gd name="connsiteX21" fmla="*/ 2016224 w 2112236"/>
                <a:gd name="connsiteY21" fmla="*/ 3480387 h 3727108"/>
                <a:gd name="connsiteX22" fmla="*/ 2088233 w 2112236"/>
                <a:gd name="connsiteY22" fmla="*/ 3552396 h 3727108"/>
                <a:gd name="connsiteX23" fmla="*/ 1872208 w 2112236"/>
                <a:gd name="connsiteY23" fmla="*/ 3624404 h 3727108"/>
                <a:gd name="connsiteX24" fmla="*/ 1152128 w 2112236"/>
                <a:gd name="connsiteY24" fmla="*/ 3624404 h 3727108"/>
                <a:gd name="connsiteX25" fmla="*/ 720080 w 2112236"/>
                <a:gd name="connsiteY25" fmla="*/ 3624403 h 3727108"/>
                <a:gd name="connsiteX26" fmla="*/ 0 w 2112236"/>
                <a:gd name="connsiteY26" fmla="*/ 3624404 h 3727108"/>
                <a:gd name="connsiteX0" fmla="*/ 0 w 2112236"/>
                <a:gd name="connsiteY0" fmla="*/ 3624404 h 3727108"/>
                <a:gd name="connsiteX1" fmla="*/ 122636 w 2112236"/>
                <a:gd name="connsiteY1" fmla="*/ 2919014 h 3727108"/>
                <a:gd name="connsiteX2" fmla="*/ 160111 w 2112236"/>
                <a:gd name="connsiteY2" fmla="*/ 2124535 h 3727108"/>
                <a:gd name="connsiteX3" fmla="*/ 77666 w 2112236"/>
                <a:gd name="connsiteY3" fmla="*/ 1517433 h 3727108"/>
                <a:gd name="connsiteX4" fmla="*/ 85161 w 2112236"/>
                <a:gd name="connsiteY4" fmla="*/ 633014 h 3727108"/>
                <a:gd name="connsiteX5" fmla="*/ 360040 w 2112236"/>
                <a:gd name="connsiteY5" fmla="*/ 528060 h 3727108"/>
                <a:gd name="connsiteX6" fmla="*/ 432048 w 2112236"/>
                <a:gd name="connsiteY6" fmla="*/ 1320148 h 3727108"/>
                <a:gd name="connsiteX7" fmla="*/ 504056 w 2112236"/>
                <a:gd name="connsiteY7" fmla="*/ 1320148 h 3727108"/>
                <a:gd name="connsiteX8" fmla="*/ 504056 w 2112236"/>
                <a:gd name="connsiteY8" fmla="*/ 384044 h 3727108"/>
                <a:gd name="connsiteX9" fmla="*/ 648072 w 2112236"/>
                <a:gd name="connsiteY9" fmla="*/ 168020 h 3727108"/>
                <a:gd name="connsiteX10" fmla="*/ 812183 w 2112236"/>
                <a:gd name="connsiteY10" fmla="*/ 378182 h 3727108"/>
                <a:gd name="connsiteX11" fmla="*/ 864096 w 2112236"/>
                <a:gd name="connsiteY11" fmla="*/ 1176132 h 3727108"/>
                <a:gd name="connsiteX12" fmla="*/ 936104 w 2112236"/>
                <a:gd name="connsiteY12" fmla="*/ 1176132 h 3727108"/>
                <a:gd name="connsiteX13" fmla="*/ 936104 w 2112236"/>
                <a:gd name="connsiteY13" fmla="*/ 168019 h 3727108"/>
                <a:gd name="connsiteX14" fmla="*/ 1152128 w 2112236"/>
                <a:gd name="connsiteY14" fmla="*/ 168019 h 3727108"/>
                <a:gd name="connsiteX15" fmla="*/ 1224136 w 2112236"/>
                <a:gd name="connsiteY15" fmla="*/ 1032116 h 3727108"/>
                <a:gd name="connsiteX16" fmla="*/ 1296144 w 2112236"/>
                <a:gd name="connsiteY16" fmla="*/ 960108 h 3727108"/>
                <a:gd name="connsiteX17" fmla="*/ 1368152 w 2112236"/>
                <a:gd name="connsiteY17" fmla="*/ 312036 h 3727108"/>
                <a:gd name="connsiteX18" fmla="*/ 1584177 w 2112236"/>
                <a:gd name="connsiteY18" fmla="*/ 355696 h 3727108"/>
                <a:gd name="connsiteX19" fmla="*/ 1614157 w 2112236"/>
                <a:gd name="connsiteY19" fmla="*/ 1187650 h 3727108"/>
                <a:gd name="connsiteX20" fmla="*/ 1711593 w 2112236"/>
                <a:gd name="connsiteY20" fmla="*/ 2072069 h 3727108"/>
                <a:gd name="connsiteX21" fmla="*/ 2016224 w 2112236"/>
                <a:gd name="connsiteY21" fmla="*/ 3480387 h 3727108"/>
                <a:gd name="connsiteX22" fmla="*/ 2088233 w 2112236"/>
                <a:gd name="connsiteY22" fmla="*/ 3552396 h 3727108"/>
                <a:gd name="connsiteX23" fmla="*/ 1872208 w 2112236"/>
                <a:gd name="connsiteY23" fmla="*/ 3624404 h 3727108"/>
                <a:gd name="connsiteX24" fmla="*/ 1152128 w 2112236"/>
                <a:gd name="connsiteY24" fmla="*/ 3624404 h 3727108"/>
                <a:gd name="connsiteX25" fmla="*/ 720080 w 2112236"/>
                <a:gd name="connsiteY25" fmla="*/ 3624403 h 3727108"/>
                <a:gd name="connsiteX26" fmla="*/ 0 w 2112236"/>
                <a:gd name="connsiteY26" fmla="*/ 3624404 h 3727108"/>
                <a:gd name="connsiteX0" fmla="*/ 0 w 2066996"/>
                <a:gd name="connsiteY0" fmla="*/ 3624404 h 3727108"/>
                <a:gd name="connsiteX1" fmla="*/ 122636 w 2066996"/>
                <a:gd name="connsiteY1" fmla="*/ 2919014 h 3727108"/>
                <a:gd name="connsiteX2" fmla="*/ 160111 w 2066996"/>
                <a:gd name="connsiteY2" fmla="*/ 2124535 h 3727108"/>
                <a:gd name="connsiteX3" fmla="*/ 77666 w 2066996"/>
                <a:gd name="connsiteY3" fmla="*/ 1517433 h 3727108"/>
                <a:gd name="connsiteX4" fmla="*/ 85161 w 2066996"/>
                <a:gd name="connsiteY4" fmla="*/ 633014 h 3727108"/>
                <a:gd name="connsiteX5" fmla="*/ 360040 w 2066996"/>
                <a:gd name="connsiteY5" fmla="*/ 528060 h 3727108"/>
                <a:gd name="connsiteX6" fmla="*/ 432048 w 2066996"/>
                <a:gd name="connsiteY6" fmla="*/ 1320148 h 3727108"/>
                <a:gd name="connsiteX7" fmla="*/ 504056 w 2066996"/>
                <a:gd name="connsiteY7" fmla="*/ 1320148 h 3727108"/>
                <a:gd name="connsiteX8" fmla="*/ 504056 w 2066996"/>
                <a:gd name="connsiteY8" fmla="*/ 384044 h 3727108"/>
                <a:gd name="connsiteX9" fmla="*/ 648072 w 2066996"/>
                <a:gd name="connsiteY9" fmla="*/ 168020 h 3727108"/>
                <a:gd name="connsiteX10" fmla="*/ 812183 w 2066996"/>
                <a:gd name="connsiteY10" fmla="*/ 378182 h 3727108"/>
                <a:gd name="connsiteX11" fmla="*/ 864096 w 2066996"/>
                <a:gd name="connsiteY11" fmla="*/ 1176132 h 3727108"/>
                <a:gd name="connsiteX12" fmla="*/ 936104 w 2066996"/>
                <a:gd name="connsiteY12" fmla="*/ 1176132 h 3727108"/>
                <a:gd name="connsiteX13" fmla="*/ 936104 w 2066996"/>
                <a:gd name="connsiteY13" fmla="*/ 168019 h 3727108"/>
                <a:gd name="connsiteX14" fmla="*/ 1152128 w 2066996"/>
                <a:gd name="connsiteY14" fmla="*/ 168019 h 3727108"/>
                <a:gd name="connsiteX15" fmla="*/ 1224136 w 2066996"/>
                <a:gd name="connsiteY15" fmla="*/ 1032116 h 3727108"/>
                <a:gd name="connsiteX16" fmla="*/ 1296144 w 2066996"/>
                <a:gd name="connsiteY16" fmla="*/ 960108 h 3727108"/>
                <a:gd name="connsiteX17" fmla="*/ 1368152 w 2066996"/>
                <a:gd name="connsiteY17" fmla="*/ 312036 h 3727108"/>
                <a:gd name="connsiteX18" fmla="*/ 1584177 w 2066996"/>
                <a:gd name="connsiteY18" fmla="*/ 355696 h 3727108"/>
                <a:gd name="connsiteX19" fmla="*/ 1614157 w 2066996"/>
                <a:gd name="connsiteY19" fmla="*/ 1187650 h 3727108"/>
                <a:gd name="connsiteX20" fmla="*/ 1711593 w 2066996"/>
                <a:gd name="connsiteY20" fmla="*/ 2072069 h 3727108"/>
                <a:gd name="connsiteX21" fmla="*/ 2016224 w 2066996"/>
                <a:gd name="connsiteY21" fmla="*/ 3480387 h 3727108"/>
                <a:gd name="connsiteX22" fmla="*/ 2016225 w 2066996"/>
                <a:gd name="connsiteY22" fmla="*/ 3552396 h 3727108"/>
                <a:gd name="connsiteX23" fmla="*/ 1872208 w 2066996"/>
                <a:gd name="connsiteY23" fmla="*/ 3624404 h 3727108"/>
                <a:gd name="connsiteX24" fmla="*/ 1152128 w 2066996"/>
                <a:gd name="connsiteY24" fmla="*/ 3624404 h 3727108"/>
                <a:gd name="connsiteX25" fmla="*/ 720080 w 2066996"/>
                <a:gd name="connsiteY25" fmla="*/ 3624403 h 3727108"/>
                <a:gd name="connsiteX26" fmla="*/ 0 w 2066996"/>
                <a:gd name="connsiteY26" fmla="*/ 3624404 h 3727108"/>
                <a:gd name="connsiteX0" fmla="*/ 0 w 2066996"/>
                <a:gd name="connsiteY0" fmla="*/ 3624404 h 3727108"/>
                <a:gd name="connsiteX1" fmla="*/ 122636 w 2066996"/>
                <a:gd name="connsiteY1" fmla="*/ 2919014 h 3727108"/>
                <a:gd name="connsiteX2" fmla="*/ 160111 w 2066996"/>
                <a:gd name="connsiteY2" fmla="*/ 2124535 h 3727108"/>
                <a:gd name="connsiteX3" fmla="*/ 77666 w 2066996"/>
                <a:gd name="connsiteY3" fmla="*/ 1517433 h 3727108"/>
                <a:gd name="connsiteX4" fmla="*/ 85161 w 2066996"/>
                <a:gd name="connsiteY4" fmla="*/ 633014 h 3727108"/>
                <a:gd name="connsiteX5" fmla="*/ 360040 w 2066996"/>
                <a:gd name="connsiteY5" fmla="*/ 528060 h 3727108"/>
                <a:gd name="connsiteX6" fmla="*/ 432048 w 2066996"/>
                <a:gd name="connsiteY6" fmla="*/ 1320148 h 3727108"/>
                <a:gd name="connsiteX7" fmla="*/ 504056 w 2066996"/>
                <a:gd name="connsiteY7" fmla="*/ 1320148 h 3727108"/>
                <a:gd name="connsiteX8" fmla="*/ 504056 w 2066996"/>
                <a:gd name="connsiteY8" fmla="*/ 384044 h 3727108"/>
                <a:gd name="connsiteX9" fmla="*/ 648072 w 2066996"/>
                <a:gd name="connsiteY9" fmla="*/ 168020 h 3727108"/>
                <a:gd name="connsiteX10" fmla="*/ 812183 w 2066996"/>
                <a:gd name="connsiteY10" fmla="*/ 378182 h 3727108"/>
                <a:gd name="connsiteX11" fmla="*/ 864096 w 2066996"/>
                <a:gd name="connsiteY11" fmla="*/ 1176132 h 3727108"/>
                <a:gd name="connsiteX12" fmla="*/ 936104 w 2066996"/>
                <a:gd name="connsiteY12" fmla="*/ 1176132 h 3727108"/>
                <a:gd name="connsiteX13" fmla="*/ 936104 w 2066996"/>
                <a:gd name="connsiteY13" fmla="*/ 168019 h 3727108"/>
                <a:gd name="connsiteX14" fmla="*/ 1152128 w 2066996"/>
                <a:gd name="connsiteY14" fmla="*/ 168019 h 3727108"/>
                <a:gd name="connsiteX15" fmla="*/ 1224136 w 2066996"/>
                <a:gd name="connsiteY15" fmla="*/ 1032116 h 3727108"/>
                <a:gd name="connsiteX16" fmla="*/ 1296144 w 2066996"/>
                <a:gd name="connsiteY16" fmla="*/ 960108 h 3727108"/>
                <a:gd name="connsiteX17" fmla="*/ 1368152 w 2066996"/>
                <a:gd name="connsiteY17" fmla="*/ 312036 h 3727108"/>
                <a:gd name="connsiteX18" fmla="*/ 1584177 w 2066996"/>
                <a:gd name="connsiteY18" fmla="*/ 355696 h 3727108"/>
                <a:gd name="connsiteX19" fmla="*/ 1614157 w 2066996"/>
                <a:gd name="connsiteY19" fmla="*/ 1187650 h 3727108"/>
                <a:gd name="connsiteX20" fmla="*/ 1711593 w 2066996"/>
                <a:gd name="connsiteY20" fmla="*/ 2072069 h 3727108"/>
                <a:gd name="connsiteX21" fmla="*/ 2016224 w 2066996"/>
                <a:gd name="connsiteY21" fmla="*/ 3480387 h 3727108"/>
                <a:gd name="connsiteX22" fmla="*/ 2016225 w 2066996"/>
                <a:gd name="connsiteY22" fmla="*/ 3552396 h 3727108"/>
                <a:gd name="connsiteX23" fmla="*/ 1872208 w 2066996"/>
                <a:gd name="connsiteY23" fmla="*/ 3624404 h 3727108"/>
                <a:gd name="connsiteX24" fmla="*/ 1152128 w 2066996"/>
                <a:gd name="connsiteY24" fmla="*/ 3624404 h 3727108"/>
                <a:gd name="connsiteX25" fmla="*/ 720080 w 2066996"/>
                <a:gd name="connsiteY25" fmla="*/ 3624403 h 3727108"/>
                <a:gd name="connsiteX26" fmla="*/ 0 w 2066996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77666 w 2090440"/>
                <a:gd name="connsiteY3" fmla="*/ 1517433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77666 w 2090440"/>
                <a:gd name="connsiteY3" fmla="*/ 1517433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77666 w 2090440"/>
                <a:gd name="connsiteY3" fmla="*/ 1517433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9 w 2090440"/>
                <a:gd name="connsiteY14" fmla="*/ 168020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9 w 2090440"/>
                <a:gd name="connsiteY14" fmla="*/ 168020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736782 h 3839486"/>
                <a:gd name="connsiteX1" fmla="*/ 122636 w 2090440"/>
                <a:gd name="connsiteY1" fmla="*/ 3031392 h 3839486"/>
                <a:gd name="connsiteX2" fmla="*/ 160111 w 2090440"/>
                <a:gd name="connsiteY2" fmla="*/ 2236913 h 3839486"/>
                <a:gd name="connsiteX3" fmla="*/ 144017 w 2090440"/>
                <a:gd name="connsiteY3" fmla="*/ 1648550 h 3839486"/>
                <a:gd name="connsiteX4" fmla="*/ 85161 w 2090440"/>
                <a:gd name="connsiteY4" fmla="*/ 745392 h 3839486"/>
                <a:gd name="connsiteX5" fmla="*/ 360040 w 2090440"/>
                <a:gd name="connsiteY5" fmla="*/ 640438 h 3839486"/>
                <a:gd name="connsiteX6" fmla="*/ 432048 w 2090440"/>
                <a:gd name="connsiteY6" fmla="*/ 1432526 h 3839486"/>
                <a:gd name="connsiteX7" fmla="*/ 504056 w 2090440"/>
                <a:gd name="connsiteY7" fmla="*/ 1432526 h 3839486"/>
                <a:gd name="connsiteX8" fmla="*/ 504056 w 2090440"/>
                <a:gd name="connsiteY8" fmla="*/ 496422 h 3839486"/>
                <a:gd name="connsiteX9" fmla="*/ 648072 w 2090440"/>
                <a:gd name="connsiteY9" fmla="*/ 280398 h 3839486"/>
                <a:gd name="connsiteX10" fmla="*/ 812183 w 2090440"/>
                <a:gd name="connsiteY10" fmla="*/ 490560 h 3839486"/>
                <a:gd name="connsiteX11" fmla="*/ 864096 w 2090440"/>
                <a:gd name="connsiteY11" fmla="*/ 1288510 h 3839486"/>
                <a:gd name="connsiteX12" fmla="*/ 936104 w 2090440"/>
                <a:gd name="connsiteY12" fmla="*/ 1288510 h 3839486"/>
                <a:gd name="connsiteX13" fmla="*/ 936104 w 2090440"/>
                <a:gd name="connsiteY13" fmla="*/ 280397 h 3839486"/>
                <a:gd name="connsiteX14" fmla="*/ 1152129 w 2090440"/>
                <a:gd name="connsiteY14" fmla="*/ 208390 h 3839486"/>
                <a:gd name="connsiteX15" fmla="*/ 1224136 w 2090440"/>
                <a:gd name="connsiteY15" fmla="*/ 1144494 h 3839486"/>
                <a:gd name="connsiteX16" fmla="*/ 1296144 w 2090440"/>
                <a:gd name="connsiteY16" fmla="*/ 1072486 h 3839486"/>
                <a:gd name="connsiteX17" fmla="*/ 1368152 w 2090440"/>
                <a:gd name="connsiteY17" fmla="*/ 424414 h 3839486"/>
                <a:gd name="connsiteX18" fmla="*/ 1584177 w 2090440"/>
                <a:gd name="connsiteY18" fmla="*/ 468074 h 3839486"/>
                <a:gd name="connsiteX19" fmla="*/ 1614157 w 2090440"/>
                <a:gd name="connsiteY19" fmla="*/ 1300028 h 3839486"/>
                <a:gd name="connsiteX20" fmla="*/ 1711593 w 2090440"/>
                <a:gd name="connsiteY20" fmla="*/ 2184447 h 3839486"/>
                <a:gd name="connsiteX21" fmla="*/ 2016224 w 2090440"/>
                <a:gd name="connsiteY21" fmla="*/ 3592765 h 3839486"/>
                <a:gd name="connsiteX22" fmla="*/ 2016225 w 2090440"/>
                <a:gd name="connsiteY22" fmla="*/ 3664774 h 3839486"/>
                <a:gd name="connsiteX23" fmla="*/ 1872208 w 2090440"/>
                <a:gd name="connsiteY23" fmla="*/ 3736782 h 3839486"/>
                <a:gd name="connsiteX24" fmla="*/ 1152128 w 2090440"/>
                <a:gd name="connsiteY24" fmla="*/ 3736782 h 3839486"/>
                <a:gd name="connsiteX25" fmla="*/ 720080 w 2090440"/>
                <a:gd name="connsiteY25" fmla="*/ 3736781 h 3839486"/>
                <a:gd name="connsiteX26" fmla="*/ 0 w 2090440"/>
                <a:gd name="connsiteY26" fmla="*/ 3736782 h 3839486"/>
                <a:gd name="connsiteX0" fmla="*/ 0 w 2090440"/>
                <a:gd name="connsiteY0" fmla="*/ 3640231 h 3742935"/>
                <a:gd name="connsiteX1" fmla="*/ 122636 w 2090440"/>
                <a:gd name="connsiteY1" fmla="*/ 2934841 h 3742935"/>
                <a:gd name="connsiteX2" fmla="*/ 160111 w 2090440"/>
                <a:gd name="connsiteY2" fmla="*/ 2140362 h 3742935"/>
                <a:gd name="connsiteX3" fmla="*/ 144017 w 2090440"/>
                <a:gd name="connsiteY3" fmla="*/ 1551999 h 3742935"/>
                <a:gd name="connsiteX4" fmla="*/ 85161 w 2090440"/>
                <a:gd name="connsiteY4" fmla="*/ 648841 h 3742935"/>
                <a:gd name="connsiteX5" fmla="*/ 360040 w 2090440"/>
                <a:gd name="connsiteY5" fmla="*/ 543887 h 3742935"/>
                <a:gd name="connsiteX6" fmla="*/ 432048 w 2090440"/>
                <a:gd name="connsiteY6" fmla="*/ 1335975 h 3742935"/>
                <a:gd name="connsiteX7" fmla="*/ 504056 w 2090440"/>
                <a:gd name="connsiteY7" fmla="*/ 1335975 h 3742935"/>
                <a:gd name="connsiteX8" fmla="*/ 504056 w 2090440"/>
                <a:gd name="connsiteY8" fmla="*/ 399871 h 3742935"/>
                <a:gd name="connsiteX9" fmla="*/ 648072 w 2090440"/>
                <a:gd name="connsiteY9" fmla="*/ 183847 h 3742935"/>
                <a:gd name="connsiteX10" fmla="*/ 812183 w 2090440"/>
                <a:gd name="connsiteY10" fmla="*/ 394009 h 3742935"/>
                <a:gd name="connsiteX11" fmla="*/ 864096 w 2090440"/>
                <a:gd name="connsiteY11" fmla="*/ 1191959 h 3742935"/>
                <a:gd name="connsiteX12" fmla="*/ 936104 w 2090440"/>
                <a:gd name="connsiteY12" fmla="*/ 1191959 h 3742935"/>
                <a:gd name="connsiteX13" fmla="*/ 936104 w 2090440"/>
                <a:gd name="connsiteY13" fmla="*/ 183846 h 3742935"/>
                <a:gd name="connsiteX14" fmla="*/ 1152129 w 2090440"/>
                <a:gd name="connsiteY14" fmla="*/ 111839 h 3742935"/>
                <a:gd name="connsiteX15" fmla="*/ 1224136 w 2090440"/>
                <a:gd name="connsiteY15" fmla="*/ 1047943 h 3742935"/>
                <a:gd name="connsiteX16" fmla="*/ 1296144 w 2090440"/>
                <a:gd name="connsiteY16" fmla="*/ 975935 h 3742935"/>
                <a:gd name="connsiteX17" fmla="*/ 1368152 w 2090440"/>
                <a:gd name="connsiteY17" fmla="*/ 327863 h 3742935"/>
                <a:gd name="connsiteX18" fmla="*/ 1584177 w 2090440"/>
                <a:gd name="connsiteY18" fmla="*/ 371523 h 3742935"/>
                <a:gd name="connsiteX19" fmla="*/ 1614157 w 2090440"/>
                <a:gd name="connsiteY19" fmla="*/ 1203477 h 3742935"/>
                <a:gd name="connsiteX20" fmla="*/ 1711593 w 2090440"/>
                <a:gd name="connsiteY20" fmla="*/ 2087896 h 3742935"/>
                <a:gd name="connsiteX21" fmla="*/ 2016224 w 2090440"/>
                <a:gd name="connsiteY21" fmla="*/ 3496214 h 3742935"/>
                <a:gd name="connsiteX22" fmla="*/ 2016225 w 2090440"/>
                <a:gd name="connsiteY22" fmla="*/ 3568223 h 3742935"/>
                <a:gd name="connsiteX23" fmla="*/ 1872208 w 2090440"/>
                <a:gd name="connsiteY23" fmla="*/ 3640231 h 3742935"/>
                <a:gd name="connsiteX24" fmla="*/ 1152128 w 2090440"/>
                <a:gd name="connsiteY24" fmla="*/ 3640231 h 3742935"/>
                <a:gd name="connsiteX25" fmla="*/ 720080 w 2090440"/>
                <a:gd name="connsiteY25" fmla="*/ 3640230 h 3742935"/>
                <a:gd name="connsiteX26" fmla="*/ 0 w 2090440"/>
                <a:gd name="connsiteY26" fmla="*/ 3640231 h 374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90440" h="3742935">
                  <a:moveTo>
                    <a:pt x="0" y="3640231"/>
                  </a:moveTo>
                  <a:cubicBezTo>
                    <a:pt x="70745" y="3311469"/>
                    <a:pt x="119954" y="3196820"/>
                    <a:pt x="122636" y="2934841"/>
                  </a:cubicBezTo>
                  <a:cubicBezTo>
                    <a:pt x="125319" y="2672862"/>
                    <a:pt x="156548" y="2370836"/>
                    <a:pt x="160111" y="2140362"/>
                  </a:cubicBezTo>
                  <a:cubicBezTo>
                    <a:pt x="163674" y="1909888"/>
                    <a:pt x="184651" y="1790677"/>
                    <a:pt x="144017" y="1551999"/>
                  </a:cubicBezTo>
                  <a:cubicBezTo>
                    <a:pt x="123296" y="1294860"/>
                    <a:pt x="49157" y="816860"/>
                    <a:pt x="85161" y="648841"/>
                  </a:cubicBezTo>
                  <a:cubicBezTo>
                    <a:pt x="121165" y="480822"/>
                    <a:pt x="302226" y="489371"/>
                    <a:pt x="360040" y="543887"/>
                  </a:cubicBezTo>
                  <a:cubicBezTo>
                    <a:pt x="417855" y="646408"/>
                    <a:pt x="408045" y="1203960"/>
                    <a:pt x="432048" y="1335975"/>
                  </a:cubicBezTo>
                  <a:cubicBezTo>
                    <a:pt x="456051" y="1467990"/>
                    <a:pt x="492055" y="1491992"/>
                    <a:pt x="504056" y="1335975"/>
                  </a:cubicBezTo>
                  <a:cubicBezTo>
                    <a:pt x="516057" y="1179958"/>
                    <a:pt x="480053" y="591892"/>
                    <a:pt x="504056" y="399871"/>
                  </a:cubicBezTo>
                  <a:cubicBezTo>
                    <a:pt x="528059" y="207850"/>
                    <a:pt x="596718" y="184824"/>
                    <a:pt x="648072" y="183847"/>
                  </a:cubicBezTo>
                  <a:cubicBezTo>
                    <a:pt x="699427" y="182870"/>
                    <a:pt x="776179" y="225990"/>
                    <a:pt x="812183" y="394009"/>
                  </a:cubicBezTo>
                  <a:cubicBezTo>
                    <a:pt x="848187" y="562028"/>
                    <a:pt x="843442" y="1058967"/>
                    <a:pt x="864096" y="1191959"/>
                  </a:cubicBezTo>
                  <a:cubicBezTo>
                    <a:pt x="884750" y="1324951"/>
                    <a:pt x="924103" y="1359978"/>
                    <a:pt x="936104" y="1191959"/>
                  </a:cubicBezTo>
                  <a:cubicBezTo>
                    <a:pt x="948105" y="1023940"/>
                    <a:pt x="900100" y="363866"/>
                    <a:pt x="936104" y="183846"/>
                  </a:cubicBezTo>
                  <a:cubicBezTo>
                    <a:pt x="972108" y="3826"/>
                    <a:pt x="1137094" y="0"/>
                    <a:pt x="1152129" y="111839"/>
                  </a:cubicBezTo>
                  <a:cubicBezTo>
                    <a:pt x="1210343" y="96162"/>
                    <a:pt x="1200134" y="903927"/>
                    <a:pt x="1224136" y="1047943"/>
                  </a:cubicBezTo>
                  <a:cubicBezTo>
                    <a:pt x="1248138" y="1191959"/>
                    <a:pt x="1302397" y="1216996"/>
                    <a:pt x="1296144" y="975935"/>
                  </a:cubicBezTo>
                  <a:cubicBezTo>
                    <a:pt x="1320147" y="867923"/>
                    <a:pt x="1320147" y="428598"/>
                    <a:pt x="1368152" y="327863"/>
                  </a:cubicBezTo>
                  <a:cubicBezTo>
                    <a:pt x="1416157" y="227128"/>
                    <a:pt x="1543176" y="225587"/>
                    <a:pt x="1584177" y="371523"/>
                  </a:cubicBezTo>
                  <a:cubicBezTo>
                    <a:pt x="1625178" y="517459"/>
                    <a:pt x="1592921" y="917415"/>
                    <a:pt x="1614157" y="1203477"/>
                  </a:cubicBezTo>
                  <a:cubicBezTo>
                    <a:pt x="1635393" y="1489539"/>
                    <a:pt x="1644582" y="1705773"/>
                    <a:pt x="1711593" y="2087896"/>
                  </a:cubicBezTo>
                  <a:cubicBezTo>
                    <a:pt x="1778604" y="2470019"/>
                    <a:pt x="1965452" y="3249493"/>
                    <a:pt x="2016224" y="3496214"/>
                  </a:cubicBezTo>
                  <a:cubicBezTo>
                    <a:pt x="2066996" y="3742935"/>
                    <a:pt x="2040228" y="3544220"/>
                    <a:pt x="2016225" y="3568223"/>
                  </a:cubicBezTo>
                  <a:cubicBezTo>
                    <a:pt x="2090440" y="3650483"/>
                    <a:pt x="2029160" y="3635092"/>
                    <a:pt x="1872208" y="3640231"/>
                  </a:cubicBezTo>
                  <a:cubicBezTo>
                    <a:pt x="1719003" y="3655348"/>
                    <a:pt x="1344149" y="3640231"/>
                    <a:pt x="1152128" y="3640231"/>
                  </a:cubicBezTo>
                  <a:cubicBezTo>
                    <a:pt x="960107" y="3640231"/>
                    <a:pt x="914914" y="3643345"/>
                    <a:pt x="720080" y="3640230"/>
                  </a:cubicBezTo>
                  <a:cubicBezTo>
                    <a:pt x="408045" y="3640230"/>
                    <a:pt x="170703" y="3660605"/>
                    <a:pt x="0" y="36402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5" name="Gruppieren 314"/>
          <p:cNvGrpSpPr>
            <a:grpSpLocks noChangeAspect="1"/>
          </p:cNvGrpSpPr>
          <p:nvPr/>
        </p:nvGrpSpPr>
        <p:grpSpPr>
          <a:xfrm>
            <a:off x="4716016" y="1268880"/>
            <a:ext cx="1080000" cy="1080000"/>
            <a:chOff x="4577061" y="980728"/>
            <a:chExt cx="1425575" cy="1422400"/>
          </a:xfrm>
        </p:grpSpPr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577061" y="980728"/>
              <a:ext cx="1425575" cy="1422400"/>
            </a:xfrm>
            <a:custGeom>
              <a:avLst/>
              <a:gdLst/>
              <a:ahLst/>
              <a:cxnLst>
                <a:cxn ang="0">
                  <a:pos x="495" y="893"/>
                </a:cxn>
                <a:cxn ang="0">
                  <a:pos x="561" y="881"/>
                </a:cxn>
                <a:cxn ang="0">
                  <a:pos x="623" y="860"/>
                </a:cxn>
                <a:cxn ang="0">
                  <a:pos x="681" y="831"/>
                </a:cxn>
                <a:cxn ang="0">
                  <a:pos x="734" y="793"/>
                </a:cxn>
                <a:cxn ang="0">
                  <a:pos x="781" y="748"/>
                </a:cxn>
                <a:cxn ang="0">
                  <a:pos x="821" y="698"/>
                </a:cxn>
                <a:cxn ang="0">
                  <a:pos x="853" y="642"/>
                </a:cxn>
                <a:cxn ang="0">
                  <a:pos x="878" y="581"/>
                </a:cxn>
                <a:cxn ang="0">
                  <a:pos x="893" y="516"/>
                </a:cxn>
                <a:cxn ang="0">
                  <a:pos x="898" y="448"/>
                </a:cxn>
                <a:cxn ang="0">
                  <a:pos x="893" y="380"/>
                </a:cxn>
                <a:cxn ang="0">
                  <a:pos x="878" y="315"/>
                </a:cxn>
                <a:cxn ang="0">
                  <a:pos x="853" y="254"/>
                </a:cxn>
                <a:cxn ang="0">
                  <a:pos x="821" y="197"/>
                </a:cxn>
                <a:cxn ang="0">
                  <a:pos x="781" y="147"/>
                </a:cxn>
                <a:cxn ang="0">
                  <a:pos x="734" y="102"/>
                </a:cxn>
                <a:cxn ang="0">
                  <a:pos x="681" y="65"/>
                </a:cxn>
                <a:cxn ang="0">
                  <a:pos x="623" y="35"/>
                </a:cxn>
                <a:cxn ang="0">
                  <a:pos x="561" y="14"/>
                </a:cxn>
                <a:cxn ang="0">
                  <a:pos x="495" y="2"/>
                </a:cxn>
                <a:cxn ang="0">
                  <a:pos x="426" y="0"/>
                </a:cxn>
                <a:cxn ang="0">
                  <a:pos x="358" y="9"/>
                </a:cxn>
                <a:cxn ang="0">
                  <a:pos x="295" y="27"/>
                </a:cxn>
                <a:cxn ang="0">
                  <a:pos x="235" y="54"/>
                </a:cxn>
                <a:cxn ang="0">
                  <a:pos x="180" y="89"/>
                </a:cxn>
                <a:cxn ang="0">
                  <a:pos x="131" y="131"/>
                </a:cxn>
                <a:cxn ang="0">
                  <a:pos x="89" y="180"/>
                </a:cxn>
                <a:cxn ang="0">
                  <a:pos x="54" y="234"/>
                </a:cxn>
                <a:cxn ang="0">
                  <a:pos x="27" y="294"/>
                </a:cxn>
                <a:cxn ang="0">
                  <a:pos x="9" y="358"/>
                </a:cxn>
                <a:cxn ang="0">
                  <a:pos x="0" y="425"/>
                </a:cxn>
                <a:cxn ang="0">
                  <a:pos x="2" y="493"/>
                </a:cxn>
                <a:cxn ang="0">
                  <a:pos x="14" y="559"/>
                </a:cxn>
                <a:cxn ang="0">
                  <a:pos x="35" y="622"/>
                </a:cxn>
                <a:cxn ang="0">
                  <a:pos x="65" y="680"/>
                </a:cxn>
                <a:cxn ang="0">
                  <a:pos x="102" y="732"/>
                </a:cxn>
                <a:cxn ang="0">
                  <a:pos x="147" y="779"/>
                </a:cxn>
                <a:cxn ang="0">
                  <a:pos x="198" y="819"/>
                </a:cxn>
                <a:cxn ang="0">
                  <a:pos x="254" y="851"/>
                </a:cxn>
                <a:cxn ang="0">
                  <a:pos x="315" y="875"/>
                </a:cxn>
                <a:cxn ang="0">
                  <a:pos x="380" y="890"/>
                </a:cxn>
                <a:cxn ang="0">
                  <a:pos x="449" y="896"/>
                </a:cxn>
              </a:cxnLst>
              <a:rect l="0" t="0" r="r" b="b"/>
              <a:pathLst>
                <a:path w="898" h="896">
                  <a:moveTo>
                    <a:pt x="449" y="896"/>
                  </a:moveTo>
                  <a:lnTo>
                    <a:pt x="472" y="895"/>
                  </a:lnTo>
                  <a:lnTo>
                    <a:pt x="495" y="893"/>
                  </a:lnTo>
                  <a:lnTo>
                    <a:pt x="517" y="890"/>
                  </a:lnTo>
                  <a:lnTo>
                    <a:pt x="539" y="886"/>
                  </a:lnTo>
                  <a:lnTo>
                    <a:pt x="561" y="881"/>
                  </a:lnTo>
                  <a:lnTo>
                    <a:pt x="582" y="875"/>
                  </a:lnTo>
                  <a:lnTo>
                    <a:pt x="603" y="868"/>
                  </a:lnTo>
                  <a:lnTo>
                    <a:pt x="623" y="860"/>
                  </a:lnTo>
                  <a:lnTo>
                    <a:pt x="643" y="851"/>
                  </a:lnTo>
                  <a:lnTo>
                    <a:pt x="662" y="841"/>
                  </a:lnTo>
                  <a:lnTo>
                    <a:pt x="681" y="831"/>
                  </a:lnTo>
                  <a:lnTo>
                    <a:pt x="699" y="819"/>
                  </a:lnTo>
                  <a:lnTo>
                    <a:pt x="717" y="806"/>
                  </a:lnTo>
                  <a:lnTo>
                    <a:pt x="734" y="793"/>
                  </a:lnTo>
                  <a:lnTo>
                    <a:pt x="750" y="779"/>
                  </a:lnTo>
                  <a:lnTo>
                    <a:pt x="766" y="764"/>
                  </a:lnTo>
                  <a:lnTo>
                    <a:pt x="781" y="748"/>
                  </a:lnTo>
                  <a:lnTo>
                    <a:pt x="795" y="732"/>
                  </a:lnTo>
                  <a:lnTo>
                    <a:pt x="808" y="715"/>
                  </a:lnTo>
                  <a:lnTo>
                    <a:pt x="821" y="698"/>
                  </a:lnTo>
                  <a:lnTo>
                    <a:pt x="833" y="680"/>
                  </a:lnTo>
                  <a:lnTo>
                    <a:pt x="843" y="661"/>
                  </a:lnTo>
                  <a:lnTo>
                    <a:pt x="853" y="642"/>
                  </a:lnTo>
                  <a:lnTo>
                    <a:pt x="862" y="622"/>
                  </a:lnTo>
                  <a:lnTo>
                    <a:pt x="870" y="601"/>
                  </a:lnTo>
                  <a:lnTo>
                    <a:pt x="878" y="581"/>
                  </a:lnTo>
                  <a:lnTo>
                    <a:pt x="884" y="559"/>
                  </a:lnTo>
                  <a:lnTo>
                    <a:pt x="889" y="538"/>
                  </a:lnTo>
                  <a:lnTo>
                    <a:pt x="893" y="516"/>
                  </a:lnTo>
                  <a:lnTo>
                    <a:pt x="895" y="493"/>
                  </a:lnTo>
                  <a:lnTo>
                    <a:pt x="897" y="471"/>
                  </a:lnTo>
                  <a:lnTo>
                    <a:pt x="898" y="448"/>
                  </a:lnTo>
                  <a:lnTo>
                    <a:pt x="897" y="425"/>
                  </a:lnTo>
                  <a:lnTo>
                    <a:pt x="895" y="402"/>
                  </a:lnTo>
                  <a:lnTo>
                    <a:pt x="893" y="380"/>
                  </a:lnTo>
                  <a:lnTo>
                    <a:pt x="889" y="358"/>
                  </a:lnTo>
                  <a:lnTo>
                    <a:pt x="884" y="336"/>
                  </a:lnTo>
                  <a:lnTo>
                    <a:pt x="878" y="315"/>
                  </a:lnTo>
                  <a:lnTo>
                    <a:pt x="870" y="294"/>
                  </a:lnTo>
                  <a:lnTo>
                    <a:pt x="862" y="274"/>
                  </a:lnTo>
                  <a:lnTo>
                    <a:pt x="853" y="254"/>
                  </a:lnTo>
                  <a:lnTo>
                    <a:pt x="843" y="234"/>
                  </a:lnTo>
                  <a:lnTo>
                    <a:pt x="833" y="216"/>
                  </a:lnTo>
                  <a:lnTo>
                    <a:pt x="821" y="197"/>
                  </a:lnTo>
                  <a:lnTo>
                    <a:pt x="808" y="180"/>
                  </a:lnTo>
                  <a:lnTo>
                    <a:pt x="795" y="163"/>
                  </a:lnTo>
                  <a:lnTo>
                    <a:pt x="781" y="147"/>
                  </a:lnTo>
                  <a:lnTo>
                    <a:pt x="766" y="131"/>
                  </a:lnTo>
                  <a:lnTo>
                    <a:pt x="750" y="116"/>
                  </a:lnTo>
                  <a:lnTo>
                    <a:pt x="734" y="102"/>
                  </a:lnTo>
                  <a:lnTo>
                    <a:pt x="717" y="89"/>
                  </a:lnTo>
                  <a:lnTo>
                    <a:pt x="699" y="76"/>
                  </a:lnTo>
                  <a:lnTo>
                    <a:pt x="681" y="65"/>
                  </a:lnTo>
                  <a:lnTo>
                    <a:pt x="662" y="54"/>
                  </a:lnTo>
                  <a:lnTo>
                    <a:pt x="643" y="44"/>
                  </a:lnTo>
                  <a:lnTo>
                    <a:pt x="623" y="35"/>
                  </a:lnTo>
                  <a:lnTo>
                    <a:pt x="603" y="27"/>
                  </a:lnTo>
                  <a:lnTo>
                    <a:pt x="582" y="20"/>
                  </a:lnTo>
                  <a:lnTo>
                    <a:pt x="561" y="14"/>
                  </a:lnTo>
                  <a:lnTo>
                    <a:pt x="539" y="9"/>
                  </a:lnTo>
                  <a:lnTo>
                    <a:pt x="517" y="5"/>
                  </a:lnTo>
                  <a:lnTo>
                    <a:pt x="495" y="2"/>
                  </a:lnTo>
                  <a:lnTo>
                    <a:pt x="472" y="0"/>
                  </a:lnTo>
                  <a:lnTo>
                    <a:pt x="449" y="0"/>
                  </a:lnTo>
                  <a:lnTo>
                    <a:pt x="426" y="0"/>
                  </a:lnTo>
                  <a:lnTo>
                    <a:pt x="403" y="2"/>
                  </a:lnTo>
                  <a:lnTo>
                    <a:pt x="380" y="5"/>
                  </a:lnTo>
                  <a:lnTo>
                    <a:pt x="358" y="9"/>
                  </a:lnTo>
                  <a:lnTo>
                    <a:pt x="337" y="14"/>
                  </a:lnTo>
                  <a:lnTo>
                    <a:pt x="315" y="20"/>
                  </a:lnTo>
                  <a:lnTo>
                    <a:pt x="295" y="27"/>
                  </a:lnTo>
                  <a:lnTo>
                    <a:pt x="274" y="35"/>
                  </a:lnTo>
                  <a:lnTo>
                    <a:pt x="254" y="44"/>
                  </a:lnTo>
                  <a:lnTo>
                    <a:pt x="235" y="54"/>
                  </a:lnTo>
                  <a:lnTo>
                    <a:pt x="216" y="65"/>
                  </a:lnTo>
                  <a:lnTo>
                    <a:pt x="198" y="76"/>
                  </a:lnTo>
                  <a:lnTo>
                    <a:pt x="180" y="89"/>
                  </a:lnTo>
                  <a:lnTo>
                    <a:pt x="163" y="102"/>
                  </a:lnTo>
                  <a:lnTo>
                    <a:pt x="147" y="116"/>
                  </a:lnTo>
                  <a:lnTo>
                    <a:pt x="131" y="131"/>
                  </a:lnTo>
                  <a:lnTo>
                    <a:pt x="117" y="147"/>
                  </a:lnTo>
                  <a:lnTo>
                    <a:pt x="102" y="163"/>
                  </a:lnTo>
                  <a:lnTo>
                    <a:pt x="89" y="180"/>
                  </a:lnTo>
                  <a:lnTo>
                    <a:pt x="77" y="197"/>
                  </a:lnTo>
                  <a:lnTo>
                    <a:pt x="65" y="216"/>
                  </a:lnTo>
                  <a:lnTo>
                    <a:pt x="54" y="234"/>
                  </a:lnTo>
                  <a:lnTo>
                    <a:pt x="44" y="254"/>
                  </a:lnTo>
                  <a:lnTo>
                    <a:pt x="35" y="274"/>
                  </a:lnTo>
                  <a:lnTo>
                    <a:pt x="27" y="294"/>
                  </a:lnTo>
                  <a:lnTo>
                    <a:pt x="20" y="315"/>
                  </a:lnTo>
                  <a:lnTo>
                    <a:pt x="14" y="336"/>
                  </a:lnTo>
                  <a:lnTo>
                    <a:pt x="9" y="358"/>
                  </a:lnTo>
                  <a:lnTo>
                    <a:pt x="5" y="380"/>
                  </a:lnTo>
                  <a:lnTo>
                    <a:pt x="2" y="402"/>
                  </a:lnTo>
                  <a:lnTo>
                    <a:pt x="0" y="425"/>
                  </a:lnTo>
                  <a:lnTo>
                    <a:pt x="0" y="448"/>
                  </a:lnTo>
                  <a:lnTo>
                    <a:pt x="0" y="471"/>
                  </a:lnTo>
                  <a:lnTo>
                    <a:pt x="2" y="493"/>
                  </a:lnTo>
                  <a:lnTo>
                    <a:pt x="5" y="516"/>
                  </a:lnTo>
                  <a:lnTo>
                    <a:pt x="9" y="538"/>
                  </a:lnTo>
                  <a:lnTo>
                    <a:pt x="14" y="559"/>
                  </a:lnTo>
                  <a:lnTo>
                    <a:pt x="20" y="581"/>
                  </a:lnTo>
                  <a:lnTo>
                    <a:pt x="27" y="601"/>
                  </a:lnTo>
                  <a:lnTo>
                    <a:pt x="35" y="622"/>
                  </a:lnTo>
                  <a:lnTo>
                    <a:pt x="44" y="642"/>
                  </a:lnTo>
                  <a:lnTo>
                    <a:pt x="54" y="661"/>
                  </a:lnTo>
                  <a:lnTo>
                    <a:pt x="65" y="680"/>
                  </a:lnTo>
                  <a:lnTo>
                    <a:pt x="77" y="698"/>
                  </a:lnTo>
                  <a:lnTo>
                    <a:pt x="89" y="715"/>
                  </a:lnTo>
                  <a:lnTo>
                    <a:pt x="102" y="732"/>
                  </a:lnTo>
                  <a:lnTo>
                    <a:pt x="117" y="748"/>
                  </a:lnTo>
                  <a:lnTo>
                    <a:pt x="131" y="764"/>
                  </a:lnTo>
                  <a:lnTo>
                    <a:pt x="147" y="779"/>
                  </a:lnTo>
                  <a:lnTo>
                    <a:pt x="163" y="793"/>
                  </a:lnTo>
                  <a:lnTo>
                    <a:pt x="180" y="806"/>
                  </a:lnTo>
                  <a:lnTo>
                    <a:pt x="198" y="819"/>
                  </a:lnTo>
                  <a:lnTo>
                    <a:pt x="216" y="831"/>
                  </a:lnTo>
                  <a:lnTo>
                    <a:pt x="235" y="841"/>
                  </a:lnTo>
                  <a:lnTo>
                    <a:pt x="254" y="851"/>
                  </a:lnTo>
                  <a:lnTo>
                    <a:pt x="274" y="860"/>
                  </a:lnTo>
                  <a:lnTo>
                    <a:pt x="295" y="868"/>
                  </a:lnTo>
                  <a:lnTo>
                    <a:pt x="315" y="875"/>
                  </a:lnTo>
                  <a:lnTo>
                    <a:pt x="337" y="881"/>
                  </a:lnTo>
                  <a:lnTo>
                    <a:pt x="358" y="886"/>
                  </a:lnTo>
                  <a:lnTo>
                    <a:pt x="380" y="890"/>
                  </a:lnTo>
                  <a:lnTo>
                    <a:pt x="403" y="893"/>
                  </a:lnTo>
                  <a:lnTo>
                    <a:pt x="426" y="895"/>
                  </a:lnTo>
                  <a:lnTo>
                    <a:pt x="449" y="896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292" name="Gruppieren 291"/>
            <p:cNvGrpSpPr/>
            <p:nvPr/>
          </p:nvGrpSpPr>
          <p:grpSpPr>
            <a:xfrm>
              <a:off x="4713057" y="1117601"/>
              <a:ext cx="1152128" cy="1152128"/>
              <a:chOff x="3707904" y="2564904"/>
              <a:chExt cx="1152128" cy="1152128"/>
            </a:xfrm>
          </p:grpSpPr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3756025" y="2620963"/>
                <a:ext cx="1057275" cy="1038225"/>
              </a:xfrm>
              <a:custGeom>
                <a:avLst/>
                <a:gdLst/>
                <a:ahLst/>
                <a:cxnLst>
                  <a:cxn ang="0">
                    <a:pos x="74" y="120"/>
                  </a:cxn>
                  <a:cxn ang="0">
                    <a:pos x="46" y="160"/>
                  </a:cxn>
                  <a:cxn ang="0">
                    <a:pos x="24" y="203"/>
                  </a:cxn>
                  <a:cxn ang="0">
                    <a:pos x="9" y="249"/>
                  </a:cxn>
                  <a:cxn ang="0">
                    <a:pos x="1" y="295"/>
                  </a:cxn>
                  <a:cxn ang="0">
                    <a:pos x="0" y="343"/>
                  </a:cxn>
                  <a:cxn ang="0">
                    <a:pos x="6" y="389"/>
                  </a:cxn>
                  <a:cxn ang="0">
                    <a:pos x="18" y="435"/>
                  </a:cxn>
                  <a:cxn ang="0">
                    <a:pos x="38" y="479"/>
                  </a:cxn>
                  <a:cxn ang="0">
                    <a:pos x="64" y="520"/>
                  </a:cxn>
                  <a:cxn ang="0">
                    <a:pos x="97" y="558"/>
                  </a:cxn>
                  <a:cxn ang="0">
                    <a:pos x="135" y="591"/>
                  </a:cxn>
                  <a:cxn ang="0">
                    <a:pos x="178" y="616"/>
                  </a:cxn>
                  <a:cxn ang="0">
                    <a:pos x="223" y="636"/>
                  </a:cxn>
                  <a:cxn ang="0">
                    <a:pos x="269" y="648"/>
                  </a:cxn>
                  <a:cxn ang="0">
                    <a:pos x="317" y="653"/>
                  </a:cxn>
                  <a:cxn ang="0">
                    <a:pos x="365" y="652"/>
                  </a:cxn>
                  <a:cxn ang="0">
                    <a:pos x="412" y="644"/>
                  </a:cxn>
                  <a:cxn ang="0">
                    <a:pos x="459" y="630"/>
                  </a:cxn>
                  <a:cxn ang="0">
                    <a:pos x="503" y="609"/>
                  </a:cxn>
                  <a:cxn ang="0">
                    <a:pos x="544" y="581"/>
                  </a:cxn>
                  <a:cxn ang="0">
                    <a:pos x="581" y="546"/>
                  </a:cxn>
                  <a:cxn ang="0">
                    <a:pos x="611" y="507"/>
                  </a:cxn>
                  <a:cxn ang="0">
                    <a:pos x="636" y="465"/>
                  </a:cxn>
                  <a:cxn ang="0">
                    <a:pos x="653" y="420"/>
                  </a:cxn>
                  <a:cxn ang="0">
                    <a:pos x="663" y="374"/>
                  </a:cxn>
                  <a:cxn ang="0">
                    <a:pos x="666" y="327"/>
                  </a:cxn>
                  <a:cxn ang="0">
                    <a:pos x="663" y="280"/>
                  </a:cxn>
                  <a:cxn ang="0">
                    <a:pos x="653" y="234"/>
                  </a:cxn>
                  <a:cxn ang="0">
                    <a:pos x="636" y="189"/>
                  </a:cxn>
                  <a:cxn ang="0">
                    <a:pos x="611" y="146"/>
                  </a:cxn>
                  <a:cxn ang="0">
                    <a:pos x="581" y="107"/>
                  </a:cxn>
                  <a:cxn ang="0">
                    <a:pos x="544" y="73"/>
                  </a:cxn>
                  <a:cxn ang="0">
                    <a:pos x="503" y="45"/>
                  </a:cxn>
                  <a:cxn ang="0">
                    <a:pos x="459" y="24"/>
                  </a:cxn>
                  <a:cxn ang="0">
                    <a:pos x="412" y="9"/>
                  </a:cxn>
                  <a:cxn ang="0">
                    <a:pos x="365" y="1"/>
                  </a:cxn>
                  <a:cxn ang="0">
                    <a:pos x="317" y="0"/>
                  </a:cxn>
                  <a:cxn ang="0">
                    <a:pos x="269" y="6"/>
                  </a:cxn>
                  <a:cxn ang="0">
                    <a:pos x="223" y="18"/>
                  </a:cxn>
                  <a:cxn ang="0">
                    <a:pos x="178" y="37"/>
                  </a:cxn>
                  <a:cxn ang="0">
                    <a:pos x="135" y="63"/>
                  </a:cxn>
                  <a:cxn ang="0">
                    <a:pos x="97" y="95"/>
                  </a:cxn>
                </a:cxnLst>
                <a:rect l="0" t="0" r="r" b="b"/>
                <a:pathLst>
                  <a:path w="666" h="654">
                    <a:moveTo>
                      <a:pt x="97" y="95"/>
                    </a:moveTo>
                    <a:lnTo>
                      <a:pt x="85" y="107"/>
                    </a:lnTo>
                    <a:lnTo>
                      <a:pt x="74" y="120"/>
                    </a:lnTo>
                    <a:lnTo>
                      <a:pt x="64" y="133"/>
                    </a:lnTo>
                    <a:lnTo>
                      <a:pt x="54" y="146"/>
                    </a:lnTo>
                    <a:lnTo>
                      <a:pt x="46" y="160"/>
                    </a:lnTo>
                    <a:lnTo>
                      <a:pt x="38" y="174"/>
                    </a:lnTo>
                    <a:lnTo>
                      <a:pt x="30" y="189"/>
                    </a:lnTo>
                    <a:lnTo>
                      <a:pt x="24" y="203"/>
                    </a:lnTo>
                    <a:lnTo>
                      <a:pt x="18" y="218"/>
                    </a:lnTo>
                    <a:lnTo>
                      <a:pt x="13" y="234"/>
                    </a:lnTo>
                    <a:lnTo>
                      <a:pt x="9" y="249"/>
                    </a:lnTo>
                    <a:lnTo>
                      <a:pt x="6" y="264"/>
                    </a:lnTo>
                    <a:lnTo>
                      <a:pt x="3" y="280"/>
                    </a:lnTo>
                    <a:lnTo>
                      <a:pt x="1" y="295"/>
                    </a:lnTo>
                    <a:lnTo>
                      <a:pt x="0" y="311"/>
                    </a:lnTo>
                    <a:lnTo>
                      <a:pt x="0" y="327"/>
                    </a:lnTo>
                    <a:lnTo>
                      <a:pt x="0" y="343"/>
                    </a:lnTo>
                    <a:lnTo>
                      <a:pt x="1" y="358"/>
                    </a:lnTo>
                    <a:lnTo>
                      <a:pt x="3" y="374"/>
                    </a:lnTo>
                    <a:lnTo>
                      <a:pt x="6" y="389"/>
                    </a:lnTo>
                    <a:lnTo>
                      <a:pt x="9" y="405"/>
                    </a:lnTo>
                    <a:lnTo>
                      <a:pt x="13" y="420"/>
                    </a:lnTo>
                    <a:lnTo>
                      <a:pt x="18" y="435"/>
                    </a:lnTo>
                    <a:lnTo>
                      <a:pt x="24" y="450"/>
                    </a:lnTo>
                    <a:lnTo>
                      <a:pt x="30" y="465"/>
                    </a:lnTo>
                    <a:lnTo>
                      <a:pt x="38" y="479"/>
                    </a:lnTo>
                    <a:lnTo>
                      <a:pt x="46" y="493"/>
                    </a:lnTo>
                    <a:lnTo>
                      <a:pt x="54" y="507"/>
                    </a:lnTo>
                    <a:lnTo>
                      <a:pt x="64" y="520"/>
                    </a:lnTo>
                    <a:lnTo>
                      <a:pt x="74" y="533"/>
                    </a:lnTo>
                    <a:lnTo>
                      <a:pt x="85" y="546"/>
                    </a:lnTo>
                    <a:lnTo>
                      <a:pt x="97" y="558"/>
                    </a:lnTo>
                    <a:lnTo>
                      <a:pt x="109" y="570"/>
                    </a:lnTo>
                    <a:lnTo>
                      <a:pt x="122" y="581"/>
                    </a:lnTo>
                    <a:lnTo>
                      <a:pt x="135" y="591"/>
                    </a:lnTo>
                    <a:lnTo>
                      <a:pt x="149" y="600"/>
                    </a:lnTo>
                    <a:lnTo>
                      <a:pt x="163" y="609"/>
                    </a:lnTo>
                    <a:lnTo>
                      <a:pt x="178" y="616"/>
                    </a:lnTo>
                    <a:lnTo>
                      <a:pt x="192" y="624"/>
                    </a:lnTo>
                    <a:lnTo>
                      <a:pt x="207" y="630"/>
                    </a:lnTo>
                    <a:lnTo>
                      <a:pt x="223" y="636"/>
                    </a:lnTo>
                    <a:lnTo>
                      <a:pt x="238" y="640"/>
                    </a:lnTo>
                    <a:lnTo>
                      <a:pt x="253" y="644"/>
                    </a:lnTo>
                    <a:lnTo>
                      <a:pt x="269" y="648"/>
                    </a:lnTo>
                    <a:lnTo>
                      <a:pt x="285" y="650"/>
                    </a:lnTo>
                    <a:lnTo>
                      <a:pt x="301" y="652"/>
                    </a:lnTo>
                    <a:lnTo>
                      <a:pt x="317" y="653"/>
                    </a:lnTo>
                    <a:lnTo>
                      <a:pt x="333" y="654"/>
                    </a:lnTo>
                    <a:lnTo>
                      <a:pt x="349" y="653"/>
                    </a:lnTo>
                    <a:lnTo>
                      <a:pt x="365" y="652"/>
                    </a:lnTo>
                    <a:lnTo>
                      <a:pt x="381" y="650"/>
                    </a:lnTo>
                    <a:lnTo>
                      <a:pt x="397" y="648"/>
                    </a:lnTo>
                    <a:lnTo>
                      <a:pt x="412" y="644"/>
                    </a:lnTo>
                    <a:lnTo>
                      <a:pt x="428" y="640"/>
                    </a:lnTo>
                    <a:lnTo>
                      <a:pt x="443" y="636"/>
                    </a:lnTo>
                    <a:lnTo>
                      <a:pt x="459" y="630"/>
                    </a:lnTo>
                    <a:lnTo>
                      <a:pt x="473" y="624"/>
                    </a:lnTo>
                    <a:lnTo>
                      <a:pt x="488" y="616"/>
                    </a:lnTo>
                    <a:lnTo>
                      <a:pt x="503" y="609"/>
                    </a:lnTo>
                    <a:lnTo>
                      <a:pt x="517" y="600"/>
                    </a:lnTo>
                    <a:lnTo>
                      <a:pt x="530" y="591"/>
                    </a:lnTo>
                    <a:lnTo>
                      <a:pt x="544" y="581"/>
                    </a:lnTo>
                    <a:lnTo>
                      <a:pt x="556" y="570"/>
                    </a:lnTo>
                    <a:lnTo>
                      <a:pt x="569" y="558"/>
                    </a:lnTo>
                    <a:lnTo>
                      <a:pt x="581" y="546"/>
                    </a:lnTo>
                    <a:lnTo>
                      <a:pt x="592" y="533"/>
                    </a:lnTo>
                    <a:lnTo>
                      <a:pt x="602" y="520"/>
                    </a:lnTo>
                    <a:lnTo>
                      <a:pt x="611" y="507"/>
                    </a:lnTo>
                    <a:lnTo>
                      <a:pt x="620" y="493"/>
                    </a:lnTo>
                    <a:lnTo>
                      <a:pt x="628" y="479"/>
                    </a:lnTo>
                    <a:lnTo>
                      <a:pt x="636" y="465"/>
                    </a:lnTo>
                    <a:lnTo>
                      <a:pt x="642" y="450"/>
                    </a:lnTo>
                    <a:lnTo>
                      <a:pt x="648" y="435"/>
                    </a:lnTo>
                    <a:lnTo>
                      <a:pt x="653" y="420"/>
                    </a:lnTo>
                    <a:lnTo>
                      <a:pt x="657" y="405"/>
                    </a:lnTo>
                    <a:lnTo>
                      <a:pt x="660" y="389"/>
                    </a:lnTo>
                    <a:lnTo>
                      <a:pt x="663" y="374"/>
                    </a:lnTo>
                    <a:lnTo>
                      <a:pt x="665" y="358"/>
                    </a:lnTo>
                    <a:lnTo>
                      <a:pt x="666" y="343"/>
                    </a:lnTo>
                    <a:lnTo>
                      <a:pt x="666" y="327"/>
                    </a:lnTo>
                    <a:lnTo>
                      <a:pt x="666" y="311"/>
                    </a:lnTo>
                    <a:lnTo>
                      <a:pt x="665" y="295"/>
                    </a:lnTo>
                    <a:lnTo>
                      <a:pt x="663" y="280"/>
                    </a:lnTo>
                    <a:lnTo>
                      <a:pt x="660" y="264"/>
                    </a:lnTo>
                    <a:lnTo>
                      <a:pt x="657" y="249"/>
                    </a:lnTo>
                    <a:lnTo>
                      <a:pt x="653" y="234"/>
                    </a:lnTo>
                    <a:lnTo>
                      <a:pt x="648" y="218"/>
                    </a:lnTo>
                    <a:lnTo>
                      <a:pt x="642" y="203"/>
                    </a:lnTo>
                    <a:lnTo>
                      <a:pt x="636" y="189"/>
                    </a:lnTo>
                    <a:lnTo>
                      <a:pt x="628" y="174"/>
                    </a:lnTo>
                    <a:lnTo>
                      <a:pt x="620" y="160"/>
                    </a:lnTo>
                    <a:lnTo>
                      <a:pt x="611" y="146"/>
                    </a:lnTo>
                    <a:lnTo>
                      <a:pt x="602" y="133"/>
                    </a:lnTo>
                    <a:lnTo>
                      <a:pt x="592" y="120"/>
                    </a:lnTo>
                    <a:lnTo>
                      <a:pt x="581" y="107"/>
                    </a:lnTo>
                    <a:lnTo>
                      <a:pt x="569" y="95"/>
                    </a:lnTo>
                    <a:lnTo>
                      <a:pt x="556" y="84"/>
                    </a:lnTo>
                    <a:lnTo>
                      <a:pt x="544" y="73"/>
                    </a:lnTo>
                    <a:lnTo>
                      <a:pt x="530" y="63"/>
                    </a:lnTo>
                    <a:lnTo>
                      <a:pt x="517" y="54"/>
                    </a:lnTo>
                    <a:lnTo>
                      <a:pt x="503" y="45"/>
                    </a:lnTo>
                    <a:lnTo>
                      <a:pt x="488" y="37"/>
                    </a:lnTo>
                    <a:lnTo>
                      <a:pt x="473" y="30"/>
                    </a:lnTo>
                    <a:lnTo>
                      <a:pt x="459" y="24"/>
                    </a:lnTo>
                    <a:lnTo>
                      <a:pt x="443" y="18"/>
                    </a:lnTo>
                    <a:lnTo>
                      <a:pt x="428" y="13"/>
                    </a:lnTo>
                    <a:lnTo>
                      <a:pt x="412" y="9"/>
                    </a:lnTo>
                    <a:lnTo>
                      <a:pt x="397" y="6"/>
                    </a:lnTo>
                    <a:lnTo>
                      <a:pt x="381" y="3"/>
                    </a:lnTo>
                    <a:lnTo>
                      <a:pt x="365" y="1"/>
                    </a:lnTo>
                    <a:lnTo>
                      <a:pt x="349" y="0"/>
                    </a:lnTo>
                    <a:lnTo>
                      <a:pt x="333" y="0"/>
                    </a:lnTo>
                    <a:lnTo>
                      <a:pt x="317" y="0"/>
                    </a:lnTo>
                    <a:lnTo>
                      <a:pt x="301" y="1"/>
                    </a:lnTo>
                    <a:lnTo>
                      <a:pt x="285" y="3"/>
                    </a:lnTo>
                    <a:lnTo>
                      <a:pt x="269" y="6"/>
                    </a:lnTo>
                    <a:lnTo>
                      <a:pt x="253" y="9"/>
                    </a:lnTo>
                    <a:lnTo>
                      <a:pt x="238" y="13"/>
                    </a:lnTo>
                    <a:lnTo>
                      <a:pt x="223" y="18"/>
                    </a:lnTo>
                    <a:lnTo>
                      <a:pt x="207" y="24"/>
                    </a:lnTo>
                    <a:lnTo>
                      <a:pt x="192" y="30"/>
                    </a:lnTo>
                    <a:lnTo>
                      <a:pt x="178" y="37"/>
                    </a:lnTo>
                    <a:lnTo>
                      <a:pt x="163" y="45"/>
                    </a:lnTo>
                    <a:lnTo>
                      <a:pt x="149" y="54"/>
                    </a:lnTo>
                    <a:lnTo>
                      <a:pt x="135" y="63"/>
                    </a:lnTo>
                    <a:lnTo>
                      <a:pt x="122" y="73"/>
                    </a:lnTo>
                    <a:lnTo>
                      <a:pt x="109" y="84"/>
                    </a:lnTo>
                    <a:lnTo>
                      <a:pt x="97" y="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3756025" y="2620963"/>
                <a:ext cx="1057275" cy="1038225"/>
              </a:xfrm>
              <a:custGeom>
                <a:avLst/>
                <a:gdLst/>
                <a:ahLst/>
                <a:cxnLst>
                  <a:cxn ang="0">
                    <a:pos x="74" y="120"/>
                  </a:cxn>
                  <a:cxn ang="0">
                    <a:pos x="46" y="160"/>
                  </a:cxn>
                  <a:cxn ang="0">
                    <a:pos x="24" y="203"/>
                  </a:cxn>
                  <a:cxn ang="0">
                    <a:pos x="9" y="249"/>
                  </a:cxn>
                  <a:cxn ang="0">
                    <a:pos x="1" y="295"/>
                  </a:cxn>
                  <a:cxn ang="0">
                    <a:pos x="0" y="343"/>
                  </a:cxn>
                  <a:cxn ang="0">
                    <a:pos x="6" y="389"/>
                  </a:cxn>
                  <a:cxn ang="0">
                    <a:pos x="18" y="435"/>
                  </a:cxn>
                  <a:cxn ang="0">
                    <a:pos x="38" y="479"/>
                  </a:cxn>
                  <a:cxn ang="0">
                    <a:pos x="64" y="520"/>
                  </a:cxn>
                  <a:cxn ang="0">
                    <a:pos x="97" y="558"/>
                  </a:cxn>
                  <a:cxn ang="0">
                    <a:pos x="135" y="591"/>
                  </a:cxn>
                  <a:cxn ang="0">
                    <a:pos x="178" y="616"/>
                  </a:cxn>
                  <a:cxn ang="0">
                    <a:pos x="223" y="636"/>
                  </a:cxn>
                  <a:cxn ang="0">
                    <a:pos x="269" y="648"/>
                  </a:cxn>
                  <a:cxn ang="0">
                    <a:pos x="317" y="653"/>
                  </a:cxn>
                  <a:cxn ang="0">
                    <a:pos x="365" y="652"/>
                  </a:cxn>
                  <a:cxn ang="0">
                    <a:pos x="412" y="644"/>
                  </a:cxn>
                  <a:cxn ang="0">
                    <a:pos x="459" y="630"/>
                  </a:cxn>
                  <a:cxn ang="0">
                    <a:pos x="503" y="609"/>
                  </a:cxn>
                  <a:cxn ang="0">
                    <a:pos x="544" y="581"/>
                  </a:cxn>
                  <a:cxn ang="0">
                    <a:pos x="581" y="546"/>
                  </a:cxn>
                  <a:cxn ang="0">
                    <a:pos x="611" y="507"/>
                  </a:cxn>
                  <a:cxn ang="0">
                    <a:pos x="636" y="465"/>
                  </a:cxn>
                  <a:cxn ang="0">
                    <a:pos x="653" y="420"/>
                  </a:cxn>
                  <a:cxn ang="0">
                    <a:pos x="663" y="374"/>
                  </a:cxn>
                  <a:cxn ang="0">
                    <a:pos x="666" y="327"/>
                  </a:cxn>
                  <a:cxn ang="0">
                    <a:pos x="663" y="280"/>
                  </a:cxn>
                  <a:cxn ang="0">
                    <a:pos x="653" y="234"/>
                  </a:cxn>
                  <a:cxn ang="0">
                    <a:pos x="636" y="189"/>
                  </a:cxn>
                  <a:cxn ang="0">
                    <a:pos x="611" y="146"/>
                  </a:cxn>
                  <a:cxn ang="0">
                    <a:pos x="581" y="107"/>
                  </a:cxn>
                  <a:cxn ang="0">
                    <a:pos x="544" y="73"/>
                  </a:cxn>
                  <a:cxn ang="0">
                    <a:pos x="503" y="45"/>
                  </a:cxn>
                  <a:cxn ang="0">
                    <a:pos x="459" y="24"/>
                  </a:cxn>
                  <a:cxn ang="0">
                    <a:pos x="412" y="9"/>
                  </a:cxn>
                  <a:cxn ang="0">
                    <a:pos x="365" y="1"/>
                  </a:cxn>
                  <a:cxn ang="0">
                    <a:pos x="317" y="0"/>
                  </a:cxn>
                  <a:cxn ang="0">
                    <a:pos x="269" y="6"/>
                  </a:cxn>
                  <a:cxn ang="0">
                    <a:pos x="223" y="18"/>
                  </a:cxn>
                  <a:cxn ang="0">
                    <a:pos x="178" y="37"/>
                  </a:cxn>
                  <a:cxn ang="0">
                    <a:pos x="135" y="63"/>
                  </a:cxn>
                  <a:cxn ang="0">
                    <a:pos x="97" y="95"/>
                  </a:cxn>
                </a:cxnLst>
                <a:rect l="0" t="0" r="r" b="b"/>
                <a:pathLst>
                  <a:path w="666" h="654">
                    <a:moveTo>
                      <a:pt x="97" y="95"/>
                    </a:moveTo>
                    <a:lnTo>
                      <a:pt x="85" y="107"/>
                    </a:lnTo>
                    <a:lnTo>
                      <a:pt x="74" y="120"/>
                    </a:lnTo>
                    <a:lnTo>
                      <a:pt x="64" y="133"/>
                    </a:lnTo>
                    <a:lnTo>
                      <a:pt x="54" y="146"/>
                    </a:lnTo>
                    <a:lnTo>
                      <a:pt x="46" y="160"/>
                    </a:lnTo>
                    <a:lnTo>
                      <a:pt x="38" y="174"/>
                    </a:lnTo>
                    <a:lnTo>
                      <a:pt x="30" y="189"/>
                    </a:lnTo>
                    <a:lnTo>
                      <a:pt x="24" y="203"/>
                    </a:lnTo>
                    <a:lnTo>
                      <a:pt x="18" y="218"/>
                    </a:lnTo>
                    <a:lnTo>
                      <a:pt x="13" y="234"/>
                    </a:lnTo>
                    <a:lnTo>
                      <a:pt x="9" y="249"/>
                    </a:lnTo>
                    <a:lnTo>
                      <a:pt x="6" y="264"/>
                    </a:lnTo>
                    <a:lnTo>
                      <a:pt x="3" y="280"/>
                    </a:lnTo>
                    <a:lnTo>
                      <a:pt x="1" y="295"/>
                    </a:lnTo>
                    <a:lnTo>
                      <a:pt x="0" y="311"/>
                    </a:lnTo>
                    <a:lnTo>
                      <a:pt x="0" y="327"/>
                    </a:lnTo>
                    <a:lnTo>
                      <a:pt x="0" y="343"/>
                    </a:lnTo>
                    <a:lnTo>
                      <a:pt x="1" y="358"/>
                    </a:lnTo>
                    <a:lnTo>
                      <a:pt x="3" y="374"/>
                    </a:lnTo>
                    <a:lnTo>
                      <a:pt x="6" y="389"/>
                    </a:lnTo>
                    <a:lnTo>
                      <a:pt x="9" y="405"/>
                    </a:lnTo>
                    <a:lnTo>
                      <a:pt x="13" y="420"/>
                    </a:lnTo>
                    <a:lnTo>
                      <a:pt x="18" y="435"/>
                    </a:lnTo>
                    <a:lnTo>
                      <a:pt x="24" y="450"/>
                    </a:lnTo>
                    <a:lnTo>
                      <a:pt x="30" y="465"/>
                    </a:lnTo>
                    <a:lnTo>
                      <a:pt x="38" y="479"/>
                    </a:lnTo>
                    <a:lnTo>
                      <a:pt x="46" y="493"/>
                    </a:lnTo>
                    <a:lnTo>
                      <a:pt x="54" y="507"/>
                    </a:lnTo>
                    <a:lnTo>
                      <a:pt x="64" y="520"/>
                    </a:lnTo>
                    <a:lnTo>
                      <a:pt x="74" y="533"/>
                    </a:lnTo>
                    <a:lnTo>
                      <a:pt x="85" y="546"/>
                    </a:lnTo>
                    <a:lnTo>
                      <a:pt x="97" y="558"/>
                    </a:lnTo>
                    <a:lnTo>
                      <a:pt x="109" y="570"/>
                    </a:lnTo>
                    <a:lnTo>
                      <a:pt x="122" y="581"/>
                    </a:lnTo>
                    <a:lnTo>
                      <a:pt x="135" y="591"/>
                    </a:lnTo>
                    <a:lnTo>
                      <a:pt x="149" y="600"/>
                    </a:lnTo>
                    <a:lnTo>
                      <a:pt x="163" y="609"/>
                    </a:lnTo>
                    <a:lnTo>
                      <a:pt x="178" y="616"/>
                    </a:lnTo>
                    <a:lnTo>
                      <a:pt x="192" y="624"/>
                    </a:lnTo>
                    <a:lnTo>
                      <a:pt x="207" y="630"/>
                    </a:lnTo>
                    <a:lnTo>
                      <a:pt x="223" y="636"/>
                    </a:lnTo>
                    <a:lnTo>
                      <a:pt x="238" y="640"/>
                    </a:lnTo>
                    <a:lnTo>
                      <a:pt x="253" y="644"/>
                    </a:lnTo>
                    <a:lnTo>
                      <a:pt x="269" y="648"/>
                    </a:lnTo>
                    <a:lnTo>
                      <a:pt x="285" y="650"/>
                    </a:lnTo>
                    <a:lnTo>
                      <a:pt x="301" y="652"/>
                    </a:lnTo>
                    <a:lnTo>
                      <a:pt x="317" y="653"/>
                    </a:lnTo>
                    <a:lnTo>
                      <a:pt x="333" y="654"/>
                    </a:lnTo>
                    <a:lnTo>
                      <a:pt x="349" y="653"/>
                    </a:lnTo>
                    <a:lnTo>
                      <a:pt x="365" y="652"/>
                    </a:lnTo>
                    <a:lnTo>
                      <a:pt x="381" y="650"/>
                    </a:lnTo>
                    <a:lnTo>
                      <a:pt x="397" y="648"/>
                    </a:lnTo>
                    <a:lnTo>
                      <a:pt x="412" y="644"/>
                    </a:lnTo>
                    <a:lnTo>
                      <a:pt x="428" y="640"/>
                    </a:lnTo>
                    <a:lnTo>
                      <a:pt x="443" y="636"/>
                    </a:lnTo>
                    <a:lnTo>
                      <a:pt x="459" y="630"/>
                    </a:lnTo>
                    <a:lnTo>
                      <a:pt x="473" y="624"/>
                    </a:lnTo>
                    <a:lnTo>
                      <a:pt x="488" y="616"/>
                    </a:lnTo>
                    <a:lnTo>
                      <a:pt x="503" y="609"/>
                    </a:lnTo>
                    <a:lnTo>
                      <a:pt x="517" y="600"/>
                    </a:lnTo>
                    <a:lnTo>
                      <a:pt x="530" y="591"/>
                    </a:lnTo>
                    <a:lnTo>
                      <a:pt x="544" y="581"/>
                    </a:lnTo>
                    <a:lnTo>
                      <a:pt x="556" y="570"/>
                    </a:lnTo>
                    <a:lnTo>
                      <a:pt x="569" y="558"/>
                    </a:lnTo>
                    <a:lnTo>
                      <a:pt x="581" y="546"/>
                    </a:lnTo>
                    <a:lnTo>
                      <a:pt x="592" y="533"/>
                    </a:lnTo>
                    <a:lnTo>
                      <a:pt x="602" y="520"/>
                    </a:lnTo>
                    <a:lnTo>
                      <a:pt x="611" y="507"/>
                    </a:lnTo>
                    <a:lnTo>
                      <a:pt x="620" y="493"/>
                    </a:lnTo>
                    <a:lnTo>
                      <a:pt x="628" y="479"/>
                    </a:lnTo>
                    <a:lnTo>
                      <a:pt x="636" y="465"/>
                    </a:lnTo>
                    <a:lnTo>
                      <a:pt x="642" y="450"/>
                    </a:lnTo>
                    <a:lnTo>
                      <a:pt x="648" y="435"/>
                    </a:lnTo>
                    <a:lnTo>
                      <a:pt x="653" y="420"/>
                    </a:lnTo>
                    <a:lnTo>
                      <a:pt x="657" y="405"/>
                    </a:lnTo>
                    <a:lnTo>
                      <a:pt x="660" y="389"/>
                    </a:lnTo>
                    <a:lnTo>
                      <a:pt x="663" y="374"/>
                    </a:lnTo>
                    <a:lnTo>
                      <a:pt x="665" y="358"/>
                    </a:lnTo>
                    <a:lnTo>
                      <a:pt x="666" y="343"/>
                    </a:lnTo>
                    <a:lnTo>
                      <a:pt x="666" y="327"/>
                    </a:lnTo>
                    <a:lnTo>
                      <a:pt x="666" y="311"/>
                    </a:lnTo>
                    <a:lnTo>
                      <a:pt x="665" y="295"/>
                    </a:lnTo>
                    <a:lnTo>
                      <a:pt x="663" y="280"/>
                    </a:lnTo>
                    <a:lnTo>
                      <a:pt x="660" y="264"/>
                    </a:lnTo>
                    <a:lnTo>
                      <a:pt x="657" y="249"/>
                    </a:lnTo>
                    <a:lnTo>
                      <a:pt x="653" y="234"/>
                    </a:lnTo>
                    <a:lnTo>
                      <a:pt x="648" y="218"/>
                    </a:lnTo>
                    <a:lnTo>
                      <a:pt x="642" y="203"/>
                    </a:lnTo>
                    <a:lnTo>
                      <a:pt x="636" y="189"/>
                    </a:lnTo>
                    <a:lnTo>
                      <a:pt x="628" y="174"/>
                    </a:lnTo>
                    <a:lnTo>
                      <a:pt x="620" y="160"/>
                    </a:lnTo>
                    <a:lnTo>
                      <a:pt x="611" y="146"/>
                    </a:lnTo>
                    <a:lnTo>
                      <a:pt x="602" y="133"/>
                    </a:lnTo>
                    <a:lnTo>
                      <a:pt x="592" y="120"/>
                    </a:lnTo>
                    <a:lnTo>
                      <a:pt x="581" y="107"/>
                    </a:lnTo>
                    <a:lnTo>
                      <a:pt x="569" y="95"/>
                    </a:lnTo>
                    <a:lnTo>
                      <a:pt x="556" y="84"/>
                    </a:lnTo>
                    <a:lnTo>
                      <a:pt x="544" y="73"/>
                    </a:lnTo>
                    <a:lnTo>
                      <a:pt x="530" y="63"/>
                    </a:lnTo>
                    <a:lnTo>
                      <a:pt x="517" y="54"/>
                    </a:lnTo>
                    <a:lnTo>
                      <a:pt x="503" y="45"/>
                    </a:lnTo>
                    <a:lnTo>
                      <a:pt x="488" y="37"/>
                    </a:lnTo>
                    <a:lnTo>
                      <a:pt x="473" y="30"/>
                    </a:lnTo>
                    <a:lnTo>
                      <a:pt x="459" y="24"/>
                    </a:lnTo>
                    <a:lnTo>
                      <a:pt x="443" y="18"/>
                    </a:lnTo>
                    <a:lnTo>
                      <a:pt x="428" y="13"/>
                    </a:lnTo>
                    <a:lnTo>
                      <a:pt x="412" y="9"/>
                    </a:lnTo>
                    <a:lnTo>
                      <a:pt x="397" y="6"/>
                    </a:lnTo>
                    <a:lnTo>
                      <a:pt x="381" y="3"/>
                    </a:lnTo>
                    <a:lnTo>
                      <a:pt x="365" y="1"/>
                    </a:lnTo>
                    <a:lnTo>
                      <a:pt x="349" y="0"/>
                    </a:lnTo>
                    <a:lnTo>
                      <a:pt x="333" y="0"/>
                    </a:lnTo>
                    <a:lnTo>
                      <a:pt x="317" y="0"/>
                    </a:lnTo>
                    <a:lnTo>
                      <a:pt x="301" y="1"/>
                    </a:lnTo>
                    <a:lnTo>
                      <a:pt x="285" y="3"/>
                    </a:lnTo>
                    <a:lnTo>
                      <a:pt x="269" y="6"/>
                    </a:lnTo>
                    <a:lnTo>
                      <a:pt x="253" y="9"/>
                    </a:lnTo>
                    <a:lnTo>
                      <a:pt x="238" y="13"/>
                    </a:lnTo>
                    <a:lnTo>
                      <a:pt x="223" y="18"/>
                    </a:lnTo>
                    <a:lnTo>
                      <a:pt x="207" y="24"/>
                    </a:lnTo>
                    <a:lnTo>
                      <a:pt x="192" y="30"/>
                    </a:lnTo>
                    <a:lnTo>
                      <a:pt x="178" y="37"/>
                    </a:lnTo>
                    <a:lnTo>
                      <a:pt x="163" y="45"/>
                    </a:lnTo>
                    <a:lnTo>
                      <a:pt x="149" y="54"/>
                    </a:lnTo>
                    <a:lnTo>
                      <a:pt x="135" y="63"/>
                    </a:lnTo>
                    <a:lnTo>
                      <a:pt x="122" y="73"/>
                    </a:lnTo>
                    <a:lnTo>
                      <a:pt x="109" y="84"/>
                    </a:lnTo>
                    <a:lnTo>
                      <a:pt x="97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3929063" y="2814638"/>
                <a:ext cx="725487" cy="747712"/>
              </a:xfrm>
              <a:custGeom>
                <a:avLst/>
                <a:gdLst/>
                <a:ahLst/>
                <a:cxnLst>
                  <a:cxn ang="0">
                    <a:pos x="138" y="18"/>
                  </a:cxn>
                  <a:cxn ang="0">
                    <a:pos x="127" y="41"/>
                  </a:cxn>
                  <a:cxn ang="0">
                    <a:pos x="119" y="68"/>
                  </a:cxn>
                  <a:cxn ang="0">
                    <a:pos x="111" y="97"/>
                  </a:cxn>
                  <a:cxn ang="0">
                    <a:pos x="121" y="115"/>
                  </a:cxn>
                  <a:cxn ang="0">
                    <a:pos x="137" y="136"/>
                  </a:cxn>
                  <a:cxn ang="0">
                    <a:pos x="154" y="125"/>
                  </a:cxn>
                  <a:cxn ang="0">
                    <a:pos x="173" y="77"/>
                  </a:cxn>
                  <a:cxn ang="0">
                    <a:pos x="180" y="85"/>
                  </a:cxn>
                  <a:cxn ang="0">
                    <a:pos x="195" y="133"/>
                  </a:cxn>
                  <a:cxn ang="0">
                    <a:pos x="209" y="189"/>
                  </a:cxn>
                  <a:cxn ang="0">
                    <a:pos x="216" y="222"/>
                  </a:cxn>
                  <a:cxn ang="0">
                    <a:pos x="215" y="233"/>
                  </a:cxn>
                  <a:cxn ang="0">
                    <a:pos x="204" y="256"/>
                  </a:cxn>
                  <a:cxn ang="0">
                    <a:pos x="189" y="287"/>
                  </a:cxn>
                  <a:cxn ang="0">
                    <a:pos x="178" y="321"/>
                  </a:cxn>
                  <a:cxn ang="0">
                    <a:pos x="179" y="343"/>
                  </a:cxn>
                  <a:cxn ang="0">
                    <a:pos x="186" y="356"/>
                  </a:cxn>
                  <a:cxn ang="0">
                    <a:pos x="190" y="346"/>
                  </a:cxn>
                  <a:cxn ang="0">
                    <a:pos x="197" y="328"/>
                  </a:cxn>
                  <a:cxn ang="0">
                    <a:pos x="228" y="280"/>
                  </a:cxn>
                  <a:cxn ang="0">
                    <a:pos x="299" y="186"/>
                  </a:cxn>
                  <a:cxn ang="0">
                    <a:pos x="370" y="95"/>
                  </a:cxn>
                  <a:cxn ang="0">
                    <a:pos x="403" y="53"/>
                  </a:cxn>
                  <a:cxn ang="0">
                    <a:pos x="423" y="54"/>
                  </a:cxn>
                  <a:cxn ang="0">
                    <a:pos x="443" y="53"/>
                  </a:cxn>
                  <a:cxn ang="0">
                    <a:pos x="450" y="73"/>
                  </a:cxn>
                  <a:cxn ang="0">
                    <a:pos x="457" y="93"/>
                  </a:cxn>
                  <a:cxn ang="0">
                    <a:pos x="424" y="136"/>
                  </a:cxn>
                  <a:cxn ang="0">
                    <a:pos x="350" y="229"/>
                  </a:cxn>
                  <a:cxn ang="0">
                    <a:pos x="277" y="322"/>
                  </a:cxn>
                  <a:cxn ang="0">
                    <a:pos x="244" y="365"/>
                  </a:cxn>
                  <a:cxn ang="0">
                    <a:pos x="233" y="370"/>
                  </a:cxn>
                  <a:cxn ang="0">
                    <a:pos x="217" y="379"/>
                  </a:cxn>
                  <a:cxn ang="0">
                    <a:pos x="201" y="395"/>
                  </a:cxn>
                  <a:cxn ang="0">
                    <a:pos x="203" y="412"/>
                  </a:cxn>
                  <a:cxn ang="0">
                    <a:pos x="198" y="441"/>
                  </a:cxn>
                  <a:cxn ang="0">
                    <a:pos x="180" y="466"/>
                  </a:cxn>
                  <a:cxn ang="0">
                    <a:pos x="149" y="471"/>
                  </a:cxn>
                  <a:cxn ang="0">
                    <a:pos x="127" y="458"/>
                  </a:cxn>
                  <a:cxn ang="0">
                    <a:pos x="120" y="433"/>
                  </a:cxn>
                  <a:cxn ang="0">
                    <a:pos x="128" y="403"/>
                  </a:cxn>
                  <a:cxn ang="0">
                    <a:pos x="151" y="382"/>
                  </a:cxn>
                  <a:cxn ang="0">
                    <a:pos x="135" y="362"/>
                  </a:cxn>
                  <a:cxn ang="0">
                    <a:pos x="102" y="348"/>
                  </a:cxn>
                  <a:cxn ang="0">
                    <a:pos x="70" y="336"/>
                  </a:cxn>
                  <a:cxn ang="0">
                    <a:pos x="56" y="327"/>
                  </a:cxn>
                  <a:cxn ang="0">
                    <a:pos x="19" y="300"/>
                  </a:cxn>
                  <a:cxn ang="0">
                    <a:pos x="8" y="256"/>
                  </a:cxn>
                  <a:cxn ang="0">
                    <a:pos x="29" y="262"/>
                  </a:cxn>
                  <a:cxn ang="0">
                    <a:pos x="8" y="225"/>
                  </a:cxn>
                  <a:cxn ang="0">
                    <a:pos x="0" y="173"/>
                  </a:cxn>
                  <a:cxn ang="0">
                    <a:pos x="5" y="121"/>
                  </a:cxn>
                  <a:cxn ang="0">
                    <a:pos x="25" y="88"/>
                  </a:cxn>
                  <a:cxn ang="0">
                    <a:pos x="29" y="101"/>
                  </a:cxn>
                  <a:cxn ang="0">
                    <a:pos x="32" y="115"/>
                  </a:cxn>
                  <a:cxn ang="0">
                    <a:pos x="45" y="74"/>
                  </a:cxn>
                  <a:cxn ang="0">
                    <a:pos x="71" y="41"/>
                  </a:cxn>
                  <a:cxn ang="0">
                    <a:pos x="106" y="17"/>
                  </a:cxn>
                  <a:cxn ang="0">
                    <a:pos x="148" y="0"/>
                  </a:cxn>
                </a:cxnLst>
                <a:rect l="0" t="0" r="r" b="b"/>
                <a:pathLst>
                  <a:path w="457" h="471">
                    <a:moveTo>
                      <a:pt x="148" y="0"/>
                    </a:moveTo>
                    <a:lnTo>
                      <a:pt x="147" y="2"/>
                    </a:lnTo>
                    <a:lnTo>
                      <a:pt x="145" y="5"/>
                    </a:lnTo>
                    <a:lnTo>
                      <a:pt x="144" y="7"/>
                    </a:lnTo>
                    <a:lnTo>
                      <a:pt x="142" y="10"/>
                    </a:lnTo>
                    <a:lnTo>
                      <a:pt x="140" y="12"/>
                    </a:lnTo>
                    <a:lnTo>
                      <a:pt x="139" y="15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5" y="24"/>
                    </a:lnTo>
                    <a:lnTo>
                      <a:pt x="133" y="27"/>
                    </a:lnTo>
                    <a:lnTo>
                      <a:pt x="132" y="29"/>
                    </a:lnTo>
                    <a:lnTo>
                      <a:pt x="131" y="32"/>
                    </a:lnTo>
                    <a:lnTo>
                      <a:pt x="130" y="35"/>
                    </a:lnTo>
                    <a:lnTo>
                      <a:pt x="129" y="38"/>
                    </a:lnTo>
                    <a:lnTo>
                      <a:pt x="127" y="41"/>
                    </a:lnTo>
                    <a:lnTo>
                      <a:pt x="126" y="45"/>
                    </a:lnTo>
                    <a:lnTo>
                      <a:pt x="125" y="48"/>
                    </a:lnTo>
                    <a:lnTo>
                      <a:pt x="124" y="51"/>
                    </a:lnTo>
                    <a:lnTo>
                      <a:pt x="123" y="54"/>
                    </a:lnTo>
                    <a:lnTo>
                      <a:pt x="122" y="57"/>
                    </a:lnTo>
                    <a:lnTo>
                      <a:pt x="121" y="61"/>
                    </a:lnTo>
                    <a:lnTo>
                      <a:pt x="120" y="64"/>
                    </a:lnTo>
                    <a:lnTo>
                      <a:pt x="119" y="68"/>
                    </a:lnTo>
                    <a:lnTo>
                      <a:pt x="118" y="71"/>
                    </a:lnTo>
                    <a:lnTo>
                      <a:pt x="117" y="75"/>
                    </a:lnTo>
                    <a:lnTo>
                      <a:pt x="116" y="78"/>
                    </a:lnTo>
                    <a:lnTo>
                      <a:pt x="115" y="82"/>
                    </a:lnTo>
                    <a:lnTo>
                      <a:pt x="114" y="85"/>
                    </a:lnTo>
                    <a:lnTo>
                      <a:pt x="113" y="89"/>
                    </a:lnTo>
                    <a:lnTo>
                      <a:pt x="112" y="93"/>
                    </a:lnTo>
                    <a:lnTo>
                      <a:pt x="111" y="97"/>
                    </a:lnTo>
                    <a:lnTo>
                      <a:pt x="110" y="101"/>
                    </a:lnTo>
                    <a:lnTo>
                      <a:pt x="110" y="101"/>
                    </a:lnTo>
                    <a:lnTo>
                      <a:pt x="111" y="102"/>
                    </a:lnTo>
                    <a:lnTo>
                      <a:pt x="113" y="104"/>
                    </a:lnTo>
                    <a:lnTo>
                      <a:pt x="114" y="106"/>
                    </a:lnTo>
                    <a:lnTo>
                      <a:pt x="116" y="109"/>
                    </a:lnTo>
                    <a:lnTo>
                      <a:pt x="119" y="112"/>
                    </a:lnTo>
                    <a:lnTo>
                      <a:pt x="121" y="115"/>
                    </a:lnTo>
                    <a:lnTo>
                      <a:pt x="124" y="119"/>
                    </a:lnTo>
                    <a:lnTo>
                      <a:pt x="126" y="122"/>
                    </a:lnTo>
                    <a:lnTo>
                      <a:pt x="129" y="125"/>
                    </a:lnTo>
                    <a:lnTo>
                      <a:pt x="131" y="128"/>
                    </a:lnTo>
                    <a:lnTo>
                      <a:pt x="133" y="131"/>
                    </a:lnTo>
                    <a:lnTo>
                      <a:pt x="135" y="133"/>
                    </a:lnTo>
                    <a:lnTo>
                      <a:pt x="136" y="135"/>
                    </a:lnTo>
                    <a:lnTo>
                      <a:pt x="137" y="136"/>
                    </a:lnTo>
                    <a:lnTo>
                      <a:pt x="137" y="137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3" y="139"/>
                    </a:lnTo>
                    <a:lnTo>
                      <a:pt x="145" y="137"/>
                    </a:lnTo>
                    <a:lnTo>
                      <a:pt x="148" y="134"/>
                    </a:lnTo>
                    <a:lnTo>
                      <a:pt x="151" y="130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1" y="114"/>
                    </a:lnTo>
                    <a:lnTo>
                      <a:pt x="164" y="108"/>
                    </a:lnTo>
                    <a:lnTo>
                      <a:pt x="166" y="101"/>
                    </a:lnTo>
                    <a:lnTo>
                      <a:pt x="169" y="95"/>
                    </a:lnTo>
                    <a:lnTo>
                      <a:pt x="171" y="89"/>
                    </a:lnTo>
                    <a:lnTo>
                      <a:pt x="172" y="82"/>
                    </a:lnTo>
                    <a:lnTo>
                      <a:pt x="173" y="77"/>
                    </a:lnTo>
                    <a:lnTo>
                      <a:pt x="173" y="71"/>
                    </a:lnTo>
                    <a:lnTo>
                      <a:pt x="174" y="71"/>
                    </a:lnTo>
                    <a:lnTo>
                      <a:pt x="174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7" y="78"/>
                    </a:lnTo>
                    <a:lnTo>
                      <a:pt x="179" y="81"/>
                    </a:lnTo>
                    <a:lnTo>
                      <a:pt x="180" y="85"/>
                    </a:lnTo>
                    <a:lnTo>
                      <a:pt x="182" y="90"/>
                    </a:lnTo>
                    <a:lnTo>
                      <a:pt x="183" y="95"/>
                    </a:lnTo>
                    <a:lnTo>
                      <a:pt x="185" y="101"/>
                    </a:lnTo>
                    <a:lnTo>
                      <a:pt x="187" y="107"/>
                    </a:lnTo>
                    <a:lnTo>
                      <a:pt x="189" y="113"/>
                    </a:lnTo>
                    <a:lnTo>
                      <a:pt x="191" y="120"/>
                    </a:lnTo>
                    <a:lnTo>
                      <a:pt x="193" y="127"/>
                    </a:lnTo>
                    <a:lnTo>
                      <a:pt x="195" y="133"/>
                    </a:lnTo>
                    <a:lnTo>
                      <a:pt x="196" y="141"/>
                    </a:lnTo>
                    <a:lnTo>
                      <a:pt x="198" y="148"/>
                    </a:lnTo>
                    <a:lnTo>
                      <a:pt x="200" y="155"/>
                    </a:lnTo>
                    <a:lnTo>
                      <a:pt x="202" y="162"/>
                    </a:lnTo>
                    <a:lnTo>
                      <a:pt x="204" y="169"/>
                    </a:lnTo>
                    <a:lnTo>
                      <a:pt x="206" y="176"/>
                    </a:lnTo>
                    <a:lnTo>
                      <a:pt x="207" y="182"/>
                    </a:lnTo>
                    <a:lnTo>
                      <a:pt x="209" y="189"/>
                    </a:lnTo>
                    <a:lnTo>
                      <a:pt x="210" y="195"/>
                    </a:lnTo>
                    <a:lnTo>
                      <a:pt x="212" y="200"/>
                    </a:lnTo>
                    <a:lnTo>
                      <a:pt x="213" y="205"/>
                    </a:lnTo>
                    <a:lnTo>
                      <a:pt x="214" y="210"/>
                    </a:lnTo>
                    <a:lnTo>
                      <a:pt x="214" y="214"/>
                    </a:lnTo>
                    <a:lnTo>
                      <a:pt x="215" y="217"/>
                    </a:lnTo>
                    <a:lnTo>
                      <a:pt x="216" y="220"/>
                    </a:lnTo>
                    <a:lnTo>
                      <a:pt x="216" y="222"/>
                    </a:lnTo>
                    <a:lnTo>
                      <a:pt x="216" y="223"/>
                    </a:lnTo>
                    <a:lnTo>
                      <a:pt x="216" y="224"/>
                    </a:lnTo>
                    <a:lnTo>
                      <a:pt x="217" y="224"/>
                    </a:lnTo>
                    <a:lnTo>
                      <a:pt x="217" y="226"/>
                    </a:lnTo>
                    <a:lnTo>
                      <a:pt x="216" y="227"/>
                    </a:lnTo>
                    <a:lnTo>
                      <a:pt x="216" y="229"/>
                    </a:lnTo>
                    <a:lnTo>
                      <a:pt x="215" y="230"/>
                    </a:lnTo>
                    <a:lnTo>
                      <a:pt x="215" y="233"/>
                    </a:lnTo>
                    <a:lnTo>
                      <a:pt x="214" y="235"/>
                    </a:lnTo>
                    <a:lnTo>
                      <a:pt x="213" y="237"/>
                    </a:lnTo>
                    <a:lnTo>
                      <a:pt x="211" y="240"/>
                    </a:lnTo>
                    <a:lnTo>
                      <a:pt x="210" y="243"/>
                    </a:lnTo>
                    <a:lnTo>
                      <a:pt x="209" y="246"/>
                    </a:lnTo>
                    <a:lnTo>
                      <a:pt x="207" y="249"/>
                    </a:lnTo>
                    <a:lnTo>
                      <a:pt x="205" y="252"/>
                    </a:lnTo>
                    <a:lnTo>
                      <a:pt x="204" y="256"/>
                    </a:lnTo>
                    <a:lnTo>
                      <a:pt x="202" y="259"/>
                    </a:lnTo>
                    <a:lnTo>
                      <a:pt x="200" y="263"/>
                    </a:lnTo>
                    <a:lnTo>
                      <a:pt x="198" y="266"/>
                    </a:lnTo>
                    <a:lnTo>
                      <a:pt x="196" y="270"/>
                    </a:lnTo>
                    <a:lnTo>
                      <a:pt x="195" y="274"/>
                    </a:lnTo>
                    <a:lnTo>
                      <a:pt x="193" y="278"/>
                    </a:lnTo>
                    <a:lnTo>
                      <a:pt x="191" y="282"/>
                    </a:lnTo>
                    <a:lnTo>
                      <a:pt x="189" y="287"/>
                    </a:lnTo>
                    <a:lnTo>
                      <a:pt x="187" y="291"/>
                    </a:lnTo>
                    <a:lnTo>
                      <a:pt x="186" y="295"/>
                    </a:lnTo>
                    <a:lnTo>
                      <a:pt x="184" y="299"/>
                    </a:lnTo>
                    <a:lnTo>
                      <a:pt x="182" y="304"/>
                    </a:lnTo>
                    <a:lnTo>
                      <a:pt x="181" y="308"/>
                    </a:lnTo>
                    <a:lnTo>
                      <a:pt x="180" y="312"/>
                    </a:lnTo>
                    <a:lnTo>
                      <a:pt x="179" y="316"/>
                    </a:lnTo>
                    <a:lnTo>
                      <a:pt x="178" y="321"/>
                    </a:lnTo>
                    <a:lnTo>
                      <a:pt x="177" y="325"/>
                    </a:lnTo>
                    <a:lnTo>
                      <a:pt x="176" y="327"/>
                    </a:lnTo>
                    <a:lnTo>
                      <a:pt x="176" y="330"/>
                    </a:lnTo>
                    <a:lnTo>
                      <a:pt x="176" y="333"/>
                    </a:lnTo>
                    <a:lnTo>
                      <a:pt x="177" y="335"/>
                    </a:lnTo>
                    <a:lnTo>
                      <a:pt x="177" y="338"/>
                    </a:lnTo>
                    <a:lnTo>
                      <a:pt x="178" y="340"/>
                    </a:lnTo>
                    <a:lnTo>
                      <a:pt x="179" y="343"/>
                    </a:lnTo>
                    <a:lnTo>
                      <a:pt x="180" y="345"/>
                    </a:lnTo>
                    <a:lnTo>
                      <a:pt x="181" y="347"/>
                    </a:lnTo>
                    <a:lnTo>
                      <a:pt x="182" y="349"/>
                    </a:lnTo>
                    <a:lnTo>
                      <a:pt x="183" y="351"/>
                    </a:lnTo>
                    <a:lnTo>
                      <a:pt x="184" y="353"/>
                    </a:lnTo>
                    <a:lnTo>
                      <a:pt x="185" y="354"/>
                    </a:lnTo>
                    <a:lnTo>
                      <a:pt x="185" y="355"/>
                    </a:lnTo>
                    <a:lnTo>
                      <a:pt x="186" y="356"/>
                    </a:lnTo>
                    <a:lnTo>
                      <a:pt x="187" y="355"/>
                    </a:lnTo>
                    <a:lnTo>
                      <a:pt x="188" y="354"/>
                    </a:lnTo>
                    <a:lnTo>
                      <a:pt x="189" y="353"/>
                    </a:lnTo>
                    <a:lnTo>
                      <a:pt x="189" y="352"/>
                    </a:lnTo>
                    <a:lnTo>
                      <a:pt x="190" y="350"/>
                    </a:lnTo>
                    <a:lnTo>
                      <a:pt x="190" y="349"/>
                    </a:lnTo>
                    <a:lnTo>
                      <a:pt x="190" y="348"/>
                    </a:lnTo>
                    <a:lnTo>
                      <a:pt x="190" y="346"/>
                    </a:lnTo>
                    <a:lnTo>
                      <a:pt x="191" y="345"/>
                    </a:lnTo>
                    <a:lnTo>
                      <a:pt x="191" y="343"/>
                    </a:lnTo>
                    <a:lnTo>
                      <a:pt x="191" y="341"/>
                    </a:lnTo>
                    <a:lnTo>
                      <a:pt x="192" y="339"/>
                    </a:lnTo>
                    <a:lnTo>
                      <a:pt x="192" y="336"/>
                    </a:lnTo>
                    <a:lnTo>
                      <a:pt x="194" y="334"/>
                    </a:lnTo>
                    <a:lnTo>
                      <a:pt x="195" y="331"/>
                    </a:lnTo>
                    <a:lnTo>
                      <a:pt x="197" y="328"/>
                    </a:lnTo>
                    <a:lnTo>
                      <a:pt x="197" y="326"/>
                    </a:lnTo>
                    <a:lnTo>
                      <a:pt x="199" y="323"/>
                    </a:lnTo>
                    <a:lnTo>
                      <a:pt x="201" y="319"/>
                    </a:lnTo>
                    <a:lnTo>
                      <a:pt x="205" y="313"/>
                    </a:lnTo>
                    <a:lnTo>
                      <a:pt x="210" y="306"/>
                    </a:lnTo>
                    <a:lnTo>
                      <a:pt x="215" y="299"/>
                    </a:lnTo>
                    <a:lnTo>
                      <a:pt x="221" y="290"/>
                    </a:lnTo>
                    <a:lnTo>
                      <a:pt x="228" y="280"/>
                    </a:lnTo>
                    <a:lnTo>
                      <a:pt x="236" y="270"/>
                    </a:lnTo>
                    <a:lnTo>
                      <a:pt x="244" y="259"/>
                    </a:lnTo>
                    <a:lnTo>
                      <a:pt x="252" y="248"/>
                    </a:lnTo>
                    <a:lnTo>
                      <a:pt x="261" y="236"/>
                    </a:lnTo>
                    <a:lnTo>
                      <a:pt x="270" y="224"/>
                    </a:lnTo>
                    <a:lnTo>
                      <a:pt x="280" y="212"/>
                    </a:lnTo>
                    <a:lnTo>
                      <a:pt x="289" y="199"/>
                    </a:lnTo>
                    <a:lnTo>
                      <a:pt x="299" y="186"/>
                    </a:lnTo>
                    <a:lnTo>
                      <a:pt x="309" y="174"/>
                    </a:lnTo>
                    <a:lnTo>
                      <a:pt x="318" y="161"/>
                    </a:lnTo>
                    <a:lnTo>
                      <a:pt x="328" y="149"/>
                    </a:lnTo>
                    <a:lnTo>
                      <a:pt x="337" y="137"/>
                    </a:lnTo>
                    <a:lnTo>
                      <a:pt x="346" y="126"/>
                    </a:lnTo>
                    <a:lnTo>
                      <a:pt x="355" y="115"/>
                    </a:lnTo>
                    <a:lnTo>
                      <a:pt x="363" y="104"/>
                    </a:lnTo>
                    <a:lnTo>
                      <a:pt x="370" y="95"/>
                    </a:lnTo>
                    <a:lnTo>
                      <a:pt x="377" y="86"/>
                    </a:lnTo>
                    <a:lnTo>
                      <a:pt x="383" y="78"/>
                    </a:lnTo>
                    <a:lnTo>
                      <a:pt x="389" y="71"/>
                    </a:lnTo>
                    <a:lnTo>
                      <a:pt x="394" y="65"/>
                    </a:lnTo>
                    <a:lnTo>
                      <a:pt x="397" y="60"/>
                    </a:lnTo>
                    <a:lnTo>
                      <a:pt x="400" y="56"/>
                    </a:lnTo>
                    <a:lnTo>
                      <a:pt x="402" y="54"/>
                    </a:lnTo>
                    <a:lnTo>
                      <a:pt x="403" y="53"/>
                    </a:lnTo>
                    <a:lnTo>
                      <a:pt x="403" y="53"/>
                    </a:lnTo>
                    <a:lnTo>
                      <a:pt x="404" y="53"/>
                    </a:lnTo>
                    <a:lnTo>
                      <a:pt x="406" y="53"/>
                    </a:lnTo>
                    <a:lnTo>
                      <a:pt x="409" y="54"/>
                    </a:lnTo>
                    <a:lnTo>
                      <a:pt x="412" y="54"/>
                    </a:lnTo>
                    <a:lnTo>
                      <a:pt x="415" y="54"/>
                    </a:lnTo>
                    <a:lnTo>
                      <a:pt x="419" y="54"/>
                    </a:lnTo>
                    <a:lnTo>
                      <a:pt x="423" y="54"/>
                    </a:lnTo>
                    <a:lnTo>
                      <a:pt x="426" y="54"/>
                    </a:lnTo>
                    <a:lnTo>
                      <a:pt x="430" y="54"/>
                    </a:lnTo>
                    <a:lnTo>
                      <a:pt x="433" y="54"/>
                    </a:lnTo>
                    <a:lnTo>
                      <a:pt x="436" y="54"/>
                    </a:lnTo>
                    <a:lnTo>
                      <a:pt x="439" y="53"/>
                    </a:lnTo>
                    <a:lnTo>
                      <a:pt x="441" y="53"/>
                    </a:lnTo>
                    <a:lnTo>
                      <a:pt x="442" y="53"/>
                    </a:lnTo>
                    <a:lnTo>
                      <a:pt x="443" y="53"/>
                    </a:lnTo>
                    <a:lnTo>
                      <a:pt x="443" y="54"/>
                    </a:lnTo>
                    <a:lnTo>
                      <a:pt x="443" y="55"/>
                    </a:lnTo>
                    <a:lnTo>
                      <a:pt x="444" y="57"/>
                    </a:lnTo>
                    <a:lnTo>
                      <a:pt x="445" y="60"/>
                    </a:lnTo>
                    <a:lnTo>
                      <a:pt x="446" y="63"/>
                    </a:lnTo>
                    <a:lnTo>
                      <a:pt x="447" y="66"/>
                    </a:lnTo>
                    <a:lnTo>
                      <a:pt x="448" y="69"/>
                    </a:lnTo>
                    <a:lnTo>
                      <a:pt x="450" y="73"/>
                    </a:lnTo>
                    <a:lnTo>
                      <a:pt x="451" y="77"/>
                    </a:lnTo>
                    <a:lnTo>
                      <a:pt x="452" y="81"/>
                    </a:lnTo>
                    <a:lnTo>
                      <a:pt x="453" y="84"/>
                    </a:lnTo>
                    <a:lnTo>
                      <a:pt x="455" y="87"/>
                    </a:lnTo>
                    <a:lnTo>
                      <a:pt x="455" y="90"/>
                    </a:lnTo>
                    <a:lnTo>
                      <a:pt x="456" y="91"/>
                    </a:lnTo>
                    <a:lnTo>
                      <a:pt x="457" y="93"/>
                    </a:lnTo>
                    <a:lnTo>
                      <a:pt x="457" y="93"/>
                    </a:lnTo>
                    <a:lnTo>
                      <a:pt x="456" y="94"/>
                    </a:lnTo>
                    <a:lnTo>
                      <a:pt x="454" y="96"/>
                    </a:lnTo>
                    <a:lnTo>
                      <a:pt x="452" y="100"/>
                    </a:lnTo>
                    <a:lnTo>
                      <a:pt x="448" y="105"/>
                    </a:lnTo>
                    <a:lnTo>
                      <a:pt x="443" y="111"/>
                    </a:lnTo>
                    <a:lnTo>
                      <a:pt x="437" y="118"/>
                    </a:lnTo>
                    <a:lnTo>
                      <a:pt x="431" y="127"/>
                    </a:lnTo>
                    <a:lnTo>
                      <a:pt x="424" y="136"/>
                    </a:lnTo>
                    <a:lnTo>
                      <a:pt x="416" y="145"/>
                    </a:lnTo>
                    <a:lnTo>
                      <a:pt x="407" y="156"/>
                    </a:lnTo>
                    <a:lnTo>
                      <a:pt x="399" y="167"/>
                    </a:lnTo>
                    <a:lnTo>
                      <a:pt x="389" y="179"/>
                    </a:lnTo>
                    <a:lnTo>
                      <a:pt x="380" y="191"/>
                    </a:lnTo>
                    <a:lnTo>
                      <a:pt x="370" y="204"/>
                    </a:lnTo>
                    <a:lnTo>
                      <a:pt x="360" y="216"/>
                    </a:lnTo>
                    <a:lnTo>
                      <a:pt x="350" y="229"/>
                    </a:lnTo>
                    <a:lnTo>
                      <a:pt x="340" y="242"/>
                    </a:lnTo>
                    <a:lnTo>
                      <a:pt x="330" y="254"/>
                    </a:lnTo>
                    <a:lnTo>
                      <a:pt x="321" y="267"/>
                    </a:lnTo>
                    <a:lnTo>
                      <a:pt x="311" y="279"/>
                    </a:lnTo>
                    <a:lnTo>
                      <a:pt x="302" y="291"/>
                    </a:lnTo>
                    <a:lnTo>
                      <a:pt x="293" y="302"/>
                    </a:lnTo>
                    <a:lnTo>
                      <a:pt x="285" y="312"/>
                    </a:lnTo>
                    <a:lnTo>
                      <a:pt x="277" y="322"/>
                    </a:lnTo>
                    <a:lnTo>
                      <a:pt x="270" y="332"/>
                    </a:lnTo>
                    <a:lnTo>
                      <a:pt x="263" y="340"/>
                    </a:lnTo>
                    <a:lnTo>
                      <a:pt x="258" y="347"/>
                    </a:lnTo>
                    <a:lnTo>
                      <a:pt x="253" y="353"/>
                    </a:lnTo>
                    <a:lnTo>
                      <a:pt x="249" y="358"/>
                    </a:lnTo>
                    <a:lnTo>
                      <a:pt x="246" y="362"/>
                    </a:lnTo>
                    <a:lnTo>
                      <a:pt x="244" y="364"/>
                    </a:lnTo>
                    <a:lnTo>
                      <a:pt x="244" y="365"/>
                    </a:lnTo>
                    <a:lnTo>
                      <a:pt x="243" y="365"/>
                    </a:lnTo>
                    <a:lnTo>
                      <a:pt x="243" y="365"/>
                    </a:lnTo>
                    <a:lnTo>
                      <a:pt x="242" y="366"/>
                    </a:lnTo>
                    <a:lnTo>
                      <a:pt x="241" y="366"/>
                    </a:lnTo>
                    <a:lnTo>
                      <a:pt x="239" y="367"/>
                    </a:lnTo>
                    <a:lnTo>
                      <a:pt x="237" y="368"/>
                    </a:lnTo>
                    <a:lnTo>
                      <a:pt x="235" y="369"/>
                    </a:lnTo>
                    <a:lnTo>
                      <a:pt x="233" y="370"/>
                    </a:lnTo>
                    <a:lnTo>
                      <a:pt x="231" y="372"/>
                    </a:lnTo>
                    <a:lnTo>
                      <a:pt x="229" y="373"/>
                    </a:lnTo>
                    <a:lnTo>
                      <a:pt x="227" y="374"/>
                    </a:lnTo>
                    <a:lnTo>
                      <a:pt x="224" y="375"/>
                    </a:lnTo>
                    <a:lnTo>
                      <a:pt x="222" y="376"/>
                    </a:lnTo>
                    <a:lnTo>
                      <a:pt x="220" y="378"/>
                    </a:lnTo>
                    <a:lnTo>
                      <a:pt x="218" y="378"/>
                    </a:lnTo>
                    <a:lnTo>
                      <a:pt x="217" y="379"/>
                    </a:lnTo>
                    <a:lnTo>
                      <a:pt x="214" y="381"/>
                    </a:lnTo>
                    <a:lnTo>
                      <a:pt x="211" y="383"/>
                    </a:lnTo>
                    <a:lnTo>
                      <a:pt x="208" y="385"/>
                    </a:lnTo>
                    <a:lnTo>
                      <a:pt x="206" y="387"/>
                    </a:lnTo>
                    <a:lnTo>
                      <a:pt x="204" y="389"/>
                    </a:lnTo>
                    <a:lnTo>
                      <a:pt x="203" y="391"/>
                    </a:lnTo>
                    <a:lnTo>
                      <a:pt x="202" y="393"/>
                    </a:lnTo>
                    <a:lnTo>
                      <a:pt x="201" y="395"/>
                    </a:lnTo>
                    <a:lnTo>
                      <a:pt x="201" y="396"/>
                    </a:lnTo>
                    <a:lnTo>
                      <a:pt x="201" y="396"/>
                    </a:lnTo>
                    <a:lnTo>
                      <a:pt x="201" y="398"/>
                    </a:lnTo>
                    <a:lnTo>
                      <a:pt x="201" y="400"/>
                    </a:lnTo>
                    <a:lnTo>
                      <a:pt x="202" y="402"/>
                    </a:lnTo>
                    <a:lnTo>
                      <a:pt x="202" y="405"/>
                    </a:lnTo>
                    <a:lnTo>
                      <a:pt x="202" y="408"/>
                    </a:lnTo>
                    <a:lnTo>
                      <a:pt x="203" y="412"/>
                    </a:lnTo>
                    <a:lnTo>
                      <a:pt x="203" y="415"/>
                    </a:lnTo>
                    <a:lnTo>
                      <a:pt x="203" y="419"/>
                    </a:lnTo>
                    <a:lnTo>
                      <a:pt x="203" y="423"/>
                    </a:lnTo>
                    <a:lnTo>
                      <a:pt x="202" y="427"/>
                    </a:lnTo>
                    <a:lnTo>
                      <a:pt x="202" y="430"/>
                    </a:lnTo>
                    <a:lnTo>
                      <a:pt x="201" y="434"/>
                    </a:lnTo>
                    <a:lnTo>
                      <a:pt x="200" y="438"/>
                    </a:lnTo>
                    <a:lnTo>
                      <a:pt x="198" y="441"/>
                    </a:lnTo>
                    <a:lnTo>
                      <a:pt x="197" y="445"/>
                    </a:lnTo>
                    <a:lnTo>
                      <a:pt x="195" y="449"/>
                    </a:lnTo>
                    <a:lnTo>
                      <a:pt x="193" y="452"/>
                    </a:lnTo>
                    <a:lnTo>
                      <a:pt x="191" y="456"/>
                    </a:lnTo>
                    <a:lnTo>
                      <a:pt x="189" y="459"/>
                    </a:lnTo>
                    <a:lnTo>
                      <a:pt x="186" y="461"/>
                    </a:lnTo>
                    <a:lnTo>
                      <a:pt x="183" y="464"/>
                    </a:lnTo>
                    <a:lnTo>
                      <a:pt x="180" y="466"/>
                    </a:lnTo>
                    <a:lnTo>
                      <a:pt x="177" y="467"/>
                    </a:lnTo>
                    <a:lnTo>
                      <a:pt x="174" y="469"/>
                    </a:lnTo>
                    <a:lnTo>
                      <a:pt x="170" y="470"/>
                    </a:lnTo>
                    <a:lnTo>
                      <a:pt x="167" y="471"/>
                    </a:lnTo>
                    <a:lnTo>
                      <a:pt x="163" y="471"/>
                    </a:lnTo>
                    <a:lnTo>
                      <a:pt x="158" y="471"/>
                    </a:lnTo>
                    <a:lnTo>
                      <a:pt x="154" y="471"/>
                    </a:lnTo>
                    <a:lnTo>
                      <a:pt x="149" y="471"/>
                    </a:lnTo>
                    <a:lnTo>
                      <a:pt x="145" y="469"/>
                    </a:lnTo>
                    <a:lnTo>
                      <a:pt x="141" y="468"/>
                    </a:lnTo>
                    <a:lnTo>
                      <a:pt x="138" y="467"/>
                    </a:lnTo>
                    <a:lnTo>
                      <a:pt x="135" y="465"/>
                    </a:lnTo>
                    <a:lnTo>
                      <a:pt x="133" y="464"/>
                    </a:lnTo>
                    <a:lnTo>
                      <a:pt x="130" y="462"/>
                    </a:lnTo>
                    <a:lnTo>
                      <a:pt x="128" y="460"/>
                    </a:lnTo>
                    <a:lnTo>
                      <a:pt x="127" y="458"/>
                    </a:lnTo>
                    <a:lnTo>
                      <a:pt x="125" y="456"/>
                    </a:lnTo>
                    <a:lnTo>
                      <a:pt x="124" y="454"/>
                    </a:lnTo>
                    <a:lnTo>
                      <a:pt x="123" y="451"/>
                    </a:lnTo>
                    <a:lnTo>
                      <a:pt x="122" y="448"/>
                    </a:lnTo>
                    <a:lnTo>
                      <a:pt x="121" y="444"/>
                    </a:lnTo>
                    <a:lnTo>
                      <a:pt x="121" y="441"/>
                    </a:lnTo>
                    <a:lnTo>
                      <a:pt x="120" y="437"/>
                    </a:lnTo>
                    <a:lnTo>
                      <a:pt x="120" y="433"/>
                    </a:lnTo>
                    <a:lnTo>
                      <a:pt x="120" y="428"/>
                    </a:lnTo>
                    <a:lnTo>
                      <a:pt x="120" y="424"/>
                    </a:lnTo>
                    <a:lnTo>
                      <a:pt x="121" y="420"/>
                    </a:lnTo>
                    <a:lnTo>
                      <a:pt x="122" y="416"/>
                    </a:lnTo>
                    <a:lnTo>
                      <a:pt x="123" y="412"/>
                    </a:lnTo>
                    <a:lnTo>
                      <a:pt x="124" y="409"/>
                    </a:lnTo>
                    <a:lnTo>
                      <a:pt x="126" y="406"/>
                    </a:lnTo>
                    <a:lnTo>
                      <a:pt x="128" y="403"/>
                    </a:lnTo>
                    <a:lnTo>
                      <a:pt x="130" y="400"/>
                    </a:lnTo>
                    <a:lnTo>
                      <a:pt x="132" y="397"/>
                    </a:lnTo>
                    <a:lnTo>
                      <a:pt x="135" y="395"/>
                    </a:lnTo>
                    <a:lnTo>
                      <a:pt x="138" y="392"/>
                    </a:lnTo>
                    <a:lnTo>
                      <a:pt x="141" y="390"/>
                    </a:lnTo>
                    <a:lnTo>
                      <a:pt x="144" y="387"/>
                    </a:lnTo>
                    <a:lnTo>
                      <a:pt x="148" y="384"/>
                    </a:lnTo>
                    <a:lnTo>
                      <a:pt x="151" y="382"/>
                    </a:lnTo>
                    <a:lnTo>
                      <a:pt x="151" y="379"/>
                    </a:lnTo>
                    <a:lnTo>
                      <a:pt x="150" y="376"/>
                    </a:lnTo>
                    <a:lnTo>
                      <a:pt x="148" y="374"/>
                    </a:lnTo>
                    <a:lnTo>
                      <a:pt x="146" y="371"/>
                    </a:lnTo>
                    <a:lnTo>
                      <a:pt x="144" y="369"/>
                    </a:lnTo>
                    <a:lnTo>
                      <a:pt x="141" y="366"/>
                    </a:lnTo>
                    <a:lnTo>
                      <a:pt x="138" y="364"/>
                    </a:lnTo>
                    <a:lnTo>
                      <a:pt x="135" y="362"/>
                    </a:lnTo>
                    <a:lnTo>
                      <a:pt x="131" y="360"/>
                    </a:lnTo>
                    <a:lnTo>
                      <a:pt x="127" y="358"/>
                    </a:lnTo>
                    <a:lnTo>
                      <a:pt x="123" y="356"/>
                    </a:lnTo>
                    <a:lnTo>
                      <a:pt x="119" y="354"/>
                    </a:lnTo>
                    <a:lnTo>
                      <a:pt x="115" y="353"/>
                    </a:lnTo>
                    <a:lnTo>
                      <a:pt x="111" y="351"/>
                    </a:lnTo>
                    <a:lnTo>
                      <a:pt x="106" y="349"/>
                    </a:lnTo>
                    <a:lnTo>
                      <a:pt x="102" y="348"/>
                    </a:lnTo>
                    <a:lnTo>
                      <a:pt x="98" y="346"/>
                    </a:lnTo>
                    <a:lnTo>
                      <a:pt x="93" y="345"/>
                    </a:lnTo>
                    <a:lnTo>
                      <a:pt x="89" y="343"/>
                    </a:lnTo>
                    <a:lnTo>
                      <a:pt x="85" y="342"/>
                    </a:lnTo>
                    <a:lnTo>
                      <a:pt x="81" y="340"/>
                    </a:lnTo>
                    <a:lnTo>
                      <a:pt x="77" y="339"/>
                    </a:lnTo>
                    <a:lnTo>
                      <a:pt x="73" y="338"/>
                    </a:lnTo>
                    <a:lnTo>
                      <a:pt x="70" y="336"/>
                    </a:lnTo>
                    <a:lnTo>
                      <a:pt x="67" y="335"/>
                    </a:lnTo>
                    <a:lnTo>
                      <a:pt x="64" y="334"/>
                    </a:lnTo>
                    <a:lnTo>
                      <a:pt x="62" y="333"/>
                    </a:lnTo>
                    <a:lnTo>
                      <a:pt x="60" y="331"/>
                    </a:lnTo>
                    <a:lnTo>
                      <a:pt x="58" y="330"/>
                    </a:lnTo>
                    <a:lnTo>
                      <a:pt x="57" y="329"/>
                    </a:lnTo>
                    <a:lnTo>
                      <a:pt x="56" y="328"/>
                    </a:lnTo>
                    <a:lnTo>
                      <a:pt x="56" y="327"/>
                    </a:lnTo>
                    <a:lnTo>
                      <a:pt x="51" y="326"/>
                    </a:lnTo>
                    <a:lnTo>
                      <a:pt x="47" y="325"/>
                    </a:lnTo>
                    <a:lnTo>
                      <a:pt x="42" y="323"/>
                    </a:lnTo>
                    <a:lnTo>
                      <a:pt x="37" y="320"/>
                    </a:lnTo>
                    <a:lnTo>
                      <a:pt x="32" y="315"/>
                    </a:lnTo>
                    <a:lnTo>
                      <a:pt x="27" y="311"/>
                    </a:lnTo>
                    <a:lnTo>
                      <a:pt x="23" y="306"/>
                    </a:lnTo>
                    <a:lnTo>
                      <a:pt x="19" y="300"/>
                    </a:lnTo>
                    <a:lnTo>
                      <a:pt x="15" y="294"/>
                    </a:lnTo>
                    <a:lnTo>
                      <a:pt x="12" y="288"/>
                    </a:lnTo>
                    <a:lnTo>
                      <a:pt x="9" y="283"/>
                    </a:lnTo>
                    <a:lnTo>
                      <a:pt x="7" y="277"/>
                    </a:lnTo>
                    <a:lnTo>
                      <a:pt x="6" y="271"/>
                    </a:lnTo>
                    <a:lnTo>
                      <a:pt x="6" y="266"/>
                    </a:lnTo>
                    <a:lnTo>
                      <a:pt x="7" y="260"/>
                    </a:lnTo>
                    <a:lnTo>
                      <a:pt x="8" y="256"/>
                    </a:lnTo>
                    <a:lnTo>
                      <a:pt x="12" y="260"/>
                    </a:lnTo>
                    <a:lnTo>
                      <a:pt x="16" y="263"/>
                    </a:lnTo>
                    <a:lnTo>
                      <a:pt x="19" y="264"/>
                    </a:lnTo>
                    <a:lnTo>
                      <a:pt x="23" y="264"/>
                    </a:lnTo>
                    <a:lnTo>
                      <a:pt x="25" y="263"/>
                    </a:lnTo>
                    <a:lnTo>
                      <a:pt x="27" y="263"/>
                    </a:lnTo>
                    <a:lnTo>
                      <a:pt x="28" y="262"/>
                    </a:lnTo>
                    <a:lnTo>
                      <a:pt x="29" y="262"/>
                    </a:lnTo>
                    <a:lnTo>
                      <a:pt x="26" y="258"/>
                    </a:lnTo>
                    <a:lnTo>
                      <a:pt x="23" y="255"/>
                    </a:lnTo>
                    <a:lnTo>
                      <a:pt x="20" y="251"/>
                    </a:lnTo>
                    <a:lnTo>
                      <a:pt x="17" y="247"/>
                    </a:lnTo>
                    <a:lnTo>
                      <a:pt x="14" y="242"/>
                    </a:lnTo>
                    <a:lnTo>
                      <a:pt x="12" y="237"/>
                    </a:lnTo>
                    <a:lnTo>
                      <a:pt x="10" y="231"/>
                    </a:lnTo>
                    <a:lnTo>
                      <a:pt x="8" y="225"/>
                    </a:lnTo>
                    <a:lnTo>
                      <a:pt x="6" y="219"/>
                    </a:lnTo>
                    <a:lnTo>
                      <a:pt x="5" y="213"/>
                    </a:lnTo>
                    <a:lnTo>
                      <a:pt x="3" y="207"/>
                    </a:lnTo>
                    <a:lnTo>
                      <a:pt x="2" y="200"/>
                    </a:lnTo>
                    <a:lnTo>
                      <a:pt x="1" y="193"/>
                    </a:lnTo>
                    <a:lnTo>
                      <a:pt x="1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1" y="145"/>
                    </a:lnTo>
                    <a:lnTo>
                      <a:pt x="1" y="139"/>
                    </a:lnTo>
                    <a:lnTo>
                      <a:pt x="2" y="133"/>
                    </a:lnTo>
                    <a:lnTo>
                      <a:pt x="4" y="127"/>
                    </a:lnTo>
                    <a:lnTo>
                      <a:pt x="5" y="121"/>
                    </a:lnTo>
                    <a:lnTo>
                      <a:pt x="7" y="115"/>
                    </a:lnTo>
                    <a:lnTo>
                      <a:pt x="9" y="110"/>
                    </a:lnTo>
                    <a:lnTo>
                      <a:pt x="11" y="105"/>
                    </a:lnTo>
                    <a:lnTo>
                      <a:pt x="13" y="101"/>
                    </a:lnTo>
                    <a:lnTo>
                      <a:pt x="16" y="97"/>
                    </a:lnTo>
                    <a:lnTo>
                      <a:pt x="19" y="93"/>
                    </a:lnTo>
                    <a:lnTo>
                      <a:pt x="22" y="90"/>
                    </a:lnTo>
                    <a:lnTo>
                      <a:pt x="25" y="88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3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9" y="103"/>
                    </a:lnTo>
                    <a:lnTo>
                      <a:pt x="30" y="105"/>
                    </a:lnTo>
                    <a:lnTo>
                      <a:pt x="30" y="107"/>
                    </a:lnTo>
                    <a:lnTo>
                      <a:pt x="31" y="108"/>
                    </a:lnTo>
                    <a:lnTo>
                      <a:pt x="31" y="110"/>
                    </a:lnTo>
                    <a:lnTo>
                      <a:pt x="32" y="112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09"/>
                    </a:lnTo>
                    <a:lnTo>
                      <a:pt x="34" y="104"/>
                    </a:lnTo>
                    <a:lnTo>
                      <a:pt x="36" y="98"/>
                    </a:lnTo>
                    <a:lnTo>
                      <a:pt x="37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3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51" y="65"/>
                    </a:lnTo>
                    <a:lnTo>
                      <a:pt x="54" y="60"/>
                    </a:lnTo>
                    <a:lnTo>
                      <a:pt x="57" y="56"/>
                    </a:lnTo>
                    <a:lnTo>
                      <a:pt x="60" y="52"/>
                    </a:lnTo>
                    <a:lnTo>
                      <a:pt x="64" y="48"/>
                    </a:lnTo>
                    <a:lnTo>
                      <a:pt x="67" y="45"/>
                    </a:lnTo>
                    <a:lnTo>
                      <a:pt x="71" y="41"/>
                    </a:lnTo>
                    <a:lnTo>
                      <a:pt x="75" y="38"/>
                    </a:lnTo>
                    <a:lnTo>
                      <a:pt x="79" y="34"/>
                    </a:lnTo>
                    <a:lnTo>
                      <a:pt x="83" y="31"/>
                    </a:lnTo>
                    <a:lnTo>
                      <a:pt x="87" y="28"/>
                    </a:lnTo>
                    <a:lnTo>
                      <a:pt x="92" y="25"/>
                    </a:lnTo>
                    <a:lnTo>
                      <a:pt x="96" y="22"/>
                    </a:lnTo>
                    <a:lnTo>
                      <a:pt x="101" y="19"/>
                    </a:lnTo>
                    <a:lnTo>
                      <a:pt x="106" y="17"/>
                    </a:lnTo>
                    <a:lnTo>
                      <a:pt x="111" y="14"/>
                    </a:lnTo>
                    <a:lnTo>
                      <a:pt x="116" y="12"/>
                    </a:lnTo>
                    <a:lnTo>
                      <a:pt x="121" y="9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37" y="3"/>
                    </a:lnTo>
                    <a:lnTo>
                      <a:pt x="143" y="1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3929063" y="2814638"/>
                <a:ext cx="725487" cy="747712"/>
              </a:xfrm>
              <a:custGeom>
                <a:avLst/>
                <a:gdLst/>
                <a:ahLst/>
                <a:cxnLst>
                  <a:cxn ang="0">
                    <a:pos x="138" y="18"/>
                  </a:cxn>
                  <a:cxn ang="0">
                    <a:pos x="127" y="41"/>
                  </a:cxn>
                  <a:cxn ang="0">
                    <a:pos x="119" y="68"/>
                  </a:cxn>
                  <a:cxn ang="0">
                    <a:pos x="111" y="97"/>
                  </a:cxn>
                  <a:cxn ang="0">
                    <a:pos x="121" y="115"/>
                  </a:cxn>
                  <a:cxn ang="0">
                    <a:pos x="137" y="136"/>
                  </a:cxn>
                  <a:cxn ang="0">
                    <a:pos x="154" y="125"/>
                  </a:cxn>
                  <a:cxn ang="0">
                    <a:pos x="173" y="77"/>
                  </a:cxn>
                  <a:cxn ang="0">
                    <a:pos x="180" y="85"/>
                  </a:cxn>
                  <a:cxn ang="0">
                    <a:pos x="195" y="133"/>
                  </a:cxn>
                  <a:cxn ang="0">
                    <a:pos x="209" y="189"/>
                  </a:cxn>
                  <a:cxn ang="0">
                    <a:pos x="216" y="222"/>
                  </a:cxn>
                  <a:cxn ang="0">
                    <a:pos x="215" y="233"/>
                  </a:cxn>
                  <a:cxn ang="0">
                    <a:pos x="204" y="256"/>
                  </a:cxn>
                  <a:cxn ang="0">
                    <a:pos x="189" y="287"/>
                  </a:cxn>
                  <a:cxn ang="0">
                    <a:pos x="178" y="321"/>
                  </a:cxn>
                  <a:cxn ang="0">
                    <a:pos x="179" y="343"/>
                  </a:cxn>
                  <a:cxn ang="0">
                    <a:pos x="186" y="356"/>
                  </a:cxn>
                  <a:cxn ang="0">
                    <a:pos x="190" y="346"/>
                  </a:cxn>
                  <a:cxn ang="0">
                    <a:pos x="197" y="328"/>
                  </a:cxn>
                  <a:cxn ang="0">
                    <a:pos x="228" y="280"/>
                  </a:cxn>
                  <a:cxn ang="0">
                    <a:pos x="299" y="186"/>
                  </a:cxn>
                  <a:cxn ang="0">
                    <a:pos x="370" y="95"/>
                  </a:cxn>
                  <a:cxn ang="0">
                    <a:pos x="403" y="53"/>
                  </a:cxn>
                  <a:cxn ang="0">
                    <a:pos x="423" y="54"/>
                  </a:cxn>
                  <a:cxn ang="0">
                    <a:pos x="443" y="53"/>
                  </a:cxn>
                  <a:cxn ang="0">
                    <a:pos x="450" y="73"/>
                  </a:cxn>
                  <a:cxn ang="0">
                    <a:pos x="457" y="93"/>
                  </a:cxn>
                  <a:cxn ang="0">
                    <a:pos x="424" y="136"/>
                  </a:cxn>
                  <a:cxn ang="0">
                    <a:pos x="350" y="229"/>
                  </a:cxn>
                  <a:cxn ang="0">
                    <a:pos x="277" y="322"/>
                  </a:cxn>
                  <a:cxn ang="0">
                    <a:pos x="244" y="365"/>
                  </a:cxn>
                  <a:cxn ang="0">
                    <a:pos x="233" y="370"/>
                  </a:cxn>
                  <a:cxn ang="0">
                    <a:pos x="217" y="379"/>
                  </a:cxn>
                  <a:cxn ang="0">
                    <a:pos x="201" y="395"/>
                  </a:cxn>
                  <a:cxn ang="0">
                    <a:pos x="203" y="412"/>
                  </a:cxn>
                  <a:cxn ang="0">
                    <a:pos x="198" y="441"/>
                  </a:cxn>
                  <a:cxn ang="0">
                    <a:pos x="180" y="466"/>
                  </a:cxn>
                  <a:cxn ang="0">
                    <a:pos x="149" y="471"/>
                  </a:cxn>
                  <a:cxn ang="0">
                    <a:pos x="127" y="458"/>
                  </a:cxn>
                  <a:cxn ang="0">
                    <a:pos x="120" y="433"/>
                  </a:cxn>
                  <a:cxn ang="0">
                    <a:pos x="128" y="403"/>
                  </a:cxn>
                  <a:cxn ang="0">
                    <a:pos x="151" y="382"/>
                  </a:cxn>
                  <a:cxn ang="0">
                    <a:pos x="135" y="362"/>
                  </a:cxn>
                  <a:cxn ang="0">
                    <a:pos x="102" y="348"/>
                  </a:cxn>
                  <a:cxn ang="0">
                    <a:pos x="70" y="336"/>
                  </a:cxn>
                  <a:cxn ang="0">
                    <a:pos x="56" y="327"/>
                  </a:cxn>
                  <a:cxn ang="0">
                    <a:pos x="19" y="300"/>
                  </a:cxn>
                  <a:cxn ang="0">
                    <a:pos x="8" y="256"/>
                  </a:cxn>
                  <a:cxn ang="0">
                    <a:pos x="29" y="262"/>
                  </a:cxn>
                  <a:cxn ang="0">
                    <a:pos x="8" y="225"/>
                  </a:cxn>
                  <a:cxn ang="0">
                    <a:pos x="0" y="173"/>
                  </a:cxn>
                  <a:cxn ang="0">
                    <a:pos x="5" y="121"/>
                  </a:cxn>
                  <a:cxn ang="0">
                    <a:pos x="25" y="88"/>
                  </a:cxn>
                  <a:cxn ang="0">
                    <a:pos x="29" y="101"/>
                  </a:cxn>
                  <a:cxn ang="0">
                    <a:pos x="32" y="115"/>
                  </a:cxn>
                  <a:cxn ang="0">
                    <a:pos x="45" y="74"/>
                  </a:cxn>
                  <a:cxn ang="0">
                    <a:pos x="71" y="41"/>
                  </a:cxn>
                  <a:cxn ang="0">
                    <a:pos x="106" y="17"/>
                  </a:cxn>
                  <a:cxn ang="0">
                    <a:pos x="148" y="0"/>
                  </a:cxn>
                </a:cxnLst>
                <a:rect l="0" t="0" r="r" b="b"/>
                <a:pathLst>
                  <a:path w="457" h="471">
                    <a:moveTo>
                      <a:pt x="148" y="0"/>
                    </a:moveTo>
                    <a:lnTo>
                      <a:pt x="147" y="2"/>
                    </a:lnTo>
                    <a:lnTo>
                      <a:pt x="145" y="5"/>
                    </a:lnTo>
                    <a:lnTo>
                      <a:pt x="144" y="7"/>
                    </a:lnTo>
                    <a:lnTo>
                      <a:pt x="142" y="10"/>
                    </a:lnTo>
                    <a:lnTo>
                      <a:pt x="140" y="12"/>
                    </a:lnTo>
                    <a:lnTo>
                      <a:pt x="139" y="15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5" y="24"/>
                    </a:lnTo>
                    <a:lnTo>
                      <a:pt x="133" y="27"/>
                    </a:lnTo>
                    <a:lnTo>
                      <a:pt x="132" y="29"/>
                    </a:lnTo>
                    <a:lnTo>
                      <a:pt x="131" y="32"/>
                    </a:lnTo>
                    <a:lnTo>
                      <a:pt x="130" y="35"/>
                    </a:lnTo>
                    <a:lnTo>
                      <a:pt x="129" y="38"/>
                    </a:lnTo>
                    <a:lnTo>
                      <a:pt x="127" y="41"/>
                    </a:lnTo>
                    <a:lnTo>
                      <a:pt x="126" y="45"/>
                    </a:lnTo>
                    <a:lnTo>
                      <a:pt x="125" y="48"/>
                    </a:lnTo>
                    <a:lnTo>
                      <a:pt x="124" y="51"/>
                    </a:lnTo>
                    <a:lnTo>
                      <a:pt x="123" y="54"/>
                    </a:lnTo>
                    <a:lnTo>
                      <a:pt x="122" y="57"/>
                    </a:lnTo>
                    <a:lnTo>
                      <a:pt x="121" y="61"/>
                    </a:lnTo>
                    <a:lnTo>
                      <a:pt x="120" y="64"/>
                    </a:lnTo>
                    <a:lnTo>
                      <a:pt x="119" y="68"/>
                    </a:lnTo>
                    <a:lnTo>
                      <a:pt x="118" y="71"/>
                    </a:lnTo>
                    <a:lnTo>
                      <a:pt x="117" y="75"/>
                    </a:lnTo>
                    <a:lnTo>
                      <a:pt x="116" y="78"/>
                    </a:lnTo>
                    <a:lnTo>
                      <a:pt x="115" y="82"/>
                    </a:lnTo>
                    <a:lnTo>
                      <a:pt x="114" y="85"/>
                    </a:lnTo>
                    <a:lnTo>
                      <a:pt x="113" y="89"/>
                    </a:lnTo>
                    <a:lnTo>
                      <a:pt x="112" y="93"/>
                    </a:lnTo>
                    <a:lnTo>
                      <a:pt x="111" y="97"/>
                    </a:lnTo>
                    <a:lnTo>
                      <a:pt x="110" y="101"/>
                    </a:lnTo>
                    <a:lnTo>
                      <a:pt x="110" y="101"/>
                    </a:lnTo>
                    <a:lnTo>
                      <a:pt x="111" y="102"/>
                    </a:lnTo>
                    <a:lnTo>
                      <a:pt x="113" y="104"/>
                    </a:lnTo>
                    <a:lnTo>
                      <a:pt x="114" y="106"/>
                    </a:lnTo>
                    <a:lnTo>
                      <a:pt x="116" y="109"/>
                    </a:lnTo>
                    <a:lnTo>
                      <a:pt x="119" y="112"/>
                    </a:lnTo>
                    <a:lnTo>
                      <a:pt x="121" y="115"/>
                    </a:lnTo>
                    <a:lnTo>
                      <a:pt x="124" y="119"/>
                    </a:lnTo>
                    <a:lnTo>
                      <a:pt x="126" y="122"/>
                    </a:lnTo>
                    <a:lnTo>
                      <a:pt x="129" y="125"/>
                    </a:lnTo>
                    <a:lnTo>
                      <a:pt x="131" y="128"/>
                    </a:lnTo>
                    <a:lnTo>
                      <a:pt x="133" y="131"/>
                    </a:lnTo>
                    <a:lnTo>
                      <a:pt x="135" y="133"/>
                    </a:lnTo>
                    <a:lnTo>
                      <a:pt x="136" y="135"/>
                    </a:lnTo>
                    <a:lnTo>
                      <a:pt x="137" y="136"/>
                    </a:lnTo>
                    <a:lnTo>
                      <a:pt x="137" y="137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3" y="139"/>
                    </a:lnTo>
                    <a:lnTo>
                      <a:pt x="145" y="137"/>
                    </a:lnTo>
                    <a:lnTo>
                      <a:pt x="148" y="134"/>
                    </a:lnTo>
                    <a:lnTo>
                      <a:pt x="151" y="130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1" y="114"/>
                    </a:lnTo>
                    <a:lnTo>
                      <a:pt x="164" y="108"/>
                    </a:lnTo>
                    <a:lnTo>
                      <a:pt x="166" y="101"/>
                    </a:lnTo>
                    <a:lnTo>
                      <a:pt x="169" y="95"/>
                    </a:lnTo>
                    <a:lnTo>
                      <a:pt x="171" y="89"/>
                    </a:lnTo>
                    <a:lnTo>
                      <a:pt x="172" y="82"/>
                    </a:lnTo>
                    <a:lnTo>
                      <a:pt x="173" y="77"/>
                    </a:lnTo>
                    <a:lnTo>
                      <a:pt x="173" y="71"/>
                    </a:lnTo>
                    <a:lnTo>
                      <a:pt x="174" y="71"/>
                    </a:lnTo>
                    <a:lnTo>
                      <a:pt x="174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7" y="78"/>
                    </a:lnTo>
                    <a:lnTo>
                      <a:pt x="179" y="81"/>
                    </a:lnTo>
                    <a:lnTo>
                      <a:pt x="180" y="85"/>
                    </a:lnTo>
                    <a:lnTo>
                      <a:pt x="182" y="90"/>
                    </a:lnTo>
                    <a:lnTo>
                      <a:pt x="183" y="95"/>
                    </a:lnTo>
                    <a:lnTo>
                      <a:pt x="185" y="101"/>
                    </a:lnTo>
                    <a:lnTo>
                      <a:pt x="187" y="107"/>
                    </a:lnTo>
                    <a:lnTo>
                      <a:pt x="189" y="113"/>
                    </a:lnTo>
                    <a:lnTo>
                      <a:pt x="191" y="120"/>
                    </a:lnTo>
                    <a:lnTo>
                      <a:pt x="193" y="127"/>
                    </a:lnTo>
                    <a:lnTo>
                      <a:pt x="195" y="133"/>
                    </a:lnTo>
                    <a:lnTo>
                      <a:pt x="196" y="141"/>
                    </a:lnTo>
                    <a:lnTo>
                      <a:pt x="198" y="148"/>
                    </a:lnTo>
                    <a:lnTo>
                      <a:pt x="200" y="155"/>
                    </a:lnTo>
                    <a:lnTo>
                      <a:pt x="202" y="162"/>
                    </a:lnTo>
                    <a:lnTo>
                      <a:pt x="204" y="169"/>
                    </a:lnTo>
                    <a:lnTo>
                      <a:pt x="206" y="176"/>
                    </a:lnTo>
                    <a:lnTo>
                      <a:pt x="207" y="182"/>
                    </a:lnTo>
                    <a:lnTo>
                      <a:pt x="209" y="189"/>
                    </a:lnTo>
                    <a:lnTo>
                      <a:pt x="210" y="195"/>
                    </a:lnTo>
                    <a:lnTo>
                      <a:pt x="212" y="200"/>
                    </a:lnTo>
                    <a:lnTo>
                      <a:pt x="213" y="205"/>
                    </a:lnTo>
                    <a:lnTo>
                      <a:pt x="214" y="210"/>
                    </a:lnTo>
                    <a:lnTo>
                      <a:pt x="214" y="214"/>
                    </a:lnTo>
                    <a:lnTo>
                      <a:pt x="215" y="217"/>
                    </a:lnTo>
                    <a:lnTo>
                      <a:pt x="216" y="220"/>
                    </a:lnTo>
                    <a:lnTo>
                      <a:pt x="216" y="222"/>
                    </a:lnTo>
                    <a:lnTo>
                      <a:pt x="216" y="223"/>
                    </a:lnTo>
                    <a:lnTo>
                      <a:pt x="216" y="224"/>
                    </a:lnTo>
                    <a:lnTo>
                      <a:pt x="217" y="224"/>
                    </a:lnTo>
                    <a:lnTo>
                      <a:pt x="217" y="226"/>
                    </a:lnTo>
                    <a:lnTo>
                      <a:pt x="216" y="227"/>
                    </a:lnTo>
                    <a:lnTo>
                      <a:pt x="216" y="229"/>
                    </a:lnTo>
                    <a:lnTo>
                      <a:pt x="215" y="230"/>
                    </a:lnTo>
                    <a:lnTo>
                      <a:pt x="215" y="233"/>
                    </a:lnTo>
                    <a:lnTo>
                      <a:pt x="214" y="235"/>
                    </a:lnTo>
                    <a:lnTo>
                      <a:pt x="213" y="237"/>
                    </a:lnTo>
                    <a:lnTo>
                      <a:pt x="211" y="240"/>
                    </a:lnTo>
                    <a:lnTo>
                      <a:pt x="210" y="243"/>
                    </a:lnTo>
                    <a:lnTo>
                      <a:pt x="209" y="246"/>
                    </a:lnTo>
                    <a:lnTo>
                      <a:pt x="207" y="249"/>
                    </a:lnTo>
                    <a:lnTo>
                      <a:pt x="205" y="252"/>
                    </a:lnTo>
                    <a:lnTo>
                      <a:pt x="204" y="256"/>
                    </a:lnTo>
                    <a:lnTo>
                      <a:pt x="202" y="259"/>
                    </a:lnTo>
                    <a:lnTo>
                      <a:pt x="200" y="263"/>
                    </a:lnTo>
                    <a:lnTo>
                      <a:pt x="198" y="266"/>
                    </a:lnTo>
                    <a:lnTo>
                      <a:pt x="196" y="270"/>
                    </a:lnTo>
                    <a:lnTo>
                      <a:pt x="195" y="274"/>
                    </a:lnTo>
                    <a:lnTo>
                      <a:pt x="193" y="278"/>
                    </a:lnTo>
                    <a:lnTo>
                      <a:pt x="191" y="282"/>
                    </a:lnTo>
                    <a:lnTo>
                      <a:pt x="189" y="287"/>
                    </a:lnTo>
                    <a:lnTo>
                      <a:pt x="187" y="291"/>
                    </a:lnTo>
                    <a:lnTo>
                      <a:pt x="186" y="295"/>
                    </a:lnTo>
                    <a:lnTo>
                      <a:pt x="184" y="299"/>
                    </a:lnTo>
                    <a:lnTo>
                      <a:pt x="182" y="304"/>
                    </a:lnTo>
                    <a:lnTo>
                      <a:pt x="181" y="308"/>
                    </a:lnTo>
                    <a:lnTo>
                      <a:pt x="180" y="312"/>
                    </a:lnTo>
                    <a:lnTo>
                      <a:pt x="179" y="316"/>
                    </a:lnTo>
                    <a:lnTo>
                      <a:pt x="178" y="321"/>
                    </a:lnTo>
                    <a:lnTo>
                      <a:pt x="177" y="325"/>
                    </a:lnTo>
                    <a:lnTo>
                      <a:pt x="176" y="327"/>
                    </a:lnTo>
                    <a:lnTo>
                      <a:pt x="176" y="330"/>
                    </a:lnTo>
                    <a:lnTo>
                      <a:pt x="176" y="333"/>
                    </a:lnTo>
                    <a:lnTo>
                      <a:pt x="177" y="335"/>
                    </a:lnTo>
                    <a:lnTo>
                      <a:pt x="177" y="338"/>
                    </a:lnTo>
                    <a:lnTo>
                      <a:pt x="178" y="340"/>
                    </a:lnTo>
                    <a:lnTo>
                      <a:pt x="179" y="343"/>
                    </a:lnTo>
                    <a:lnTo>
                      <a:pt x="180" y="345"/>
                    </a:lnTo>
                    <a:lnTo>
                      <a:pt x="181" y="347"/>
                    </a:lnTo>
                    <a:lnTo>
                      <a:pt x="182" y="349"/>
                    </a:lnTo>
                    <a:lnTo>
                      <a:pt x="183" y="351"/>
                    </a:lnTo>
                    <a:lnTo>
                      <a:pt x="184" y="353"/>
                    </a:lnTo>
                    <a:lnTo>
                      <a:pt x="185" y="354"/>
                    </a:lnTo>
                    <a:lnTo>
                      <a:pt x="185" y="355"/>
                    </a:lnTo>
                    <a:lnTo>
                      <a:pt x="186" y="356"/>
                    </a:lnTo>
                    <a:lnTo>
                      <a:pt x="187" y="355"/>
                    </a:lnTo>
                    <a:lnTo>
                      <a:pt x="188" y="354"/>
                    </a:lnTo>
                    <a:lnTo>
                      <a:pt x="189" y="353"/>
                    </a:lnTo>
                    <a:lnTo>
                      <a:pt x="189" y="352"/>
                    </a:lnTo>
                    <a:lnTo>
                      <a:pt x="190" y="350"/>
                    </a:lnTo>
                    <a:lnTo>
                      <a:pt x="190" y="349"/>
                    </a:lnTo>
                    <a:lnTo>
                      <a:pt x="190" y="348"/>
                    </a:lnTo>
                    <a:lnTo>
                      <a:pt x="190" y="346"/>
                    </a:lnTo>
                    <a:lnTo>
                      <a:pt x="191" y="345"/>
                    </a:lnTo>
                    <a:lnTo>
                      <a:pt x="191" y="343"/>
                    </a:lnTo>
                    <a:lnTo>
                      <a:pt x="191" y="341"/>
                    </a:lnTo>
                    <a:lnTo>
                      <a:pt x="192" y="339"/>
                    </a:lnTo>
                    <a:lnTo>
                      <a:pt x="192" y="336"/>
                    </a:lnTo>
                    <a:lnTo>
                      <a:pt x="194" y="334"/>
                    </a:lnTo>
                    <a:lnTo>
                      <a:pt x="195" y="331"/>
                    </a:lnTo>
                    <a:lnTo>
                      <a:pt x="197" y="328"/>
                    </a:lnTo>
                    <a:lnTo>
                      <a:pt x="197" y="326"/>
                    </a:lnTo>
                    <a:lnTo>
                      <a:pt x="199" y="323"/>
                    </a:lnTo>
                    <a:lnTo>
                      <a:pt x="201" y="319"/>
                    </a:lnTo>
                    <a:lnTo>
                      <a:pt x="205" y="313"/>
                    </a:lnTo>
                    <a:lnTo>
                      <a:pt x="210" y="306"/>
                    </a:lnTo>
                    <a:lnTo>
                      <a:pt x="215" y="299"/>
                    </a:lnTo>
                    <a:lnTo>
                      <a:pt x="221" y="290"/>
                    </a:lnTo>
                    <a:lnTo>
                      <a:pt x="228" y="280"/>
                    </a:lnTo>
                    <a:lnTo>
                      <a:pt x="236" y="270"/>
                    </a:lnTo>
                    <a:lnTo>
                      <a:pt x="244" y="259"/>
                    </a:lnTo>
                    <a:lnTo>
                      <a:pt x="252" y="248"/>
                    </a:lnTo>
                    <a:lnTo>
                      <a:pt x="261" y="236"/>
                    </a:lnTo>
                    <a:lnTo>
                      <a:pt x="270" y="224"/>
                    </a:lnTo>
                    <a:lnTo>
                      <a:pt x="280" y="212"/>
                    </a:lnTo>
                    <a:lnTo>
                      <a:pt x="289" y="199"/>
                    </a:lnTo>
                    <a:lnTo>
                      <a:pt x="299" y="186"/>
                    </a:lnTo>
                    <a:lnTo>
                      <a:pt x="309" y="174"/>
                    </a:lnTo>
                    <a:lnTo>
                      <a:pt x="318" y="161"/>
                    </a:lnTo>
                    <a:lnTo>
                      <a:pt x="328" y="149"/>
                    </a:lnTo>
                    <a:lnTo>
                      <a:pt x="337" y="137"/>
                    </a:lnTo>
                    <a:lnTo>
                      <a:pt x="346" y="126"/>
                    </a:lnTo>
                    <a:lnTo>
                      <a:pt x="355" y="115"/>
                    </a:lnTo>
                    <a:lnTo>
                      <a:pt x="363" y="104"/>
                    </a:lnTo>
                    <a:lnTo>
                      <a:pt x="370" y="95"/>
                    </a:lnTo>
                    <a:lnTo>
                      <a:pt x="377" y="86"/>
                    </a:lnTo>
                    <a:lnTo>
                      <a:pt x="383" y="78"/>
                    </a:lnTo>
                    <a:lnTo>
                      <a:pt x="389" y="71"/>
                    </a:lnTo>
                    <a:lnTo>
                      <a:pt x="394" y="65"/>
                    </a:lnTo>
                    <a:lnTo>
                      <a:pt x="397" y="60"/>
                    </a:lnTo>
                    <a:lnTo>
                      <a:pt x="400" y="56"/>
                    </a:lnTo>
                    <a:lnTo>
                      <a:pt x="402" y="54"/>
                    </a:lnTo>
                    <a:lnTo>
                      <a:pt x="403" y="53"/>
                    </a:lnTo>
                    <a:lnTo>
                      <a:pt x="403" y="53"/>
                    </a:lnTo>
                    <a:lnTo>
                      <a:pt x="404" y="53"/>
                    </a:lnTo>
                    <a:lnTo>
                      <a:pt x="406" y="53"/>
                    </a:lnTo>
                    <a:lnTo>
                      <a:pt x="409" y="54"/>
                    </a:lnTo>
                    <a:lnTo>
                      <a:pt x="412" y="54"/>
                    </a:lnTo>
                    <a:lnTo>
                      <a:pt x="415" y="54"/>
                    </a:lnTo>
                    <a:lnTo>
                      <a:pt x="419" y="54"/>
                    </a:lnTo>
                    <a:lnTo>
                      <a:pt x="423" y="54"/>
                    </a:lnTo>
                    <a:lnTo>
                      <a:pt x="426" y="54"/>
                    </a:lnTo>
                    <a:lnTo>
                      <a:pt x="430" y="54"/>
                    </a:lnTo>
                    <a:lnTo>
                      <a:pt x="433" y="54"/>
                    </a:lnTo>
                    <a:lnTo>
                      <a:pt x="436" y="54"/>
                    </a:lnTo>
                    <a:lnTo>
                      <a:pt x="439" y="53"/>
                    </a:lnTo>
                    <a:lnTo>
                      <a:pt x="441" y="53"/>
                    </a:lnTo>
                    <a:lnTo>
                      <a:pt x="442" y="53"/>
                    </a:lnTo>
                    <a:lnTo>
                      <a:pt x="443" y="53"/>
                    </a:lnTo>
                    <a:lnTo>
                      <a:pt x="443" y="54"/>
                    </a:lnTo>
                    <a:lnTo>
                      <a:pt x="443" y="55"/>
                    </a:lnTo>
                    <a:lnTo>
                      <a:pt x="444" y="57"/>
                    </a:lnTo>
                    <a:lnTo>
                      <a:pt x="445" y="60"/>
                    </a:lnTo>
                    <a:lnTo>
                      <a:pt x="446" y="63"/>
                    </a:lnTo>
                    <a:lnTo>
                      <a:pt x="447" y="66"/>
                    </a:lnTo>
                    <a:lnTo>
                      <a:pt x="448" y="69"/>
                    </a:lnTo>
                    <a:lnTo>
                      <a:pt x="450" y="73"/>
                    </a:lnTo>
                    <a:lnTo>
                      <a:pt x="451" y="77"/>
                    </a:lnTo>
                    <a:lnTo>
                      <a:pt x="452" y="81"/>
                    </a:lnTo>
                    <a:lnTo>
                      <a:pt x="453" y="84"/>
                    </a:lnTo>
                    <a:lnTo>
                      <a:pt x="455" y="87"/>
                    </a:lnTo>
                    <a:lnTo>
                      <a:pt x="455" y="90"/>
                    </a:lnTo>
                    <a:lnTo>
                      <a:pt x="456" y="91"/>
                    </a:lnTo>
                    <a:lnTo>
                      <a:pt x="457" y="93"/>
                    </a:lnTo>
                    <a:lnTo>
                      <a:pt x="457" y="93"/>
                    </a:lnTo>
                    <a:lnTo>
                      <a:pt x="456" y="94"/>
                    </a:lnTo>
                    <a:lnTo>
                      <a:pt x="454" y="96"/>
                    </a:lnTo>
                    <a:lnTo>
                      <a:pt x="452" y="100"/>
                    </a:lnTo>
                    <a:lnTo>
                      <a:pt x="448" y="105"/>
                    </a:lnTo>
                    <a:lnTo>
                      <a:pt x="443" y="111"/>
                    </a:lnTo>
                    <a:lnTo>
                      <a:pt x="437" y="118"/>
                    </a:lnTo>
                    <a:lnTo>
                      <a:pt x="431" y="127"/>
                    </a:lnTo>
                    <a:lnTo>
                      <a:pt x="424" y="136"/>
                    </a:lnTo>
                    <a:lnTo>
                      <a:pt x="416" y="145"/>
                    </a:lnTo>
                    <a:lnTo>
                      <a:pt x="407" y="156"/>
                    </a:lnTo>
                    <a:lnTo>
                      <a:pt x="399" y="167"/>
                    </a:lnTo>
                    <a:lnTo>
                      <a:pt x="389" y="179"/>
                    </a:lnTo>
                    <a:lnTo>
                      <a:pt x="380" y="191"/>
                    </a:lnTo>
                    <a:lnTo>
                      <a:pt x="370" y="204"/>
                    </a:lnTo>
                    <a:lnTo>
                      <a:pt x="360" y="216"/>
                    </a:lnTo>
                    <a:lnTo>
                      <a:pt x="350" y="229"/>
                    </a:lnTo>
                    <a:lnTo>
                      <a:pt x="340" y="242"/>
                    </a:lnTo>
                    <a:lnTo>
                      <a:pt x="330" y="254"/>
                    </a:lnTo>
                    <a:lnTo>
                      <a:pt x="321" y="267"/>
                    </a:lnTo>
                    <a:lnTo>
                      <a:pt x="311" y="279"/>
                    </a:lnTo>
                    <a:lnTo>
                      <a:pt x="302" y="291"/>
                    </a:lnTo>
                    <a:lnTo>
                      <a:pt x="293" y="302"/>
                    </a:lnTo>
                    <a:lnTo>
                      <a:pt x="285" y="312"/>
                    </a:lnTo>
                    <a:lnTo>
                      <a:pt x="277" y="322"/>
                    </a:lnTo>
                    <a:lnTo>
                      <a:pt x="270" y="332"/>
                    </a:lnTo>
                    <a:lnTo>
                      <a:pt x="263" y="340"/>
                    </a:lnTo>
                    <a:lnTo>
                      <a:pt x="258" y="347"/>
                    </a:lnTo>
                    <a:lnTo>
                      <a:pt x="253" y="353"/>
                    </a:lnTo>
                    <a:lnTo>
                      <a:pt x="249" y="358"/>
                    </a:lnTo>
                    <a:lnTo>
                      <a:pt x="246" y="362"/>
                    </a:lnTo>
                    <a:lnTo>
                      <a:pt x="244" y="364"/>
                    </a:lnTo>
                    <a:lnTo>
                      <a:pt x="244" y="365"/>
                    </a:lnTo>
                    <a:lnTo>
                      <a:pt x="243" y="365"/>
                    </a:lnTo>
                    <a:lnTo>
                      <a:pt x="243" y="365"/>
                    </a:lnTo>
                    <a:lnTo>
                      <a:pt x="242" y="366"/>
                    </a:lnTo>
                    <a:lnTo>
                      <a:pt x="241" y="366"/>
                    </a:lnTo>
                    <a:lnTo>
                      <a:pt x="239" y="367"/>
                    </a:lnTo>
                    <a:lnTo>
                      <a:pt x="237" y="368"/>
                    </a:lnTo>
                    <a:lnTo>
                      <a:pt x="235" y="369"/>
                    </a:lnTo>
                    <a:lnTo>
                      <a:pt x="233" y="370"/>
                    </a:lnTo>
                    <a:lnTo>
                      <a:pt x="231" y="372"/>
                    </a:lnTo>
                    <a:lnTo>
                      <a:pt x="229" y="373"/>
                    </a:lnTo>
                    <a:lnTo>
                      <a:pt x="227" y="374"/>
                    </a:lnTo>
                    <a:lnTo>
                      <a:pt x="224" y="375"/>
                    </a:lnTo>
                    <a:lnTo>
                      <a:pt x="222" y="376"/>
                    </a:lnTo>
                    <a:lnTo>
                      <a:pt x="220" y="378"/>
                    </a:lnTo>
                    <a:lnTo>
                      <a:pt x="218" y="378"/>
                    </a:lnTo>
                    <a:lnTo>
                      <a:pt x="217" y="379"/>
                    </a:lnTo>
                    <a:lnTo>
                      <a:pt x="214" y="381"/>
                    </a:lnTo>
                    <a:lnTo>
                      <a:pt x="211" y="383"/>
                    </a:lnTo>
                    <a:lnTo>
                      <a:pt x="208" y="385"/>
                    </a:lnTo>
                    <a:lnTo>
                      <a:pt x="206" y="387"/>
                    </a:lnTo>
                    <a:lnTo>
                      <a:pt x="204" y="389"/>
                    </a:lnTo>
                    <a:lnTo>
                      <a:pt x="203" y="391"/>
                    </a:lnTo>
                    <a:lnTo>
                      <a:pt x="202" y="393"/>
                    </a:lnTo>
                    <a:lnTo>
                      <a:pt x="201" y="395"/>
                    </a:lnTo>
                    <a:lnTo>
                      <a:pt x="201" y="396"/>
                    </a:lnTo>
                    <a:lnTo>
                      <a:pt x="201" y="396"/>
                    </a:lnTo>
                    <a:lnTo>
                      <a:pt x="201" y="398"/>
                    </a:lnTo>
                    <a:lnTo>
                      <a:pt x="201" y="400"/>
                    </a:lnTo>
                    <a:lnTo>
                      <a:pt x="202" y="402"/>
                    </a:lnTo>
                    <a:lnTo>
                      <a:pt x="202" y="405"/>
                    </a:lnTo>
                    <a:lnTo>
                      <a:pt x="202" y="408"/>
                    </a:lnTo>
                    <a:lnTo>
                      <a:pt x="203" y="412"/>
                    </a:lnTo>
                    <a:lnTo>
                      <a:pt x="203" y="415"/>
                    </a:lnTo>
                    <a:lnTo>
                      <a:pt x="203" y="419"/>
                    </a:lnTo>
                    <a:lnTo>
                      <a:pt x="203" y="423"/>
                    </a:lnTo>
                    <a:lnTo>
                      <a:pt x="202" y="427"/>
                    </a:lnTo>
                    <a:lnTo>
                      <a:pt x="202" y="430"/>
                    </a:lnTo>
                    <a:lnTo>
                      <a:pt x="201" y="434"/>
                    </a:lnTo>
                    <a:lnTo>
                      <a:pt x="200" y="438"/>
                    </a:lnTo>
                    <a:lnTo>
                      <a:pt x="198" y="441"/>
                    </a:lnTo>
                    <a:lnTo>
                      <a:pt x="197" y="445"/>
                    </a:lnTo>
                    <a:lnTo>
                      <a:pt x="195" y="449"/>
                    </a:lnTo>
                    <a:lnTo>
                      <a:pt x="193" y="452"/>
                    </a:lnTo>
                    <a:lnTo>
                      <a:pt x="191" y="456"/>
                    </a:lnTo>
                    <a:lnTo>
                      <a:pt x="189" y="459"/>
                    </a:lnTo>
                    <a:lnTo>
                      <a:pt x="186" y="461"/>
                    </a:lnTo>
                    <a:lnTo>
                      <a:pt x="183" y="464"/>
                    </a:lnTo>
                    <a:lnTo>
                      <a:pt x="180" y="466"/>
                    </a:lnTo>
                    <a:lnTo>
                      <a:pt x="177" y="467"/>
                    </a:lnTo>
                    <a:lnTo>
                      <a:pt x="174" y="469"/>
                    </a:lnTo>
                    <a:lnTo>
                      <a:pt x="170" y="470"/>
                    </a:lnTo>
                    <a:lnTo>
                      <a:pt x="167" y="471"/>
                    </a:lnTo>
                    <a:lnTo>
                      <a:pt x="163" y="471"/>
                    </a:lnTo>
                    <a:lnTo>
                      <a:pt x="158" y="471"/>
                    </a:lnTo>
                    <a:lnTo>
                      <a:pt x="154" y="471"/>
                    </a:lnTo>
                    <a:lnTo>
                      <a:pt x="149" y="471"/>
                    </a:lnTo>
                    <a:lnTo>
                      <a:pt x="145" y="469"/>
                    </a:lnTo>
                    <a:lnTo>
                      <a:pt x="141" y="468"/>
                    </a:lnTo>
                    <a:lnTo>
                      <a:pt x="138" y="467"/>
                    </a:lnTo>
                    <a:lnTo>
                      <a:pt x="135" y="465"/>
                    </a:lnTo>
                    <a:lnTo>
                      <a:pt x="133" y="464"/>
                    </a:lnTo>
                    <a:lnTo>
                      <a:pt x="130" y="462"/>
                    </a:lnTo>
                    <a:lnTo>
                      <a:pt x="128" y="460"/>
                    </a:lnTo>
                    <a:lnTo>
                      <a:pt x="127" y="458"/>
                    </a:lnTo>
                    <a:lnTo>
                      <a:pt x="125" y="456"/>
                    </a:lnTo>
                    <a:lnTo>
                      <a:pt x="124" y="454"/>
                    </a:lnTo>
                    <a:lnTo>
                      <a:pt x="123" y="451"/>
                    </a:lnTo>
                    <a:lnTo>
                      <a:pt x="122" y="448"/>
                    </a:lnTo>
                    <a:lnTo>
                      <a:pt x="121" y="444"/>
                    </a:lnTo>
                    <a:lnTo>
                      <a:pt x="121" y="441"/>
                    </a:lnTo>
                    <a:lnTo>
                      <a:pt x="120" y="437"/>
                    </a:lnTo>
                    <a:lnTo>
                      <a:pt x="120" y="433"/>
                    </a:lnTo>
                    <a:lnTo>
                      <a:pt x="120" y="428"/>
                    </a:lnTo>
                    <a:lnTo>
                      <a:pt x="120" y="424"/>
                    </a:lnTo>
                    <a:lnTo>
                      <a:pt x="121" y="420"/>
                    </a:lnTo>
                    <a:lnTo>
                      <a:pt x="122" y="416"/>
                    </a:lnTo>
                    <a:lnTo>
                      <a:pt x="123" y="412"/>
                    </a:lnTo>
                    <a:lnTo>
                      <a:pt x="124" y="409"/>
                    </a:lnTo>
                    <a:lnTo>
                      <a:pt x="126" y="406"/>
                    </a:lnTo>
                    <a:lnTo>
                      <a:pt x="128" y="403"/>
                    </a:lnTo>
                    <a:lnTo>
                      <a:pt x="130" y="400"/>
                    </a:lnTo>
                    <a:lnTo>
                      <a:pt x="132" y="397"/>
                    </a:lnTo>
                    <a:lnTo>
                      <a:pt x="135" y="395"/>
                    </a:lnTo>
                    <a:lnTo>
                      <a:pt x="138" y="392"/>
                    </a:lnTo>
                    <a:lnTo>
                      <a:pt x="141" y="390"/>
                    </a:lnTo>
                    <a:lnTo>
                      <a:pt x="144" y="387"/>
                    </a:lnTo>
                    <a:lnTo>
                      <a:pt x="148" y="384"/>
                    </a:lnTo>
                    <a:lnTo>
                      <a:pt x="151" y="382"/>
                    </a:lnTo>
                    <a:lnTo>
                      <a:pt x="151" y="379"/>
                    </a:lnTo>
                    <a:lnTo>
                      <a:pt x="150" y="376"/>
                    </a:lnTo>
                    <a:lnTo>
                      <a:pt x="148" y="374"/>
                    </a:lnTo>
                    <a:lnTo>
                      <a:pt x="146" y="371"/>
                    </a:lnTo>
                    <a:lnTo>
                      <a:pt x="144" y="369"/>
                    </a:lnTo>
                    <a:lnTo>
                      <a:pt x="141" y="366"/>
                    </a:lnTo>
                    <a:lnTo>
                      <a:pt x="138" y="364"/>
                    </a:lnTo>
                    <a:lnTo>
                      <a:pt x="135" y="362"/>
                    </a:lnTo>
                    <a:lnTo>
                      <a:pt x="131" y="360"/>
                    </a:lnTo>
                    <a:lnTo>
                      <a:pt x="127" y="358"/>
                    </a:lnTo>
                    <a:lnTo>
                      <a:pt x="123" y="356"/>
                    </a:lnTo>
                    <a:lnTo>
                      <a:pt x="119" y="354"/>
                    </a:lnTo>
                    <a:lnTo>
                      <a:pt x="115" y="353"/>
                    </a:lnTo>
                    <a:lnTo>
                      <a:pt x="111" y="351"/>
                    </a:lnTo>
                    <a:lnTo>
                      <a:pt x="106" y="349"/>
                    </a:lnTo>
                    <a:lnTo>
                      <a:pt x="102" y="348"/>
                    </a:lnTo>
                    <a:lnTo>
                      <a:pt x="98" y="346"/>
                    </a:lnTo>
                    <a:lnTo>
                      <a:pt x="93" y="345"/>
                    </a:lnTo>
                    <a:lnTo>
                      <a:pt x="89" y="343"/>
                    </a:lnTo>
                    <a:lnTo>
                      <a:pt x="85" y="342"/>
                    </a:lnTo>
                    <a:lnTo>
                      <a:pt x="81" y="340"/>
                    </a:lnTo>
                    <a:lnTo>
                      <a:pt x="77" y="339"/>
                    </a:lnTo>
                    <a:lnTo>
                      <a:pt x="73" y="338"/>
                    </a:lnTo>
                    <a:lnTo>
                      <a:pt x="70" y="336"/>
                    </a:lnTo>
                    <a:lnTo>
                      <a:pt x="67" y="335"/>
                    </a:lnTo>
                    <a:lnTo>
                      <a:pt x="64" y="334"/>
                    </a:lnTo>
                    <a:lnTo>
                      <a:pt x="62" y="333"/>
                    </a:lnTo>
                    <a:lnTo>
                      <a:pt x="60" y="331"/>
                    </a:lnTo>
                    <a:lnTo>
                      <a:pt x="58" y="330"/>
                    </a:lnTo>
                    <a:lnTo>
                      <a:pt x="57" y="329"/>
                    </a:lnTo>
                    <a:lnTo>
                      <a:pt x="56" y="328"/>
                    </a:lnTo>
                    <a:lnTo>
                      <a:pt x="56" y="327"/>
                    </a:lnTo>
                    <a:lnTo>
                      <a:pt x="51" y="326"/>
                    </a:lnTo>
                    <a:lnTo>
                      <a:pt x="47" y="325"/>
                    </a:lnTo>
                    <a:lnTo>
                      <a:pt x="42" y="323"/>
                    </a:lnTo>
                    <a:lnTo>
                      <a:pt x="37" y="320"/>
                    </a:lnTo>
                    <a:lnTo>
                      <a:pt x="32" y="315"/>
                    </a:lnTo>
                    <a:lnTo>
                      <a:pt x="27" y="311"/>
                    </a:lnTo>
                    <a:lnTo>
                      <a:pt x="23" y="306"/>
                    </a:lnTo>
                    <a:lnTo>
                      <a:pt x="19" y="300"/>
                    </a:lnTo>
                    <a:lnTo>
                      <a:pt x="15" y="294"/>
                    </a:lnTo>
                    <a:lnTo>
                      <a:pt x="12" y="288"/>
                    </a:lnTo>
                    <a:lnTo>
                      <a:pt x="9" y="283"/>
                    </a:lnTo>
                    <a:lnTo>
                      <a:pt x="7" y="277"/>
                    </a:lnTo>
                    <a:lnTo>
                      <a:pt x="6" y="271"/>
                    </a:lnTo>
                    <a:lnTo>
                      <a:pt x="6" y="266"/>
                    </a:lnTo>
                    <a:lnTo>
                      <a:pt x="7" y="260"/>
                    </a:lnTo>
                    <a:lnTo>
                      <a:pt x="8" y="256"/>
                    </a:lnTo>
                    <a:lnTo>
                      <a:pt x="12" y="260"/>
                    </a:lnTo>
                    <a:lnTo>
                      <a:pt x="16" y="263"/>
                    </a:lnTo>
                    <a:lnTo>
                      <a:pt x="19" y="264"/>
                    </a:lnTo>
                    <a:lnTo>
                      <a:pt x="23" y="264"/>
                    </a:lnTo>
                    <a:lnTo>
                      <a:pt x="25" y="263"/>
                    </a:lnTo>
                    <a:lnTo>
                      <a:pt x="27" y="263"/>
                    </a:lnTo>
                    <a:lnTo>
                      <a:pt x="28" y="262"/>
                    </a:lnTo>
                    <a:lnTo>
                      <a:pt x="29" y="262"/>
                    </a:lnTo>
                    <a:lnTo>
                      <a:pt x="26" y="258"/>
                    </a:lnTo>
                    <a:lnTo>
                      <a:pt x="23" y="255"/>
                    </a:lnTo>
                    <a:lnTo>
                      <a:pt x="20" y="251"/>
                    </a:lnTo>
                    <a:lnTo>
                      <a:pt x="17" y="247"/>
                    </a:lnTo>
                    <a:lnTo>
                      <a:pt x="14" y="242"/>
                    </a:lnTo>
                    <a:lnTo>
                      <a:pt x="12" y="237"/>
                    </a:lnTo>
                    <a:lnTo>
                      <a:pt x="10" y="231"/>
                    </a:lnTo>
                    <a:lnTo>
                      <a:pt x="8" y="225"/>
                    </a:lnTo>
                    <a:lnTo>
                      <a:pt x="6" y="219"/>
                    </a:lnTo>
                    <a:lnTo>
                      <a:pt x="5" y="213"/>
                    </a:lnTo>
                    <a:lnTo>
                      <a:pt x="3" y="207"/>
                    </a:lnTo>
                    <a:lnTo>
                      <a:pt x="2" y="200"/>
                    </a:lnTo>
                    <a:lnTo>
                      <a:pt x="1" y="193"/>
                    </a:lnTo>
                    <a:lnTo>
                      <a:pt x="1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1" y="145"/>
                    </a:lnTo>
                    <a:lnTo>
                      <a:pt x="1" y="139"/>
                    </a:lnTo>
                    <a:lnTo>
                      <a:pt x="2" y="133"/>
                    </a:lnTo>
                    <a:lnTo>
                      <a:pt x="4" y="127"/>
                    </a:lnTo>
                    <a:lnTo>
                      <a:pt x="5" y="121"/>
                    </a:lnTo>
                    <a:lnTo>
                      <a:pt x="7" y="115"/>
                    </a:lnTo>
                    <a:lnTo>
                      <a:pt x="9" y="110"/>
                    </a:lnTo>
                    <a:lnTo>
                      <a:pt x="11" y="105"/>
                    </a:lnTo>
                    <a:lnTo>
                      <a:pt x="13" y="101"/>
                    </a:lnTo>
                    <a:lnTo>
                      <a:pt x="16" y="97"/>
                    </a:lnTo>
                    <a:lnTo>
                      <a:pt x="19" y="93"/>
                    </a:lnTo>
                    <a:lnTo>
                      <a:pt x="22" y="90"/>
                    </a:lnTo>
                    <a:lnTo>
                      <a:pt x="25" y="88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3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9" y="103"/>
                    </a:lnTo>
                    <a:lnTo>
                      <a:pt x="30" y="105"/>
                    </a:lnTo>
                    <a:lnTo>
                      <a:pt x="30" y="107"/>
                    </a:lnTo>
                    <a:lnTo>
                      <a:pt x="31" y="108"/>
                    </a:lnTo>
                    <a:lnTo>
                      <a:pt x="31" y="110"/>
                    </a:lnTo>
                    <a:lnTo>
                      <a:pt x="32" y="112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09"/>
                    </a:lnTo>
                    <a:lnTo>
                      <a:pt x="34" y="104"/>
                    </a:lnTo>
                    <a:lnTo>
                      <a:pt x="36" y="98"/>
                    </a:lnTo>
                    <a:lnTo>
                      <a:pt x="37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3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51" y="65"/>
                    </a:lnTo>
                    <a:lnTo>
                      <a:pt x="54" y="60"/>
                    </a:lnTo>
                    <a:lnTo>
                      <a:pt x="57" y="56"/>
                    </a:lnTo>
                    <a:lnTo>
                      <a:pt x="60" y="52"/>
                    </a:lnTo>
                    <a:lnTo>
                      <a:pt x="64" y="48"/>
                    </a:lnTo>
                    <a:lnTo>
                      <a:pt x="67" y="45"/>
                    </a:lnTo>
                    <a:lnTo>
                      <a:pt x="71" y="41"/>
                    </a:lnTo>
                    <a:lnTo>
                      <a:pt x="75" y="38"/>
                    </a:lnTo>
                    <a:lnTo>
                      <a:pt x="79" y="34"/>
                    </a:lnTo>
                    <a:lnTo>
                      <a:pt x="83" y="31"/>
                    </a:lnTo>
                    <a:lnTo>
                      <a:pt x="87" y="28"/>
                    </a:lnTo>
                    <a:lnTo>
                      <a:pt x="92" y="25"/>
                    </a:lnTo>
                    <a:lnTo>
                      <a:pt x="96" y="22"/>
                    </a:lnTo>
                    <a:lnTo>
                      <a:pt x="101" y="19"/>
                    </a:lnTo>
                    <a:lnTo>
                      <a:pt x="106" y="17"/>
                    </a:lnTo>
                    <a:lnTo>
                      <a:pt x="111" y="14"/>
                    </a:lnTo>
                    <a:lnTo>
                      <a:pt x="116" y="12"/>
                    </a:lnTo>
                    <a:lnTo>
                      <a:pt x="121" y="9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37" y="3"/>
                    </a:lnTo>
                    <a:lnTo>
                      <a:pt x="143" y="1"/>
                    </a:lnTo>
                    <a:lnTo>
                      <a:pt x="1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4025900" y="3097213"/>
                <a:ext cx="203200" cy="273050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6" y="41"/>
                  </a:cxn>
                  <a:cxn ang="0">
                    <a:pos x="12" y="55"/>
                  </a:cxn>
                  <a:cxn ang="0">
                    <a:pos x="22" y="67"/>
                  </a:cxn>
                  <a:cxn ang="0">
                    <a:pos x="28" y="73"/>
                  </a:cxn>
                  <a:cxn ang="0">
                    <a:pos x="33" y="83"/>
                  </a:cxn>
                  <a:cxn ang="0">
                    <a:pos x="36" y="99"/>
                  </a:cxn>
                  <a:cxn ang="0">
                    <a:pos x="36" y="115"/>
                  </a:cxn>
                  <a:cxn ang="0">
                    <a:pos x="30" y="119"/>
                  </a:cxn>
                  <a:cxn ang="0">
                    <a:pos x="21" y="117"/>
                  </a:cxn>
                  <a:cxn ang="0">
                    <a:pos x="11" y="113"/>
                  </a:cxn>
                  <a:cxn ang="0">
                    <a:pos x="4" y="106"/>
                  </a:cxn>
                  <a:cxn ang="0">
                    <a:pos x="0" y="113"/>
                  </a:cxn>
                  <a:cxn ang="0">
                    <a:pos x="2" y="124"/>
                  </a:cxn>
                  <a:cxn ang="0">
                    <a:pos x="9" y="135"/>
                  </a:cxn>
                  <a:cxn ang="0">
                    <a:pos x="20" y="142"/>
                  </a:cxn>
                  <a:cxn ang="0">
                    <a:pos x="36" y="145"/>
                  </a:cxn>
                  <a:cxn ang="0">
                    <a:pos x="57" y="151"/>
                  </a:cxn>
                  <a:cxn ang="0">
                    <a:pos x="79" y="159"/>
                  </a:cxn>
                  <a:cxn ang="0">
                    <a:pos x="95" y="169"/>
                  </a:cxn>
                  <a:cxn ang="0">
                    <a:pos x="102" y="159"/>
                  </a:cxn>
                  <a:cxn ang="0">
                    <a:pos x="106" y="140"/>
                  </a:cxn>
                  <a:cxn ang="0">
                    <a:pos x="110" y="119"/>
                  </a:cxn>
                  <a:cxn ang="0">
                    <a:pos x="118" y="99"/>
                  </a:cxn>
                  <a:cxn ang="0">
                    <a:pos x="126" y="86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5" y="52"/>
                  </a:cxn>
                  <a:cxn ang="0">
                    <a:pos x="121" y="40"/>
                  </a:cxn>
                  <a:cxn ang="0">
                    <a:pos x="117" y="27"/>
                  </a:cxn>
                  <a:cxn ang="0">
                    <a:pos x="112" y="15"/>
                  </a:cxn>
                  <a:cxn ang="0">
                    <a:pos x="109" y="3"/>
                  </a:cxn>
                  <a:cxn ang="0">
                    <a:pos x="110" y="4"/>
                  </a:cxn>
                  <a:cxn ang="0">
                    <a:pos x="112" y="15"/>
                  </a:cxn>
                  <a:cxn ang="0">
                    <a:pos x="113" y="29"/>
                  </a:cxn>
                  <a:cxn ang="0">
                    <a:pos x="112" y="46"/>
                  </a:cxn>
                  <a:cxn ang="0">
                    <a:pos x="109" y="62"/>
                  </a:cxn>
                  <a:cxn ang="0">
                    <a:pos x="106" y="78"/>
                  </a:cxn>
                  <a:cxn ang="0">
                    <a:pos x="102" y="90"/>
                  </a:cxn>
                  <a:cxn ang="0">
                    <a:pos x="97" y="97"/>
                  </a:cxn>
                  <a:cxn ang="0">
                    <a:pos x="95" y="85"/>
                  </a:cxn>
                  <a:cxn ang="0">
                    <a:pos x="92" y="67"/>
                  </a:cxn>
                  <a:cxn ang="0">
                    <a:pos x="83" y="50"/>
                  </a:cxn>
                  <a:cxn ang="0">
                    <a:pos x="69" y="39"/>
                  </a:cxn>
                  <a:cxn ang="0">
                    <a:pos x="50" y="34"/>
                  </a:cxn>
                  <a:cxn ang="0">
                    <a:pos x="34" y="29"/>
                  </a:cxn>
                  <a:cxn ang="0">
                    <a:pos x="19" y="23"/>
                  </a:cxn>
                  <a:cxn ang="0">
                    <a:pos x="6" y="14"/>
                  </a:cxn>
                </a:cxnLst>
                <a:rect l="0" t="0" r="r" b="b"/>
                <a:pathLst>
                  <a:path w="128" h="172">
                    <a:moveTo>
                      <a:pt x="3" y="11"/>
                    </a:moveTo>
                    <a:lnTo>
                      <a:pt x="3" y="16"/>
                    </a:lnTo>
                    <a:lnTo>
                      <a:pt x="3" y="20"/>
                    </a:lnTo>
                    <a:lnTo>
                      <a:pt x="3" y="24"/>
                    </a:lnTo>
                    <a:lnTo>
                      <a:pt x="3" y="29"/>
                    </a:lnTo>
                    <a:lnTo>
                      <a:pt x="4" y="33"/>
                    </a:lnTo>
                    <a:lnTo>
                      <a:pt x="5" y="37"/>
                    </a:lnTo>
                    <a:lnTo>
                      <a:pt x="6" y="41"/>
                    </a:lnTo>
                    <a:lnTo>
                      <a:pt x="7" y="45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2" y="55"/>
                    </a:lnTo>
                    <a:lnTo>
                      <a:pt x="14" y="58"/>
                    </a:lnTo>
                    <a:lnTo>
                      <a:pt x="16" y="62"/>
                    </a:lnTo>
                    <a:lnTo>
                      <a:pt x="19" y="65"/>
                    </a:lnTo>
                    <a:lnTo>
                      <a:pt x="22" y="67"/>
                    </a:lnTo>
                    <a:lnTo>
                      <a:pt x="25" y="70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28" y="73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80"/>
                    </a:lnTo>
                    <a:lnTo>
                      <a:pt x="33" y="83"/>
                    </a:lnTo>
                    <a:lnTo>
                      <a:pt x="34" y="87"/>
                    </a:lnTo>
                    <a:lnTo>
                      <a:pt x="35" y="91"/>
                    </a:lnTo>
                    <a:lnTo>
                      <a:pt x="36" y="95"/>
                    </a:lnTo>
                    <a:lnTo>
                      <a:pt x="36" y="99"/>
                    </a:lnTo>
                    <a:lnTo>
                      <a:pt x="37" y="103"/>
                    </a:lnTo>
                    <a:lnTo>
                      <a:pt x="37" y="107"/>
                    </a:lnTo>
                    <a:lnTo>
                      <a:pt x="37" y="111"/>
                    </a:lnTo>
                    <a:lnTo>
                      <a:pt x="36" y="115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9"/>
                    </a:lnTo>
                    <a:lnTo>
                      <a:pt x="28" y="119"/>
                    </a:lnTo>
                    <a:lnTo>
                      <a:pt x="25" y="118"/>
                    </a:lnTo>
                    <a:lnTo>
                      <a:pt x="23" y="118"/>
                    </a:lnTo>
                    <a:lnTo>
                      <a:pt x="21" y="117"/>
                    </a:lnTo>
                    <a:lnTo>
                      <a:pt x="18" y="116"/>
                    </a:lnTo>
                    <a:lnTo>
                      <a:pt x="16" y="115"/>
                    </a:lnTo>
                    <a:lnTo>
                      <a:pt x="14" y="114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3" y="104"/>
                    </a:lnTo>
                    <a:lnTo>
                      <a:pt x="2" y="107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6"/>
                    </a:lnTo>
                    <a:lnTo>
                      <a:pt x="1" y="118"/>
                    </a:lnTo>
                    <a:lnTo>
                      <a:pt x="1" y="121"/>
                    </a:lnTo>
                    <a:lnTo>
                      <a:pt x="2" y="124"/>
                    </a:lnTo>
                    <a:lnTo>
                      <a:pt x="3" y="127"/>
                    </a:lnTo>
                    <a:lnTo>
                      <a:pt x="5" y="130"/>
                    </a:lnTo>
                    <a:lnTo>
                      <a:pt x="7" y="133"/>
                    </a:lnTo>
                    <a:lnTo>
                      <a:pt x="9" y="135"/>
                    </a:lnTo>
                    <a:lnTo>
                      <a:pt x="12" y="137"/>
                    </a:lnTo>
                    <a:lnTo>
                      <a:pt x="14" y="139"/>
                    </a:lnTo>
                    <a:lnTo>
                      <a:pt x="17" y="140"/>
                    </a:lnTo>
                    <a:lnTo>
                      <a:pt x="20" y="142"/>
                    </a:lnTo>
                    <a:lnTo>
                      <a:pt x="23" y="142"/>
                    </a:lnTo>
                    <a:lnTo>
                      <a:pt x="27" y="143"/>
                    </a:lnTo>
                    <a:lnTo>
                      <a:pt x="31" y="144"/>
                    </a:lnTo>
                    <a:lnTo>
                      <a:pt x="36" y="145"/>
                    </a:lnTo>
                    <a:lnTo>
                      <a:pt x="41" y="146"/>
                    </a:lnTo>
                    <a:lnTo>
                      <a:pt x="46" y="147"/>
                    </a:lnTo>
                    <a:lnTo>
                      <a:pt x="52" y="149"/>
                    </a:lnTo>
                    <a:lnTo>
                      <a:pt x="57" y="151"/>
                    </a:lnTo>
                    <a:lnTo>
                      <a:pt x="63" y="152"/>
                    </a:lnTo>
                    <a:lnTo>
                      <a:pt x="69" y="154"/>
                    </a:lnTo>
                    <a:lnTo>
                      <a:pt x="74" y="156"/>
                    </a:lnTo>
                    <a:lnTo>
                      <a:pt x="79" y="159"/>
                    </a:lnTo>
                    <a:lnTo>
                      <a:pt x="84" y="161"/>
                    </a:lnTo>
                    <a:lnTo>
                      <a:pt x="88" y="164"/>
                    </a:lnTo>
                    <a:lnTo>
                      <a:pt x="92" y="166"/>
                    </a:lnTo>
                    <a:lnTo>
                      <a:pt x="95" y="169"/>
                    </a:lnTo>
                    <a:lnTo>
                      <a:pt x="97" y="172"/>
                    </a:lnTo>
                    <a:lnTo>
                      <a:pt x="99" y="168"/>
                    </a:lnTo>
                    <a:lnTo>
                      <a:pt x="100" y="164"/>
                    </a:lnTo>
                    <a:lnTo>
                      <a:pt x="102" y="159"/>
                    </a:lnTo>
                    <a:lnTo>
                      <a:pt x="103" y="155"/>
                    </a:lnTo>
                    <a:lnTo>
                      <a:pt x="104" y="150"/>
                    </a:lnTo>
                    <a:lnTo>
                      <a:pt x="105" y="145"/>
                    </a:lnTo>
                    <a:lnTo>
                      <a:pt x="106" y="140"/>
                    </a:lnTo>
                    <a:lnTo>
                      <a:pt x="106" y="135"/>
                    </a:lnTo>
                    <a:lnTo>
                      <a:pt x="108" y="130"/>
                    </a:lnTo>
                    <a:lnTo>
                      <a:pt x="109" y="125"/>
                    </a:lnTo>
                    <a:lnTo>
                      <a:pt x="110" y="119"/>
                    </a:lnTo>
                    <a:lnTo>
                      <a:pt x="112" y="114"/>
                    </a:lnTo>
                    <a:lnTo>
                      <a:pt x="113" y="109"/>
                    </a:lnTo>
                    <a:lnTo>
                      <a:pt x="116" y="104"/>
                    </a:lnTo>
                    <a:lnTo>
                      <a:pt x="118" y="99"/>
                    </a:lnTo>
                    <a:lnTo>
                      <a:pt x="122" y="94"/>
                    </a:lnTo>
                    <a:lnTo>
                      <a:pt x="123" y="91"/>
                    </a:lnTo>
                    <a:lnTo>
                      <a:pt x="125" y="89"/>
                    </a:lnTo>
                    <a:lnTo>
                      <a:pt x="126" y="86"/>
                    </a:lnTo>
                    <a:lnTo>
                      <a:pt x="127" y="84"/>
                    </a:lnTo>
                    <a:lnTo>
                      <a:pt x="128" y="81"/>
                    </a:lnTo>
                    <a:lnTo>
                      <a:pt x="128" y="78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8" y="70"/>
                    </a:lnTo>
                    <a:lnTo>
                      <a:pt x="128" y="67"/>
                    </a:lnTo>
                    <a:lnTo>
                      <a:pt x="128" y="64"/>
                    </a:lnTo>
                    <a:lnTo>
                      <a:pt x="127" y="61"/>
                    </a:lnTo>
                    <a:lnTo>
                      <a:pt x="127" y="58"/>
                    </a:lnTo>
                    <a:lnTo>
                      <a:pt x="126" y="55"/>
                    </a:lnTo>
                    <a:lnTo>
                      <a:pt x="125" y="52"/>
                    </a:lnTo>
                    <a:lnTo>
                      <a:pt x="124" y="49"/>
                    </a:lnTo>
                    <a:lnTo>
                      <a:pt x="123" y="46"/>
                    </a:lnTo>
                    <a:lnTo>
                      <a:pt x="122" y="43"/>
                    </a:lnTo>
                    <a:lnTo>
                      <a:pt x="121" y="40"/>
                    </a:lnTo>
                    <a:lnTo>
                      <a:pt x="120" y="37"/>
                    </a:lnTo>
                    <a:lnTo>
                      <a:pt x="119" y="34"/>
                    </a:lnTo>
                    <a:lnTo>
                      <a:pt x="118" y="30"/>
                    </a:lnTo>
                    <a:lnTo>
                      <a:pt x="117" y="27"/>
                    </a:lnTo>
                    <a:lnTo>
                      <a:pt x="115" y="24"/>
                    </a:lnTo>
                    <a:lnTo>
                      <a:pt x="114" y="21"/>
                    </a:lnTo>
                    <a:lnTo>
                      <a:pt x="113" y="18"/>
                    </a:lnTo>
                    <a:lnTo>
                      <a:pt x="112" y="15"/>
                    </a:lnTo>
                    <a:lnTo>
                      <a:pt x="111" y="12"/>
                    </a:lnTo>
                    <a:lnTo>
                      <a:pt x="110" y="9"/>
                    </a:lnTo>
                    <a:lnTo>
                      <a:pt x="109" y="6"/>
                    </a:lnTo>
                    <a:lnTo>
                      <a:pt x="109" y="3"/>
                    </a:lnTo>
                    <a:lnTo>
                      <a:pt x="108" y="0"/>
                    </a:lnTo>
                    <a:lnTo>
                      <a:pt x="109" y="1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1" y="6"/>
                    </a:lnTo>
                    <a:lnTo>
                      <a:pt x="112" y="9"/>
                    </a:lnTo>
                    <a:lnTo>
                      <a:pt x="112" y="12"/>
                    </a:lnTo>
                    <a:lnTo>
                      <a:pt x="112" y="15"/>
                    </a:lnTo>
                    <a:lnTo>
                      <a:pt x="112" y="18"/>
                    </a:lnTo>
                    <a:lnTo>
                      <a:pt x="113" y="22"/>
                    </a:lnTo>
                    <a:lnTo>
                      <a:pt x="113" y="25"/>
                    </a:lnTo>
                    <a:lnTo>
                      <a:pt x="113" y="29"/>
                    </a:lnTo>
                    <a:lnTo>
                      <a:pt x="112" y="33"/>
                    </a:lnTo>
                    <a:lnTo>
                      <a:pt x="112" y="37"/>
                    </a:lnTo>
                    <a:lnTo>
                      <a:pt x="112" y="42"/>
                    </a:lnTo>
                    <a:lnTo>
                      <a:pt x="112" y="46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0" y="58"/>
                    </a:lnTo>
                    <a:lnTo>
                      <a:pt x="109" y="62"/>
                    </a:lnTo>
                    <a:lnTo>
                      <a:pt x="109" y="66"/>
                    </a:lnTo>
                    <a:lnTo>
                      <a:pt x="108" y="70"/>
                    </a:lnTo>
                    <a:lnTo>
                      <a:pt x="107" y="74"/>
                    </a:lnTo>
                    <a:lnTo>
                      <a:pt x="106" y="78"/>
                    </a:lnTo>
                    <a:lnTo>
                      <a:pt x="105" y="81"/>
                    </a:lnTo>
                    <a:lnTo>
                      <a:pt x="104" y="84"/>
                    </a:lnTo>
                    <a:lnTo>
                      <a:pt x="103" y="87"/>
                    </a:lnTo>
                    <a:lnTo>
                      <a:pt x="102" y="90"/>
                    </a:lnTo>
                    <a:lnTo>
                      <a:pt x="101" y="92"/>
                    </a:lnTo>
                    <a:lnTo>
                      <a:pt x="99" y="94"/>
                    </a:lnTo>
                    <a:lnTo>
                      <a:pt x="98" y="96"/>
                    </a:lnTo>
                    <a:lnTo>
                      <a:pt x="97" y="97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6" y="90"/>
                    </a:lnTo>
                    <a:lnTo>
                      <a:pt x="95" y="85"/>
                    </a:lnTo>
                    <a:lnTo>
                      <a:pt x="95" y="81"/>
                    </a:lnTo>
                    <a:lnTo>
                      <a:pt x="94" y="76"/>
                    </a:lnTo>
                    <a:lnTo>
                      <a:pt x="93" y="71"/>
                    </a:lnTo>
                    <a:lnTo>
                      <a:pt x="92" y="67"/>
                    </a:lnTo>
                    <a:lnTo>
                      <a:pt x="90" y="62"/>
                    </a:lnTo>
                    <a:lnTo>
                      <a:pt x="88" y="58"/>
                    </a:lnTo>
                    <a:lnTo>
                      <a:pt x="86" y="54"/>
                    </a:lnTo>
                    <a:lnTo>
                      <a:pt x="83" y="50"/>
                    </a:lnTo>
                    <a:lnTo>
                      <a:pt x="80" y="47"/>
                    </a:lnTo>
                    <a:lnTo>
                      <a:pt x="77" y="44"/>
                    </a:lnTo>
                    <a:lnTo>
                      <a:pt x="73" y="41"/>
                    </a:lnTo>
                    <a:lnTo>
                      <a:pt x="69" y="39"/>
                    </a:lnTo>
                    <a:lnTo>
                      <a:pt x="64" y="38"/>
                    </a:lnTo>
                    <a:lnTo>
                      <a:pt x="59" y="37"/>
                    </a:lnTo>
                    <a:lnTo>
                      <a:pt x="54" y="36"/>
                    </a:lnTo>
                    <a:lnTo>
                      <a:pt x="50" y="34"/>
                    </a:lnTo>
                    <a:lnTo>
                      <a:pt x="46" y="33"/>
                    </a:lnTo>
                    <a:lnTo>
                      <a:pt x="41" y="32"/>
                    </a:lnTo>
                    <a:lnTo>
                      <a:pt x="37" y="31"/>
                    </a:lnTo>
                    <a:lnTo>
                      <a:pt x="34" y="29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3" y="24"/>
                    </a:lnTo>
                    <a:lnTo>
                      <a:pt x="19" y="23"/>
                    </a:lnTo>
                    <a:lnTo>
                      <a:pt x="16" y="21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4025900" y="3097213"/>
                <a:ext cx="203200" cy="273050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6" y="41"/>
                  </a:cxn>
                  <a:cxn ang="0">
                    <a:pos x="12" y="55"/>
                  </a:cxn>
                  <a:cxn ang="0">
                    <a:pos x="22" y="67"/>
                  </a:cxn>
                  <a:cxn ang="0">
                    <a:pos x="28" y="73"/>
                  </a:cxn>
                  <a:cxn ang="0">
                    <a:pos x="33" y="83"/>
                  </a:cxn>
                  <a:cxn ang="0">
                    <a:pos x="36" y="99"/>
                  </a:cxn>
                  <a:cxn ang="0">
                    <a:pos x="36" y="115"/>
                  </a:cxn>
                  <a:cxn ang="0">
                    <a:pos x="30" y="119"/>
                  </a:cxn>
                  <a:cxn ang="0">
                    <a:pos x="21" y="117"/>
                  </a:cxn>
                  <a:cxn ang="0">
                    <a:pos x="11" y="113"/>
                  </a:cxn>
                  <a:cxn ang="0">
                    <a:pos x="4" y="106"/>
                  </a:cxn>
                  <a:cxn ang="0">
                    <a:pos x="0" y="113"/>
                  </a:cxn>
                  <a:cxn ang="0">
                    <a:pos x="2" y="124"/>
                  </a:cxn>
                  <a:cxn ang="0">
                    <a:pos x="9" y="135"/>
                  </a:cxn>
                  <a:cxn ang="0">
                    <a:pos x="20" y="142"/>
                  </a:cxn>
                  <a:cxn ang="0">
                    <a:pos x="36" y="145"/>
                  </a:cxn>
                  <a:cxn ang="0">
                    <a:pos x="57" y="151"/>
                  </a:cxn>
                  <a:cxn ang="0">
                    <a:pos x="79" y="159"/>
                  </a:cxn>
                  <a:cxn ang="0">
                    <a:pos x="95" y="169"/>
                  </a:cxn>
                  <a:cxn ang="0">
                    <a:pos x="102" y="159"/>
                  </a:cxn>
                  <a:cxn ang="0">
                    <a:pos x="106" y="140"/>
                  </a:cxn>
                  <a:cxn ang="0">
                    <a:pos x="110" y="119"/>
                  </a:cxn>
                  <a:cxn ang="0">
                    <a:pos x="118" y="99"/>
                  </a:cxn>
                  <a:cxn ang="0">
                    <a:pos x="126" y="86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5" y="52"/>
                  </a:cxn>
                  <a:cxn ang="0">
                    <a:pos x="121" y="40"/>
                  </a:cxn>
                  <a:cxn ang="0">
                    <a:pos x="117" y="27"/>
                  </a:cxn>
                  <a:cxn ang="0">
                    <a:pos x="112" y="15"/>
                  </a:cxn>
                  <a:cxn ang="0">
                    <a:pos x="109" y="3"/>
                  </a:cxn>
                  <a:cxn ang="0">
                    <a:pos x="110" y="4"/>
                  </a:cxn>
                  <a:cxn ang="0">
                    <a:pos x="112" y="15"/>
                  </a:cxn>
                  <a:cxn ang="0">
                    <a:pos x="113" y="29"/>
                  </a:cxn>
                  <a:cxn ang="0">
                    <a:pos x="112" y="46"/>
                  </a:cxn>
                  <a:cxn ang="0">
                    <a:pos x="109" y="62"/>
                  </a:cxn>
                  <a:cxn ang="0">
                    <a:pos x="106" y="78"/>
                  </a:cxn>
                  <a:cxn ang="0">
                    <a:pos x="102" y="90"/>
                  </a:cxn>
                  <a:cxn ang="0">
                    <a:pos x="97" y="97"/>
                  </a:cxn>
                  <a:cxn ang="0">
                    <a:pos x="95" y="85"/>
                  </a:cxn>
                  <a:cxn ang="0">
                    <a:pos x="92" y="67"/>
                  </a:cxn>
                  <a:cxn ang="0">
                    <a:pos x="83" y="50"/>
                  </a:cxn>
                  <a:cxn ang="0">
                    <a:pos x="69" y="39"/>
                  </a:cxn>
                  <a:cxn ang="0">
                    <a:pos x="50" y="34"/>
                  </a:cxn>
                  <a:cxn ang="0">
                    <a:pos x="34" y="29"/>
                  </a:cxn>
                  <a:cxn ang="0">
                    <a:pos x="19" y="23"/>
                  </a:cxn>
                  <a:cxn ang="0">
                    <a:pos x="6" y="14"/>
                  </a:cxn>
                </a:cxnLst>
                <a:rect l="0" t="0" r="r" b="b"/>
                <a:pathLst>
                  <a:path w="128" h="172">
                    <a:moveTo>
                      <a:pt x="3" y="11"/>
                    </a:moveTo>
                    <a:lnTo>
                      <a:pt x="3" y="16"/>
                    </a:lnTo>
                    <a:lnTo>
                      <a:pt x="3" y="20"/>
                    </a:lnTo>
                    <a:lnTo>
                      <a:pt x="3" y="24"/>
                    </a:lnTo>
                    <a:lnTo>
                      <a:pt x="3" y="29"/>
                    </a:lnTo>
                    <a:lnTo>
                      <a:pt x="4" y="33"/>
                    </a:lnTo>
                    <a:lnTo>
                      <a:pt x="5" y="37"/>
                    </a:lnTo>
                    <a:lnTo>
                      <a:pt x="6" y="41"/>
                    </a:lnTo>
                    <a:lnTo>
                      <a:pt x="7" y="45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2" y="55"/>
                    </a:lnTo>
                    <a:lnTo>
                      <a:pt x="14" y="58"/>
                    </a:lnTo>
                    <a:lnTo>
                      <a:pt x="16" y="62"/>
                    </a:lnTo>
                    <a:lnTo>
                      <a:pt x="19" y="65"/>
                    </a:lnTo>
                    <a:lnTo>
                      <a:pt x="22" y="67"/>
                    </a:lnTo>
                    <a:lnTo>
                      <a:pt x="25" y="70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28" y="73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80"/>
                    </a:lnTo>
                    <a:lnTo>
                      <a:pt x="33" y="83"/>
                    </a:lnTo>
                    <a:lnTo>
                      <a:pt x="34" y="87"/>
                    </a:lnTo>
                    <a:lnTo>
                      <a:pt x="35" y="91"/>
                    </a:lnTo>
                    <a:lnTo>
                      <a:pt x="36" y="95"/>
                    </a:lnTo>
                    <a:lnTo>
                      <a:pt x="36" y="99"/>
                    </a:lnTo>
                    <a:lnTo>
                      <a:pt x="37" y="103"/>
                    </a:lnTo>
                    <a:lnTo>
                      <a:pt x="37" y="107"/>
                    </a:lnTo>
                    <a:lnTo>
                      <a:pt x="37" y="111"/>
                    </a:lnTo>
                    <a:lnTo>
                      <a:pt x="36" y="115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9"/>
                    </a:lnTo>
                    <a:lnTo>
                      <a:pt x="28" y="119"/>
                    </a:lnTo>
                    <a:lnTo>
                      <a:pt x="25" y="118"/>
                    </a:lnTo>
                    <a:lnTo>
                      <a:pt x="23" y="118"/>
                    </a:lnTo>
                    <a:lnTo>
                      <a:pt x="21" y="117"/>
                    </a:lnTo>
                    <a:lnTo>
                      <a:pt x="18" y="116"/>
                    </a:lnTo>
                    <a:lnTo>
                      <a:pt x="16" y="115"/>
                    </a:lnTo>
                    <a:lnTo>
                      <a:pt x="14" y="114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3" y="104"/>
                    </a:lnTo>
                    <a:lnTo>
                      <a:pt x="2" y="107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6"/>
                    </a:lnTo>
                    <a:lnTo>
                      <a:pt x="1" y="118"/>
                    </a:lnTo>
                    <a:lnTo>
                      <a:pt x="1" y="121"/>
                    </a:lnTo>
                    <a:lnTo>
                      <a:pt x="2" y="124"/>
                    </a:lnTo>
                    <a:lnTo>
                      <a:pt x="3" y="127"/>
                    </a:lnTo>
                    <a:lnTo>
                      <a:pt x="5" y="130"/>
                    </a:lnTo>
                    <a:lnTo>
                      <a:pt x="7" y="133"/>
                    </a:lnTo>
                    <a:lnTo>
                      <a:pt x="9" y="135"/>
                    </a:lnTo>
                    <a:lnTo>
                      <a:pt x="12" y="137"/>
                    </a:lnTo>
                    <a:lnTo>
                      <a:pt x="14" y="139"/>
                    </a:lnTo>
                    <a:lnTo>
                      <a:pt x="17" y="140"/>
                    </a:lnTo>
                    <a:lnTo>
                      <a:pt x="20" y="142"/>
                    </a:lnTo>
                    <a:lnTo>
                      <a:pt x="23" y="142"/>
                    </a:lnTo>
                    <a:lnTo>
                      <a:pt x="27" y="143"/>
                    </a:lnTo>
                    <a:lnTo>
                      <a:pt x="31" y="144"/>
                    </a:lnTo>
                    <a:lnTo>
                      <a:pt x="36" y="145"/>
                    </a:lnTo>
                    <a:lnTo>
                      <a:pt x="41" y="146"/>
                    </a:lnTo>
                    <a:lnTo>
                      <a:pt x="46" y="147"/>
                    </a:lnTo>
                    <a:lnTo>
                      <a:pt x="52" y="149"/>
                    </a:lnTo>
                    <a:lnTo>
                      <a:pt x="57" y="151"/>
                    </a:lnTo>
                    <a:lnTo>
                      <a:pt x="63" y="152"/>
                    </a:lnTo>
                    <a:lnTo>
                      <a:pt x="69" y="154"/>
                    </a:lnTo>
                    <a:lnTo>
                      <a:pt x="74" y="156"/>
                    </a:lnTo>
                    <a:lnTo>
                      <a:pt x="79" y="159"/>
                    </a:lnTo>
                    <a:lnTo>
                      <a:pt x="84" y="161"/>
                    </a:lnTo>
                    <a:lnTo>
                      <a:pt x="88" y="164"/>
                    </a:lnTo>
                    <a:lnTo>
                      <a:pt x="92" y="166"/>
                    </a:lnTo>
                    <a:lnTo>
                      <a:pt x="95" y="169"/>
                    </a:lnTo>
                    <a:lnTo>
                      <a:pt x="97" y="172"/>
                    </a:lnTo>
                    <a:lnTo>
                      <a:pt x="99" y="168"/>
                    </a:lnTo>
                    <a:lnTo>
                      <a:pt x="100" y="164"/>
                    </a:lnTo>
                    <a:lnTo>
                      <a:pt x="102" y="159"/>
                    </a:lnTo>
                    <a:lnTo>
                      <a:pt x="103" y="155"/>
                    </a:lnTo>
                    <a:lnTo>
                      <a:pt x="104" y="150"/>
                    </a:lnTo>
                    <a:lnTo>
                      <a:pt x="105" y="145"/>
                    </a:lnTo>
                    <a:lnTo>
                      <a:pt x="106" y="140"/>
                    </a:lnTo>
                    <a:lnTo>
                      <a:pt x="106" y="135"/>
                    </a:lnTo>
                    <a:lnTo>
                      <a:pt x="108" y="130"/>
                    </a:lnTo>
                    <a:lnTo>
                      <a:pt x="109" y="125"/>
                    </a:lnTo>
                    <a:lnTo>
                      <a:pt x="110" y="119"/>
                    </a:lnTo>
                    <a:lnTo>
                      <a:pt x="112" y="114"/>
                    </a:lnTo>
                    <a:lnTo>
                      <a:pt x="113" y="109"/>
                    </a:lnTo>
                    <a:lnTo>
                      <a:pt x="116" y="104"/>
                    </a:lnTo>
                    <a:lnTo>
                      <a:pt x="118" y="99"/>
                    </a:lnTo>
                    <a:lnTo>
                      <a:pt x="122" y="94"/>
                    </a:lnTo>
                    <a:lnTo>
                      <a:pt x="123" y="91"/>
                    </a:lnTo>
                    <a:lnTo>
                      <a:pt x="125" y="89"/>
                    </a:lnTo>
                    <a:lnTo>
                      <a:pt x="126" y="86"/>
                    </a:lnTo>
                    <a:lnTo>
                      <a:pt x="127" y="84"/>
                    </a:lnTo>
                    <a:lnTo>
                      <a:pt x="128" y="81"/>
                    </a:lnTo>
                    <a:lnTo>
                      <a:pt x="128" y="78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8" y="70"/>
                    </a:lnTo>
                    <a:lnTo>
                      <a:pt x="128" y="67"/>
                    </a:lnTo>
                    <a:lnTo>
                      <a:pt x="128" y="64"/>
                    </a:lnTo>
                    <a:lnTo>
                      <a:pt x="127" y="61"/>
                    </a:lnTo>
                    <a:lnTo>
                      <a:pt x="127" y="58"/>
                    </a:lnTo>
                    <a:lnTo>
                      <a:pt x="126" y="55"/>
                    </a:lnTo>
                    <a:lnTo>
                      <a:pt x="125" y="52"/>
                    </a:lnTo>
                    <a:lnTo>
                      <a:pt x="124" y="49"/>
                    </a:lnTo>
                    <a:lnTo>
                      <a:pt x="123" y="46"/>
                    </a:lnTo>
                    <a:lnTo>
                      <a:pt x="122" y="43"/>
                    </a:lnTo>
                    <a:lnTo>
                      <a:pt x="121" y="40"/>
                    </a:lnTo>
                    <a:lnTo>
                      <a:pt x="120" y="37"/>
                    </a:lnTo>
                    <a:lnTo>
                      <a:pt x="119" y="34"/>
                    </a:lnTo>
                    <a:lnTo>
                      <a:pt x="118" y="30"/>
                    </a:lnTo>
                    <a:lnTo>
                      <a:pt x="117" y="27"/>
                    </a:lnTo>
                    <a:lnTo>
                      <a:pt x="115" y="24"/>
                    </a:lnTo>
                    <a:lnTo>
                      <a:pt x="114" y="21"/>
                    </a:lnTo>
                    <a:lnTo>
                      <a:pt x="113" y="18"/>
                    </a:lnTo>
                    <a:lnTo>
                      <a:pt x="112" y="15"/>
                    </a:lnTo>
                    <a:lnTo>
                      <a:pt x="111" y="12"/>
                    </a:lnTo>
                    <a:lnTo>
                      <a:pt x="110" y="9"/>
                    </a:lnTo>
                    <a:lnTo>
                      <a:pt x="109" y="6"/>
                    </a:lnTo>
                    <a:lnTo>
                      <a:pt x="109" y="3"/>
                    </a:lnTo>
                    <a:lnTo>
                      <a:pt x="108" y="0"/>
                    </a:lnTo>
                    <a:lnTo>
                      <a:pt x="109" y="1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1" y="6"/>
                    </a:lnTo>
                    <a:lnTo>
                      <a:pt x="112" y="9"/>
                    </a:lnTo>
                    <a:lnTo>
                      <a:pt x="112" y="12"/>
                    </a:lnTo>
                    <a:lnTo>
                      <a:pt x="112" y="15"/>
                    </a:lnTo>
                    <a:lnTo>
                      <a:pt x="112" y="18"/>
                    </a:lnTo>
                    <a:lnTo>
                      <a:pt x="113" y="22"/>
                    </a:lnTo>
                    <a:lnTo>
                      <a:pt x="113" y="25"/>
                    </a:lnTo>
                    <a:lnTo>
                      <a:pt x="113" y="29"/>
                    </a:lnTo>
                    <a:lnTo>
                      <a:pt x="112" y="33"/>
                    </a:lnTo>
                    <a:lnTo>
                      <a:pt x="112" y="37"/>
                    </a:lnTo>
                    <a:lnTo>
                      <a:pt x="112" y="42"/>
                    </a:lnTo>
                    <a:lnTo>
                      <a:pt x="112" y="46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0" y="58"/>
                    </a:lnTo>
                    <a:lnTo>
                      <a:pt x="109" y="62"/>
                    </a:lnTo>
                    <a:lnTo>
                      <a:pt x="109" y="66"/>
                    </a:lnTo>
                    <a:lnTo>
                      <a:pt x="108" y="70"/>
                    </a:lnTo>
                    <a:lnTo>
                      <a:pt x="107" y="74"/>
                    </a:lnTo>
                    <a:lnTo>
                      <a:pt x="106" y="78"/>
                    </a:lnTo>
                    <a:lnTo>
                      <a:pt x="105" y="81"/>
                    </a:lnTo>
                    <a:lnTo>
                      <a:pt x="104" y="84"/>
                    </a:lnTo>
                    <a:lnTo>
                      <a:pt x="103" y="87"/>
                    </a:lnTo>
                    <a:lnTo>
                      <a:pt x="102" y="90"/>
                    </a:lnTo>
                    <a:lnTo>
                      <a:pt x="101" y="92"/>
                    </a:lnTo>
                    <a:lnTo>
                      <a:pt x="99" y="94"/>
                    </a:lnTo>
                    <a:lnTo>
                      <a:pt x="98" y="96"/>
                    </a:lnTo>
                    <a:lnTo>
                      <a:pt x="97" y="97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6" y="90"/>
                    </a:lnTo>
                    <a:lnTo>
                      <a:pt x="95" y="85"/>
                    </a:lnTo>
                    <a:lnTo>
                      <a:pt x="95" y="81"/>
                    </a:lnTo>
                    <a:lnTo>
                      <a:pt x="94" y="76"/>
                    </a:lnTo>
                    <a:lnTo>
                      <a:pt x="93" y="71"/>
                    </a:lnTo>
                    <a:lnTo>
                      <a:pt x="92" y="67"/>
                    </a:lnTo>
                    <a:lnTo>
                      <a:pt x="90" y="62"/>
                    </a:lnTo>
                    <a:lnTo>
                      <a:pt x="88" y="58"/>
                    </a:lnTo>
                    <a:lnTo>
                      <a:pt x="86" y="54"/>
                    </a:lnTo>
                    <a:lnTo>
                      <a:pt x="83" y="50"/>
                    </a:lnTo>
                    <a:lnTo>
                      <a:pt x="80" y="47"/>
                    </a:lnTo>
                    <a:lnTo>
                      <a:pt x="77" y="44"/>
                    </a:lnTo>
                    <a:lnTo>
                      <a:pt x="73" y="41"/>
                    </a:lnTo>
                    <a:lnTo>
                      <a:pt x="69" y="39"/>
                    </a:lnTo>
                    <a:lnTo>
                      <a:pt x="64" y="38"/>
                    </a:lnTo>
                    <a:lnTo>
                      <a:pt x="59" y="37"/>
                    </a:lnTo>
                    <a:lnTo>
                      <a:pt x="54" y="36"/>
                    </a:lnTo>
                    <a:lnTo>
                      <a:pt x="50" y="34"/>
                    </a:lnTo>
                    <a:lnTo>
                      <a:pt x="46" y="33"/>
                    </a:lnTo>
                    <a:lnTo>
                      <a:pt x="41" y="32"/>
                    </a:lnTo>
                    <a:lnTo>
                      <a:pt x="37" y="31"/>
                    </a:lnTo>
                    <a:lnTo>
                      <a:pt x="34" y="29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3" y="24"/>
                    </a:lnTo>
                    <a:lnTo>
                      <a:pt x="19" y="23"/>
                    </a:lnTo>
                    <a:lnTo>
                      <a:pt x="16" y="21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3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4271963" y="2930525"/>
                <a:ext cx="358775" cy="465137"/>
              </a:xfrm>
              <a:custGeom>
                <a:avLst/>
                <a:gdLst/>
                <a:ahLst/>
                <a:cxnLst>
                  <a:cxn ang="0">
                    <a:pos x="217" y="0"/>
                  </a:cxn>
                  <a:cxn ang="0">
                    <a:pos x="226" y="22"/>
                  </a:cxn>
                  <a:cxn ang="0">
                    <a:pos x="226" y="23"/>
                  </a:cxn>
                  <a:cxn ang="0">
                    <a:pos x="224" y="25"/>
                  </a:cxn>
                  <a:cxn ang="0">
                    <a:pos x="221" y="29"/>
                  </a:cxn>
                  <a:cxn ang="0">
                    <a:pos x="217" y="33"/>
                  </a:cxn>
                  <a:cxn ang="0">
                    <a:pos x="213" y="39"/>
                  </a:cxn>
                  <a:cxn ang="0">
                    <a:pos x="207" y="46"/>
                  </a:cxn>
                  <a:cxn ang="0">
                    <a:pos x="201" y="54"/>
                  </a:cxn>
                  <a:cxn ang="0">
                    <a:pos x="194" y="63"/>
                  </a:cxn>
                  <a:cxn ang="0">
                    <a:pos x="186" y="73"/>
                  </a:cxn>
                  <a:cxn ang="0">
                    <a:pos x="178" y="83"/>
                  </a:cxn>
                  <a:cxn ang="0">
                    <a:pos x="169" y="94"/>
                  </a:cxn>
                  <a:cxn ang="0">
                    <a:pos x="160" y="105"/>
                  </a:cxn>
                  <a:cxn ang="0">
                    <a:pos x="151" y="117"/>
                  </a:cxn>
                  <a:cxn ang="0">
                    <a:pos x="142" y="129"/>
                  </a:cxn>
                  <a:cxn ang="0">
                    <a:pos x="132" y="141"/>
                  </a:cxn>
                  <a:cxn ang="0">
                    <a:pos x="122" y="154"/>
                  </a:cxn>
                  <a:cxn ang="0">
                    <a:pos x="112" y="166"/>
                  </a:cxn>
                  <a:cxn ang="0">
                    <a:pos x="103" y="178"/>
                  </a:cxn>
                  <a:cxn ang="0">
                    <a:pos x="93" y="190"/>
                  </a:cxn>
                  <a:cxn ang="0">
                    <a:pos x="84" y="202"/>
                  </a:cxn>
                  <a:cxn ang="0">
                    <a:pos x="75" y="214"/>
                  </a:cxn>
                  <a:cxn ang="0">
                    <a:pos x="66" y="225"/>
                  </a:cxn>
                  <a:cxn ang="0">
                    <a:pos x="58" y="235"/>
                  </a:cxn>
                  <a:cxn ang="0">
                    <a:pos x="50" y="245"/>
                  </a:cxn>
                  <a:cxn ang="0">
                    <a:pos x="43" y="254"/>
                  </a:cxn>
                  <a:cxn ang="0">
                    <a:pos x="37" y="263"/>
                  </a:cxn>
                  <a:cxn ang="0">
                    <a:pos x="31" y="270"/>
                  </a:cxn>
                  <a:cxn ang="0">
                    <a:pos x="27" y="277"/>
                  </a:cxn>
                  <a:cxn ang="0">
                    <a:pos x="23" y="282"/>
                  </a:cxn>
                  <a:cxn ang="0">
                    <a:pos x="20" y="286"/>
                  </a:cxn>
                  <a:cxn ang="0">
                    <a:pos x="18" y="288"/>
                  </a:cxn>
                  <a:cxn ang="0">
                    <a:pos x="18" y="290"/>
                  </a:cxn>
                  <a:cxn ang="0">
                    <a:pos x="17" y="292"/>
                  </a:cxn>
                  <a:cxn ang="0">
                    <a:pos x="15" y="293"/>
                  </a:cxn>
                  <a:cxn ang="0">
                    <a:pos x="14" y="293"/>
                  </a:cxn>
                  <a:cxn ang="0">
                    <a:pos x="11" y="293"/>
                  </a:cxn>
                  <a:cxn ang="0">
                    <a:pos x="8" y="292"/>
                  </a:cxn>
                  <a:cxn ang="0">
                    <a:pos x="5" y="291"/>
                  </a:cxn>
                  <a:cxn ang="0">
                    <a:pos x="3" y="290"/>
                  </a:cxn>
                  <a:cxn ang="0">
                    <a:pos x="0" y="288"/>
                  </a:cxn>
                  <a:cxn ang="0">
                    <a:pos x="108" y="144"/>
                  </a:cxn>
                  <a:cxn ang="0">
                    <a:pos x="217" y="0"/>
                  </a:cxn>
                </a:cxnLst>
                <a:rect l="0" t="0" r="r" b="b"/>
                <a:pathLst>
                  <a:path w="226" h="293">
                    <a:moveTo>
                      <a:pt x="217" y="0"/>
                    </a:moveTo>
                    <a:lnTo>
                      <a:pt x="226" y="22"/>
                    </a:lnTo>
                    <a:lnTo>
                      <a:pt x="226" y="23"/>
                    </a:lnTo>
                    <a:lnTo>
                      <a:pt x="224" y="25"/>
                    </a:lnTo>
                    <a:lnTo>
                      <a:pt x="221" y="29"/>
                    </a:lnTo>
                    <a:lnTo>
                      <a:pt x="217" y="33"/>
                    </a:lnTo>
                    <a:lnTo>
                      <a:pt x="213" y="39"/>
                    </a:lnTo>
                    <a:lnTo>
                      <a:pt x="207" y="46"/>
                    </a:lnTo>
                    <a:lnTo>
                      <a:pt x="201" y="54"/>
                    </a:lnTo>
                    <a:lnTo>
                      <a:pt x="194" y="63"/>
                    </a:lnTo>
                    <a:lnTo>
                      <a:pt x="186" y="73"/>
                    </a:lnTo>
                    <a:lnTo>
                      <a:pt x="178" y="83"/>
                    </a:lnTo>
                    <a:lnTo>
                      <a:pt x="169" y="94"/>
                    </a:lnTo>
                    <a:lnTo>
                      <a:pt x="160" y="105"/>
                    </a:lnTo>
                    <a:lnTo>
                      <a:pt x="151" y="117"/>
                    </a:lnTo>
                    <a:lnTo>
                      <a:pt x="142" y="129"/>
                    </a:lnTo>
                    <a:lnTo>
                      <a:pt x="132" y="141"/>
                    </a:lnTo>
                    <a:lnTo>
                      <a:pt x="122" y="154"/>
                    </a:lnTo>
                    <a:lnTo>
                      <a:pt x="112" y="166"/>
                    </a:lnTo>
                    <a:lnTo>
                      <a:pt x="103" y="178"/>
                    </a:lnTo>
                    <a:lnTo>
                      <a:pt x="93" y="190"/>
                    </a:lnTo>
                    <a:lnTo>
                      <a:pt x="84" y="202"/>
                    </a:lnTo>
                    <a:lnTo>
                      <a:pt x="75" y="214"/>
                    </a:lnTo>
                    <a:lnTo>
                      <a:pt x="66" y="225"/>
                    </a:lnTo>
                    <a:lnTo>
                      <a:pt x="58" y="235"/>
                    </a:lnTo>
                    <a:lnTo>
                      <a:pt x="50" y="245"/>
                    </a:lnTo>
                    <a:lnTo>
                      <a:pt x="43" y="254"/>
                    </a:lnTo>
                    <a:lnTo>
                      <a:pt x="37" y="263"/>
                    </a:lnTo>
                    <a:lnTo>
                      <a:pt x="31" y="270"/>
                    </a:lnTo>
                    <a:lnTo>
                      <a:pt x="27" y="277"/>
                    </a:lnTo>
                    <a:lnTo>
                      <a:pt x="23" y="282"/>
                    </a:lnTo>
                    <a:lnTo>
                      <a:pt x="20" y="286"/>
                    </a:lnTo>
                    <a:lnTo>
                      <a:pt x="18" y="288"/>
                    </a:lnTo>
                    <a:lnTo>
                      <a:pt x="18" y="290"/>
                    </a:lnTo>
                    <a:lnTo>
                      <a:pt x="17" y="292"/>
                    </a:lnTo>
                    <a:lnTo>
                      <a:pt x="15" y="293"/>
                    </a:lnTo>
                    <a:lnTo>
                      <a:pt x="14" y="293"/>
                    </a:lnTo>
                    <a:lnTo>
                      <a:pt x="11" y="293"/>
                    </a:lnTo>
                    <a:lnTo>
                      <a:pt x="8" y="292"/>
                    </a:lnTo>
                    <a:lnTo>
                      <a:pt x="5" y="291"/>
                    </a:lnTo>
                    <a:lnTo>
                      <a:pt x="3" y="290"/>
                    </a:lnTo>
                    <a:lnTo>
                      <a:pt x="0" y="288"/>
                    </a:lnTo>
                    <a:lnTo>
                      <a:pt x="108" y="144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4271963" y="2930525"/>
                <a:ext cx="358775" cy="465137"/>
              </a:xfrm>
              <a:custGeom>
                <a:avLst/>
                <a:gdLst/>
                <a:ahLst/>
                <a:cxnLst>
                  <a:cxn ang="0">
                    <a:pos x="217" y="0"/>
                  </a:cxn>
                  <a:cxn ang="0">
                    <a:pos x="226" y="22"/>
                  </a:cxn>
                  <a:cxn ang="0">
                    <a:pos x="226" y="23"/>
                  </a:cxn>
                  <a:cxn ang="0">
                    <a:pos x="224" y="25"/>
                  </a:cxn>
                  <a:cxn ang="0">
                    <a:pos x="221" y="29"/>
                  </a:cxn>
                  <a:cxn ang="0">
                    <a:pos x="217" y="33"/>
                  </a:cxn>
                  <a:cxn ang="0">
                    <a:pos x="213" y="39"/>
                  </a:cxn>
                  <a:cxn ang="0">
                    <a:pos x="207" y="46"/>
                  </a:cxn>
                  <a:cxn ang="0">
                    <a:pos x="201" y="54"/>
                  </a:cxn>
                  <a:cxn ang="0">
                    <a:pos x="194" y="63"/>
                  </a:cxn>
                  <a:cxn ang="0">
                    <a:pos x="186" y="73"/>
                  </a:cxn>
                  <a:cxn ang="0">
                    <a:pos x="178" y="83"/>
                  </a:cxn>
                  <a:cxn ang="0">
                    <a:pos x="169" y="94"/>
                  </a:cxn>
                  <a:cxn ang="0">
                    <a:pos x="160" y="105"/>
                  </a:cxn>
                  <a:cxn ang="0">
                    <a:pos x="151" y="117"/>
                  </a:cxn>
                  <a:cxn ang="0">
                    <a:pos x="142" y="129"/>
                  </a:cxn>
                  <a:cxn ang="0">
                    <a:pos x="132" y="141"/>
                  </a:cxn>
                  <a:cxn ang="0">
                    <a:pos x="122" y="154"/>
                  </a:cxn>
                  <a:cxn ang="0">
                    <a:pos x="112" y="166"/>
                  </a:cxn>
                  <a:cxn ang="0">
                    <a:pos x="103" y="178"/>
                  </a:cxn>
                  <a:cxn ang="0">
                    <a:pos x="93" y="190"/>
                  </a:cxn>
                  <a:cxn ang="0">
                    <a:pos x="84" y="202"/>
                  </a:cxn>
                  <a:cxn ang="0">
                    <a:pos x="75" y="214"/>
                  </a:cxn>
                  <a:cxn ang="0">
                    <a:pos x="66" y="225"/>
                  </a:cxn>
                  <a:cxn ang="0">
                    <a:pos x="58" y="235"/>
                  </a:cxn>
                  <a:cxn ang="0">
                    <a:pos x="50" y="245"/>
                  </a:cxn>
                  <a:cxn ang="0">
                    <a:pos x="43" y="254"/>
                  </a:cxn>
                  <a:cxn ang="0">
                    <a:pos x="37" y="263"/>
                  </a:cxn>
                  <a:cxn ang="0">
                    <a:pos x="31" y="270"/>
                  </a:cxn>
                  <a:cxn ang="0">
                    <a:pos x="27" y="277"/>
                  </a:cxn>
                  <a:cxn ang="0">
                    <a:pos x="23" y="282"/>
                  </a:cxn>
                  <a:cxn ang="0">
                    <a:pos x="20" y="286"/>
                  </a:cxn>
                  <a:cxn ang="0">
                    <a:pos x="18" y="288"/>
                  </a:cxn>
                  <a:cxn ang="0">
                    <a:pos x="18" y="290"/>
                  </a:cxn>
                  <a:cxn ang="0">
                    <a:pos x="17" y="292"/>
                  </a:cxn>
                  <a:cxn ang="0">
                    <a:pos x="15" y="293"/>
                  </a:cxn>
                  <a:cxn ang="0">
                    <a:pos x="14" y="293"/>
                  </a:cxn>
                  <a:cxn ang="0">
                    <a:pos x="11" y="293"/>
                  </a:cxn>
                  <a:cxn ang="0">
                    <a:pos x="8" y="292"/>
                  </a:cxn>
                  <a:cxn ang="0">
                    <a:pos x="5" y="291"/>
                  </a:cxn>
                  <a:cxn ang="0">
                    <a:pos x="3" y="290"/>
                  </a:cxn>
                  <a:cxn ang="0">
                    <a:pos x="0" y="288"/>
                  </a:cxn>
                  <a:cxn ang="0">
                    <a:pos x="108" y="144"/>
                  </a:cxn>
                  <a:cxn ang="0">
                    <a:pos x="217" y="0"/>
                  </a:cxn>
                </a:cxnLst>
                <a:rect l="0" t="0" r="r" b="b"/>
                <a:pathLst>
                  <a:path w="226" h="293">
                    <a:moveTo>
                      <a:pt x="217" y="0"/>
                    </a:moveTo>
                    <a:lnTo>
                      <a:pt x="226" y="22"/>
                    </a:lnTo>
                    <a:lnTo>
                      <a:pt x="226" y="23"/>
                    </a:lnTo>
                    <a:lnTo>
                      <a:pt x="224" y="25"/>
                    </a:lnTo>
                    <a:lnTo>
                      <a:pt x="221" y="29"/>
                    </a:lnTo>
                    <a:lnTo>
                      <a:pt x="217" y="33"/>
                    </a:lnTo>
                    <a:lnTo>
                      <a:pt x="213" y="39"/>
                    </a:lnTo>
                    <a:lnTo>
                      <a:pt x="207" y="46"/>
                    </a:lnTo>
                    <a:lnTo>
                      <a:pt x="201" y="54"/>
                    </a:lnTo>
                    <a:lnTo>
                      <a:pt x="194" y="63"/>
                    </a:lnTo>
                    <a:lnTo>
                      <a:pt x="186" y="73"/>
                    </a:lnTo>
                    <a:lnTo>
                      <a:pt x="178" y="83"/>
                    </a:lnTo>
                    <a:lnTo>
                      <a:pt x="169" y="94"/>
                    </a:lnTo>
                    <a:lnTo>
                      <a:pt x="160" y="105"/>
                    </a:lnTo>
                    <a:lnTo>
                      <a:pt x="151" y="117"/>
                    </a:lnTo>
                    <a:lnTo>
                      <a:pt x="142" y="129"/>
                    </a:lnTo>
                    <a:lnTo>
                      <a:pt x="132" y="141"/>
                    </a:lnTo>
                    <a:lnTo>
                      <a:pt x="122" y="154"/>
                    </a:lnTo>
                    <a:lnTo>
                      <a:pt x="112" y="166"/>
                    </a:lnTo>
                    <a:lnTo>
                      <a:pt x="103" y="178"/>
                    </a:lnTo>
                    <a:lnTo>
                      <a:pt x="93" y="190"/>
                    </a:lnTo>
                    <a:lnTo>
                      <a:pt x="84" y="202"/>
                    </a:lnTo>
                    <a:lnTo>
                      <a:pt x="75" y="214"/>
                    </a:lnTo>
                    <a:lnTo>
                      <a:pt x="66" y="225"/>
                    </a:lnTo>
                    <a:lnTo>
                      <a:pt x="58" y="235"/>
                    </a:lnTo>
                    <a:lnTo>
                      <a:pt x="50" y="245"/>
                    </a:lnTo>
                    <a:lnTo>
                      <a:pt x="43" y="254"/>
                    </a:lnTo>
                    <a:lnTo>
                      <a:pt x="37" y="263"/>
                    </a:lnTo>
                    <a:lnTo>
                      <a:pt x="31" y="270"/>
                    </a:lnTo>
                    <a:lnTo>
                      <a:pt x="27" y="277"/>
                    </a:lnTo>
                    <a:lnTo>
                      <a:pt x="23" y="282"/>
                    </a:lnTo>
                    <a:lnTo>
                      <a:pt x="20" y="286"/>
                    </a:lnTo>
                    <a:lnTo>
                      <a:pt x="18" y="288"/>
                    </a:lnTo>
                    <a:lnTo>
                      <a:pt x="18" y="290"/>
                    </a:lnTo>
                    <a:lnTo>
                      <a:pt x="17" y="292"/>
                    </a:lnTo>
                    <a:lnTo>
                      <a:pt x="15" y="293"/>
                    </a:lnTo>
                    <a:lnTo>
                      <a:pt x="14" y="293"/>
                    </a:lnTo>
                    <a:lnTo>
                      <a:pt x="11" y="293"/>
                    </a:lnTo>
                    <a:lnTo>
                      <a:pt x="8" y="292"/>
                    </a:lnTo>
                    <a:lnTo>
                      <a:pt x="5" y="291"/>
                    </a:lnTo>
                    <a:lnTo>
                      <a:pt x="3" y="290"/>
                    </a:lnTo>
                    <a:lnTo>
                      <a:pt x="0" y="288"/>
                    </a:lnTo>
                    <a:lnTo>
                      <a:pt x="108" y="144"/>
                    </a:lnTo>
                    <a:lnTo>
                      <a:pt x="2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4259263" y="2914650"/>
                <a:ext cx="339725" cy="452437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00" y="131"/>
                  </a:cxn>
                  <a:cxn ang="0">
                    <a:pos x="1" y="262"/>
                  </a:cxn>
                  <a:cxn ang="0">
                    <a:pos x="1" y="263"/>
                  </a:cxn>
                  <a:cxn ang="0">
                    <a:pos x="0" y="264"/>
                  </a:cxn>
                  <a:cxn ang="0">
                    <a:pos x="0" y="265"/>
                  </a:cxn>
                  <a:cxn ang="0">
                    <a:pos x="0" y="267"/>
                  </a:cxn>
                  <a:cxn ang="0">
                    <a:pos x="0" y="269"/>
                  </a:cxn>
                  <a:cxn ang="0">
                    <a:pos x="0" y="272"/>
                  </a:cxn>
                  <a:cxn ang="0">
                    <a:pos x="0" y="274"/>
                  </a:cxn>
                  <a:cxn ang="0">
                    <a:pos x="0" y="276"/>
                  </a:cxn>
                  <a:cxn ang="0">
                    <a:pos x="1" y="278"/>
                  </a:cxn>
                  <a:cxn ang="0">
                    <a:pos x="1" y="280"/>
                  </a:cxn>
                  <a:cxn ang="0">
                    <a:pos x="2" y="282"/>
                  </a:cxn>
                  <a:cxn ang="0">
                    <a:pos x="3" y="283"/>
                  </a:cxn>
                  <a:cxn ang="0">
                    <a:pos x="3" y="285"/>
                  </a:cxn>
                  <a:cxn ang="0">
                    <a:pos x="4" y="285"/>
                  </a:cxn>
                  <a:cxn ang="0">
                    <a:pos x="5" y="285"/>
                  </a:cxn>
                  <a:cxn ang="0">
                    <a:pos x="6" y="285"/>
                  </a:cxn>
                  <a:cxn ang="0">
                    <a:pos x="110" y="145"/>
                  </a:cxn>
                  <a:cxn ang="0">
                    <a:pos x="214" y="6"/>
                  </a:cxn>
                  <a:cxn ang="0">
                    <a:pos x="199" y="0"/>
                  </a:cxn>
                </a:cxnLst>
                <a:rect l="0" t="0" r="r" b="b"/>
                <a:pathLst>
                  <a:path w="214" h="285">
                    <a:moveTo>
                      <a:pt x="199" y="0"/>
                    </a:moveTo>
                    <a:lnTo>
                      <a:pt x="100" y="131"/>
                    </a:lnTo>
                    <a:lnTo>
                      <a:pt x="1" y="262"/>
                    </a:lnTo>
                    <a:lnTo>
                      <a:pt x="1" y="263"/>
                    </a:lnTo>
                    <a:lnTo>
                      <a:pt x="0" y="264"/>
                    </a:lnTo>
                    <a:lnTo>
                      <a:pt x="0" y="265"/>
                    </a:lnTo>
                    <a:lnTo>
                      <a:pt x="0" y="267"/>
                    </a:lnTo>
                    <a:lnTo>
                      <a:pt x="0" y="269"/>
                    </a:lnTo>
                    <a:lnTo>
                      <a:pt x="0" y="272"/>
                    </a:lnTo>
                    <a:lnTo>
                      <a:pt x="0" y="274"/>
                    </a:lnTo>
                    <a:lnTo>
                      <a:pt x="0" y="276"/>
                    </a:lnTo>
                    <a:lnTo>
                      <a:pt x="1" y="278"/>
                    </a:lnTo>
                    <a:lnTo>
                      <a:pt x="1" y="280"/>
                    </a:lnTo>
                    <a:lnTo>
                      <a:pt x="2" y="282"/>
                    </a:lnTo>
                    <a:lnTo>
                      <a:pt x="3" y="283"/>
                    </a:lnTo>
                    <a:lnTo>
                      <a:pt x="3" y="285"/>
                    </a:lnTo>
                    <a:lnTo>
                      <a:pt x="4" y="285"/>
                    </a:lnTo>
                    <a:lnTo>
                      <a:pt x="5" y="285"/>
                    </a:lnTo>
                    <a:lnTo>
                      <a:pt x="6" y="285"/>
                    </a:lnTo>
                    <a:lnTo>
                      <a:pt x="110" y="145"/>
                    </a:lnTo>
                    <a:lnTo>
                      <a:pt x="214" y="6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4259263" y="2914650"/>
                <a:ext cx="339725" cy="452437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00" y="131"/>
                  </a:cxn>
                  <a:cxn ang="0">
                    <a:pos x="1" y="262"/>
                  </a:cxn>
                  <a:cxn ang="0">
                    <a:pos x="1" y="263"/>
                  </a:cxn>
                  <a:cxn ang="0">
                    <a:pos x="0" y="264"/>
                  </a:cxn>
                  <a:cxn ang="0">
                    <a:pos x="0" y="265"/>
                  </a:cxn>
                  <a:cxn ang="0">
                    <a:pos x="0" y="267"/>
                  </a:cxn>
                  <a:cxn ang="0">
                    <a:pos x="0" y="269"/>
                  </a:cxn>
                  <a:cxn ang="0">
                    <a:pos x="0" y="272"/>
                  </a:cxn>
                  <a:cxn ang="0">
                    <a:pos x="0" y="274"/>
                  </a:cxn>
                  <a:cxn ang="0">
                    <a:pos x="0" y="276"/>
                  </a:cxn>
                  <a:cxn ang="0">
                    <a:pos x="1" y="278"/>
                  </a:cxn>
                  <a:cxn ang="0">
                    <a:pos x="1" y="280"/>
                  </a:cxn>
                  <a:cxn ang="0">
                    <a:pos x="2" y="282"/>
                  </a:cxn>
                  <a:cxn ang="0">
                    <a:pos x="3" y="283"/>
                  </a:cxn>
                  <a:cxn ang="0">
                    <a:pos x="3" y="285"/>
                  </a:cxn>
                  <a:cxn ang="0">
                    <a:pos x="4" y="285"/>
                  </a:cxn>
                  <a:cxn ang="0">
                    <a:pos x="5" y="285"/>
                  </a:cxn>
                  <a:cxn ang="0">
                    <a:pos x="6" y="285"/>
                  </a:cxn>
                  <a:cxn ang="0">
                    <a:pos x="110" y="145"/>
                  </a:cxn>
                  <a:cxn ang="0">
                    <a:pos x="214" y="6"/>
                  </a:cxn>
                  <a:cxn ang="0">
                    <a:pos x="199" y="0"/>
                  </a:cxn>
                </a:cxnLst>
                <a:rect l="0" t="0" r="r" b="b"/>
                <a:pathLst>
                  <a:path w="214" h="285">
                    <a:moveTo>
                      <a:pt x="199" y="0"/>
                    </a:moveTo>
                    <a:lnTo>
                      <a:pt x="100" y="131"/>
                    </a:lnTo>
                    <a:lnTo>
                      <a:pt x="1" y="262"/>
                    </a:lnTo>
                    <a:lnTo>
                      <a:pt x="1" y="263"/>
                    </a:lnTo>
                    <a:lnTo>
                      <a:pt x="0" y="264"/>
                    </a:lnTo>
                    <a:lnTo>
                      <a:pt x="0" y="265"/>
                    </a:lnTo>
                    <a:lnTo>
                      <a:pt x="0" y="267"/>
                    </a:lnTo>
                    <a:lnTo>
                      <a:pt x="0" y="269"/>
                    </a:lnTo>
                    <a:lnTo>
                      <a:pt x="0" y="272"/>
                    </a:lnTo>
                    <a:lnTo>
                      <a:pt x="0" y="274"/>
                    </a:lnTo>
                    <a:lnTo>
                      <a:pt x="0" y="276"/>
                    </a:lnTo>
                    <a:lnTo>
                      <a:pt x="1" y="278"/>
                    </a:lnTo>
                    <a:lnTo>
                      <a:pt x="1" y="280"/>
                    </a:lnTo>
                    <a:lnTo>
                      <a:pt x="2" y="282"/>
                    </a:lnTo>
                    <a:lnTo>
                      <a:pt x="3" y="283"/>
                    </a:lnTo>
                    <a:lnTo>
                      <a:pt x="3" y="285"/>
                    </a:lnTo>
                    <a:lnTo>
                      <a:pt x="4" y="285"/>
                    </a:lnTo>
                    <a:lnTo>
                      <a:pt x="5" y="285"/>
                    </a:lnTo>
                    <a:lnTo>
                      <a:pt x="6" y="285"/>
                    </a:lnTo>
                    <a:lnTo>
                      <a:pt x="110" y="145"/>
                    </a:lnTo>
                    <a:lnTo>
                      <a:pt x="214" y="6"/>
                    </a:lnTo>
                    <a:lnTo>
                      <a:pt x="1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3838575" y="2725738"/>
                <a:ext cx="892175" cy="8794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9" y="168"/>
                  </a:cxn>
                  <a:cxn ang="0">
                    <a:pos x="258" y="297"/>
                  </a:cxn>
                  <a:cxn ang="0">
                    <a:pos x="387" y="425"/>
                  </a:cxn>
                  <a:cxn ang="0">
                    <a:pos x="516" y="554"/>
                  </a:cxn>
                  <a:cxn ang="0">
                    <a:pos x="562" y="505"/>
                  </a:cxn>
                  <a:cxn ang="0">
                    <a:pos x="435" y="379"/>
                  </a:cxn>
                  <a:cxn ang="0">
                    <a:pos x="309" y="252"/>
                  </a:cxn>
                  <a:cxn ang="0">
                    <a:pos x="182" y="126"/>
                  </a:cxn>
                  <a:cxn ang="0">
                    <a:pos x="56" y="0"/>
                  </a:cxn>
                  <a:cxn ang="0">
                    <a:pos x="0" y="39"/>
                  </a:cxn>
                </a:cxnLst>
                <a:rect l="0" t="0" r="r" b="b"/>
                <a:pathLst>
                  <a:path w="562" h="554">
                    <a:moveTo>
                      <a:pt x="0" y="39"/>
                    </a:moveTo>
                    <a:lnTo>
                      <a:pt x="129" y="168"/>
                    </a:lnTo>
                    <a:lnTo>
                      <a:pt x="258" y="297"/>
                    </a:lnTo>
                    <a:lnTo>
                      <a:pt x="387" y="425"/>
                    </a:lnTo>
                    <a:lnTo>
                      <a:pt x="516" y="554"/>
                    </a:lnTo>
                    <a:lnTo>
                      <a:pt x="562" y="505"/>
                    </a:lnTo>
                    <a:lnTo>
                      <a:pt x="435" y="379"/>
                    </a:lnTo>
                    <a:lnTo>
                      <a:pt x="309" y="252"/>
                    </a:lnTo>
                    <a:lnTo>
                      <a:pt x="182" y="126"/>
                    </a:lnTo>
                    <a:lnTo>
                      <a:pt x="56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E20A1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3838575" y="2725738"/>
                <a:ext cx="892175" cy="8794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9" y="168"/>
                  </a:cxn>
                  <a:cxn ang="0">
                    <a:pos x="258" y="297"/>
                  </a:cxn>
                  <a:cxn ang="0">
                    <a:pos x="387" y="425"/>
                  </a:cxn>
                  <a:cxn ang="0">
                    <a:pos x="516" y="554"/>
                  </a:cxn>
                  <a:cxn ang="0">
                    <a:pos x="562" y="505"/>
                  </a:cxn>
                  <a:cxn ang="0">
                    <a:pos x="435" y="379"/>
                  </a:cxn>
                  <a:cxn ang="0">
                    <a:pos x="309" y="252"/>
                  </a:cxn>
                  <a:cxn ang="0">
                    <a:pos x="182" y="126"/>
                  </a:cxn>
                  <a:cxn ang="0">
                    <a:pos x="56" y="0"/>
                  </a:cxn>
                  <a:cxn ang="0">
                    <a:pos x="0" y="39"/>
                  </a:cxn>
                </a:cxnLst>
                <a:rect l="0" t="0" r="r" b="b"/>
                <a:pathLst>
                  <a:path w="562" h="554">
                    <a:moveTo>
                      <a:pt x="0" y="39"/>
                    </a:moveTo>
                    <a:lnTo>
                      <a:pt x="129" y="168"/>
                    </a:lnTo>
                    <a:lnTo>
                      <a:pt x="258" y="297"/>
                    </a:lnTo>
                    <a:lnTo>
                      <a:pt x="387" y="425"/>
                    </a:lnTo>
                    <a:lnTo>
                      <a:pt x="516" y="554"/>
                    </a:lnTo>
                    <a:lnTo>
                      <a:pt x="562" y="505"/>
                    </a:lnTo>
                    <a:lnTo>
                      <a:pt x="435" y="379"/>
                    </a:lnTo>
                    <a:lnTo>
                      <a:pt x="309" y="252"/>
                    </a:lnTo>
                    <a:lnTo>
                      <a:pt x="182" y="126"/>
                    </a:lnTo>
                    <a:lnTo>
                      <a:pt x="56" y="0"/>
                    </a:lnTo>
                    <a:lnTo>
                      <a:pt x="0" y="3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7" name="Freeform 53"/>
              <p:cNvSpPr>
                <a:spLocks noChangeAspect="1"/>
              </p:cNvSpPr>
              <p:nvPr/>
            </p:nvSpPr>
            <p:spPr bwMode="auto">
              <a:xfrm>
                <a:off x="3707904" y="2564904"/>
                <a:ext cx="1152128" cy="1152128"/>
              </a:xfrm>
              <a:custGeom>
                <a:avLst/>
                <a:gdLst/>
                <a:ahLst/>
                <a:cxnLst>
                  <a:cxn ang="0">
                    <a:pos x="95" y="156"/>
                  </a:cxn>
                  <a:cxn ang="0">
                    <a:pos x="58" y="208"/>
                  </a:cxn>
                  <a:cxn ang="0">
                    <a:pos x="31" y="263"/>
                  </a:cxn>
                  <a:cxn ang="0">
                    <a:pos x="12" y="322"/>
                  </a:cxn>
                  <a:cxn ang="0">
                    <a:pos x="2" y="382"/>
                  </a:cxn>
                  <a:cxn ang="0">
                    <a:pos x="0" y="443"/>
                  </a:cxn>
                  <a:cxn ang="0">
                    <a:pos x="8" y="503"/>
                  </a:cxn>
                  <a:cxn ang="0">
                    <a:pos x="24" y="563"/>
                  </a:cxn>
                  <a:cxn ang="0">
                    <a:pos x="48" y="620"/>
                  </a:cxn>
                  <a:cxn ang="0">
                    <a:pos x="82" y="673"/>
                  </a:cxn>
                  <a:cxn ang="0">
                    <a:pos x="124" y="722"/>
                  </a:cxn>
                  <a:cxn ang="0">
                    <a:pos x="173" y="764"/>
                  </a:cxn>
                  <a:cxn ang="0">
                    <a:pos x="226" y="797"/>
                  </a:cxn>
                  <a:cxn ang="0">
                    <a:pos x="283" y="822"/>
                  </a:cxn>
                  <a:cxn ang="0">
                    <a:pos x="343" y="838"/>
                  </a:cxn>
                  <a:cxn ang="0">
                    <a:pos x="403" y="845"/>
                  </a:cxn>
                  <a:cxn ang="0">
                    <a:pos x="464" y="843"/>
                  </a:cxn>
                  <a:cxn ang="0">
                    <a:pos x="525" y="833"/>
                  </a:cxn>
                  <a:cxn ang="0">
                    <a:pos x="583" y="814"/>
                  </a:cxn>
                  <a:cxn ang="0">
                    <a:pos x="640" y="787"/>
                  </a:cxn>
                  <a:cxn ang="0">
                    <a:pos x="692" y="751"/>
                  </a:cxn>
                  <a:cxn ang="0">
                    <a:pos x="739" y="706"/>
                  </a:cxn>
                  <a:cxn ang="0">
                    <a:pos x="778" y="656"/>
                  </a:cxn>
                  <a:cxn ang="0">
                    <a:pos x="808" y="601"/>
                  </a:cxn>
                  <a:cxn ang="0">
                    <a:pos x="830" y="543"/>
                  </a:cxn>
                  <a:cxn ang="0">
                    <a:pos x="843" y="483"/>
                  </a:cxn>
                  <a:cxn ang="0">
                    <a:pos x="847" y="423"/>
                  </a:cxn>
                  <a:cxn ang="0">
                    <a:pos x="843" y="362"/>
                  </a:cxn>
                  <a:cxn ang="0">
                    <a:pos x="830" y="302"/>
                  </a:cxn>
                  <a:cxn ang="0">
                    <a:pos x="808" y="244"/>
                  </a:cxn>
                  <a:cxn ang="0">
                    <a:pos x="778" y="190"/>
                  </a:cxn>
                  <a:cxn ang="0">
                    <a:pos x="739" y="139"/>
                  </a:cxn>
                  <a:cxn ang="0">
                    <a:pos x="692" y="95"/>
                  </a:cxn>
                  <a:cxn ang="0">
                    <a:pos x="640" y="58"/>
                  </a:cxn>
                  <a:cxn ang="0">
                    <a:pos x="583" y="31"/>
                  </a:cxn>
                  <a:cxn ang="0">
                    <a:pos x="525" y="12"/>
                  </a:cxn>
                  <a:cxn ang="0">
                    <a:pos x="464" y="2"/>
                  </a:cxn>
                  <a:cxn ang="0">
                    <a:pos x="403" y="0"/>
                  </a:cxn>
                  <a:cxn ang="0">
                    <a:pos x="343" y="8"/>
                  </a:cxn>
                  <a:cxn ang="0">
                    <a:pos x="283" y="24"/>
                  </a:cxn>
                  <a:cxn ang="0">
                    <a:pos x="226" y="48"/>
                  </a:cxn>
                  <a:cxn ang="0">
                    <a:pos x="173" y="82"/>
                  </a:cxn>
                  <a:cxn ang="0">
                    <a:pos x="124" y="124"/>
                  </a:cxn>
                </a:cxnLst>
                <a:rect l="0" t="0" r="r" b="b"/>
                <a:pathLst>
                  <a:path w="847" h="845">
                    <a:moveTo>
                      <a:pt x="124" y="124"/>
                    </a:moveTo>
                    <a:lnTo>
                      <a:pt x="109" y="139"/>
                    </a:lnTo>
                    <a:lnTo>
                      <a:pt x="95" y="156"/>
                    </a:lnTo>
                    <a:lnTo>
                      <a:pt x="82" y="172"/>
                    </a:lnTo>
                    <a:lnTo>
                      <a:pt x="69" y="190"/>
                    </a:lnTo>
                    <a:lnTo>
                      <a:pt x="58" y="208"/>
                    </a:lnTo>
                    <a:lnTo>
                      <a:pt x="48" y="226"/>
                    </a:lnTo>
                    <a:lnTo>
                      <a:pt x="39" y="244"/>
                    </a:lnTo>
                    <a:lnTo>
                      <a:pt x="31" y="263"/>
                    </a:lnTo>
                    <a:lnTo>
                      <a:pt x="24" y="283"/>
                    </a:lnTo>
                    <a:lnTo>
                      <a:pt x="17" y="302"/>
                    </a:lnTo>
                    <a:lnTo>
                      <a:pt x="12" y="322"/>
                    </a:lnTo>
                    <a:lnTo>
                      <a:pt x="8" y="342"/>
                    </a:lnTo>
                    <a:lnTo>
                      <a:pt x="4" y="362"/>
                    </a:lnTo>
                    <a:lnTo>
                      <a:pt x="2" y="382"/>
                    </a:lnTo>
                    <a:lnTo>
                      <a:pt x="0" y="402"/>
                    </a:lnTo>
                    <a:lnTo>
                      <a:pt x="0" y="423"/>
                    </a:lnTo>
                    <a:lnTo>
                      <a:pt x="0" y="443"/>
                    </a:lnTo>
                    <a:lnTo>
                      <a:pt x="2" y="463"/>
                    </a:lnTo>
                    <a:lnTo>
                      <a:pt x="4" y="483"/>
                    </a:lnTo>
                    <a:lnTo>
                      <a:pt x="8" y="503"/>
                    </a:lnTo>
                    <a:lnTo>
                      <a:pt x="12" y="524"/>
                    </a:lnTo>
                    <a:lnTo>
                      <a:pt x="17" y="543"/>
                    </a:lnTo>
                    <a:lnTo>
                      <a:pt x="24" y="563"/>
                    </a:lnTo>
                    <a:lnTo>
                      <a:pt x="31" y="582"/>
                    </a:lnTo>
                    <a:lnTo>
                      <a:pt x="39" y="601"/>
                    </a:lnTo>
                    <a:lnTo>
                      <a:pt x="48" y="620"/>
                    </a:lnTo>
                    <a:lnTo>
                      <a:pt x="58" y="638"/>
                    </a:lnTo>
                    <a:lnTo>
                      <a:pt x="69" y="656"/>
                    </a:lnTo>
                    <a:lnTo>
                      <a:pt x="82" y="673"/>
                    </a:lnTo>
                    <a:lnTo>
                      <a:pt x="95" y="690"/>
                    </a:lnTo>
                    <a:lnTo>
                      <a:pt x="109" y="706"/>
                    </a:lnTo>
                    <a:lnTo>
                      <a:pt x="124" y="722"/>
                    </a:lnTo>
                    <a:lnTo>
                      <a:pt x="140" y="737"/>
                    </a:lnTo>
                    <a:lnTo>
                      <a:pt x="156" y="751"/>
                    </a:lnTo>
                    <a:lnTo>
                      <a:pt x="173" y="764"/>
                    </a:lnTo>
                    <a:lnTo>
                      <a:pt x="190" y="776"/>
                    </a:lnTo>
                    <a:lnTo>
                      <a:pt x="208" y="787"/>
                    </a:lnTo>
                    <a:lnTo>
                      <a:pt x="226" y="797"/>
                    </a:lnTo>
                    <a:lnTo>
                      <a:pt x="245" y="806"/>
                    </a:lnTo>
                    <a:lnTo>
                      <a:pt x="264" y="814"/>
                    </a:lnTo>
                    <a:lnTo>
                      <a:pt x="283" y="822"/>
                    </a:lnTo>
                    <a:lnTo>
                      <a:pt x="303" y="828"/>
                    </a:lnTo>
                    <a:lnTo>
                      <a:pt x="323" y="833"/>
                    </a:lnTo>
                    <a:lnTo>
                      <a:pt x="343" y="838"/>
                    </a:lnTo>
                    <a:lnTo>
                      <a:pt x="363" y="841"/>
                    </a:lnTo>
                    <a:lnTo>
                      <a:pt x="383" y="843"/>
                    </a:lnTo>
                    <a:lnTo>
                      <a:pt x="403" y="845"/>
                    </a:lnTo>
                    <a:lnTo>
                      <a:pt x="424" y="845"/>
                    </a:lnTo>
                    <a:lnTo>
                      <a:pt x="444" y="845"/>
                    </a:lnTo>
                    <a:lnTo>
                      <a:pt x="464" y="843"/>
                    </a:lnTo>
                    <a:lnTo>
                      <a:pt x="485" y="841"/>
                    </a:lnTo>
                    <a:lnTo>
                      <a:pt x="505" y="838"/>
                    </a:lnTo>
                    <a:lnTo>
                      <a:pt x="525" y="833"/>
                    </a:lnTo>
                    <a:lnTo>
                      <a:pt x="545" y="828"/>
                    </a:lnTo>
                    <a:lnTo>
                      <a:pt x="564" y="822"/>
                    </a:lnTo>
                    <a:lnTo>
                      <a:pt x="583" y="814"/>
                    </a:lnTo>
                    <a:lnTo>
                      <a:pt x="602" y="806"/>
                    </a:lnTo>
                    <a:lnTo>
                      <a:pt x="621" y="797"/>
                    </a:lnTo>
                    <a:lnTo>
                      <a:pt x="640" y="787"/>
                    </a:lnTo>
                    <a:lnTo>
                      <a:pt x="657" y="776"/>
                    </a:lnTo>
                    <a:lnTo>
                      <a:pt x="675" y="764"/>
                    </a:lnTo>
                    <a:lnTo>
                      <a:pt x="692" y="751"/>
                    </a:lnTo>
                    <a:lnTo>
                      <a:pt x="708" y="737"/>
                    </a:lnTo>
                    <a:lnTo>
                      <a:pt x="724" y="722"/>
                    </a:lnTo>
                    <a:lnTo>
                      <a:pt x="739" y="706"/>
                    </a:lnTo>
                    <a:lnTo>
                      <a:pt x="753" y="690"/>
                    </a:lnTo>
                    <a:lnTo>
                      <a:pt x="766" y="673"/>
                    </a:lnTo>
                    <a:lnTo>
                      <a:pt x="778" y="656"/>
                    </a:lnTo>
                    <a:lnTo>
                      <a:pt x="789" y="638"/>
                    </a:lnTo>
                    <a:lnTo>
                      <a:pt x="799" y="620"/>
                    </a:lnTo>
                    <a:lnTo>
                      <a:pt x="808" y="601"/>
                    </a:lnTo>
                    <a:lnTo>
                      <a:pt x="817" y="582"/>
                    </a:lnTo>
                    <a:lnTo>
                      <a:pt x="824" y="563"/>
                    </a:lnTo>
                    <a:lnTo>
                      <a:pt x="830" y="543"/>
                    </a:lnTo>
                    <a:lnTo>
                      <a:pt x="835" y="524"/>
                    </a:lnTo>
                    <a:lnTo>
                      <a:pt x="840" y="503"/>
                    </a:lnTo>
                    <a:lnTo>
                      <a:pt x="843" y="483"/>
                    </a:lnTo>
                    <a:lnTo>
                      <a:pt x="846" y="463"/>
                    </a:lnTo>
                    <a:lnTo>
                      <a:pt x="847" y="443"/>
                    </a:lnTo>
                    <a:lnTo>
                      <a:pt x="847" y="423"/>
                    </a:lnTo>
                    <a:lnTo>
                      <a:pt x="847" y="402"/>
                    </a:lnTo>
                    <a:lnTo>
                      <a:pt x="846" y="382"/>
                    </a:lnTo>
                    <a:lnTo>
                      <a:pt x="843" y="362"/>
                    </a:lnTo>
                    <a:lnTo>
                      <a:pt x="840" y="342"/>
                    </a:lnTo>
                    <a:lnTo>
                      <a:pt x="835" y="322"/>
                    </a:lnTo>
                    <a:lnTo>
                      <a:pt x="830" y="302"/>
                    </a:lnTo>
                    <a:lnTo>
                      <a:pt x="824" y="283"/>
                    </a:lnTo>
                    <a:lnTo>
                      <a:pt x="817" y="263"/>
                    </a:lnTo>
                    <a:lnTo>
                      <a:pt x="808" y="244"/>
                    </a:lnTo>
                    <a:lnTo>
                      <a:pt x="799" y="226"/>
                    </a:lnTo>
                    <a:lnTo>
                      <a:pt x="789" y="208"/>
                    </a:lnTo>
                    <a:lnTo>
                      <a:pt x="778" y="190"/>
                    </a:lnTo>
                    <a:lnTo>
                      <a:pt x="766" y="172"/>
                    </a:lnTo>
                    <a:lnTo>
                      <a:pt x="753" y="156"/>
                    </a:lnTo>
                    <a:lnTo>
                      <a:pt x="739" y="139"/>
                    </a:lnTo>
                    <a:lnTo>
                      <a:pt x="724" y="124"/>
                    </a:lnTo>
                    <a:lnTo>
                      <a:pt x="708" y="108"/>
                    </a:lnTo>
                    <a:lnTo>
                      <a:pt x="692" y="95"/>
                    </a:lnTo>
                    <a:lnTo>
                      <a:pt x="675" y="82"/>
                    </a:lnTo>
                    <a:lnTo>
                      <a:pt x="657" y="69"/>
                    </a:lnTo>
                    <a:lnTo>
                      <a:pt x="640" y="58"/>
                    </a:lnTo>
                    <a:lnTo>
                      <a:pt x="621" y="48"/>
                    </a:lnTo>
                    <a:lnTo>
                      <a:pt x="602" y="39"/>
                    </a:lnTo>
                    <a:lnTo>
                      <a:pt x="583" y="31"/>
                    </a:lnTo>
                    <a:lnTo>
                      <a:pt x="564" y="24"/>
                    </a:lnTo>
                    <a:lnTo>
                      <a:pt x="545" y="17"/>
                    </a:lnTo>
                    <a:lnTo>
                      <a:pt x="525" y="12"/>
                    </a:lnTo>
                    <a:lnTo>
                      <a:pt x="505" y="8"/>
                    </a:lnTo>
                    <a:lnTo>
                      <a:pt x="485" y="4"/>
                    </a:lnTo>
                    <a:lnTo>
                      <a:pt x="464" y="2"/>
                    </a:lnTo>
                    <a:lnTo>
                      <a:pt x="444" y="0"/>
                    </a:lnTo>
                    <a:lnTo>
                      <a:pt x="424" y="0"/>
                    </a:lnTo>
                    <a:lnTo>
                      <a:pt x="403" y="0"/>
                    </a:lnTo>
                    <a:lnTo>
                      <a:pt x="383" y="2"/>
                    </a:lnTo>
                    <a:lnTo>
                      <a:pt x="363" y="4"/>
                    </a:lnTo>
                    <a:lnTo>
                      <a:pt x="343" y="8"/>
                    </a:lnTo>
                    <a:lnTo>
                      <a:pt x="323" y="12"/>
                    </a:lnTo>
                    <a:lnTo>
                      <a:pt x="303" y="17"/>
                    </a:lnTo>
                    <a:lnTo>
                      <a:pt x="283" y="24"/>
                    </a:lnTo>
                    <a:lnTo>
                      <a:pt x="264" y="31"/>
                    </a:lnTo>
                    <a:lnTo>
                      <a:pt x="245" y="39"/>
                    </a:lnTo>
                    <a:lnTo>
                      <a:pt x="226" y="48"/>
                    </a:lnTo>
                    <a:lnTo>
                      <a:pt x="208" y="58"/>
                    </a:lnTo>
                    <a:lnTo>
                      <a:pt x="190" y="69"/>
                    </a:lnTo>
                    <a:lnTo>
                      <a:pt x="173" y="82"/>
                    </a:lnTo>
                    <a:lnTo>
                      <a:pt x="156" y="95"/>
                    </a:lnTo>
                    <a:lnTo>
                      <a:pt x="140" y="108"/>
                    </a:lnTo>
                    <a:lnTo>
                      <a:pt x="124" y="124"/>
                    </a:lnTo>
                    <a:close/>
                  </a:path>
                </a:pathLst>
              </a:custGeom>
              <a:solidFill>
                <a:schemeClr val="bg1"/>
              </a:solidFill>
              <a:ln w="1270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3929063" y="2814638"/>
                <a:ext cx="725487" cy="747712"/>
              </a:xfrm>
              <a:custGeom>
                <a:avLst/>
                <a:gdLst/>
                <a:ahLst/>
                <a:cxnLst>
                  <a:cxn ang="0">
                    <a:pos x="138" y="18"/>
                  </a:cxn>
                  <a:cxn ang="0">
                    <a:pos x="127" y="41"/>
                  </a:cxn>
                  <a:cxn ang="0">
                    <a:pos x="119" y="68"/>
                  </a:cxn>
                  <a:cxn ang="0">
                    <a:pos x="111" y="97"/>
                  </a:cxn>
                  <a:cxn ang="0">
                    <a:pos x="121" y="115"/>
                  </a:cxn>
                  <a:cxn ang="0">
                    <a:pos x="137" y="136"/>
                  </a:cxn>
                  <a:cxn ang="0">
                    <a:pos x="154" y="125"/>
                  </a:cxn>
                  <a:cxn ang="0">
                    <a:pos x="173" y="77"/>
                  </a:cxn>
                  <a:cxn ang="0">
                    <a:pos x="180" y="85"/>
                  </a:cxn>
                  <a:cxn ang="0">
                    <a:pos x="195" y="133"/>
                  </a:cxn>
                  <a:cxn ang="0">
                    <a:pos x="209" y="189"/>
                  </a:cxn>
                  <a:cxn ang="0">
                    <a:pos x="216" y="222"/>
                  </a:cxn>
                  <a:cxn ang="0">
                    <a:pos x="215" y="233"/>
                  </a:cxn>
                  <a:cxn ang="0">
                    <a:pos x="204" y="256"/>
                  </a:cxn>
                  <a:cxn ang="0">
                    <a:pos x="189" y="287"/>
                  </a:cxn>
                  <a:cxn ang="0">
                    <a:pos x="178" y="321"/>
                  </a:cxn>
                  <a:cxn ang="0">
                    <a:pos x="179" y="343"/>
                  </a:cxn>
                  <a:cxn ang="0">
                    <a:pos x="186" y="356"/>
                  </a:cxn>
                  <a:cxn ang="0">
                    <a:pos x="190" y="346"/>
                  </a:cxn>
                  <a:cxn ang="0">
                    <a:pos x="197" y="328"/>
                  </a:cxn>
                  <a:cxn ang="0">
                    <a:pos x="228" y="280"/>
                  </a:cxn>
                  <a:cxn ang="0">
                    <a:pos x="299" y="186"/>
                  </a:cxn>
                  <a:cxn ang="0">
                    <a:pos x="370" y="95"/>
                  </a:cxn>
                  <a:cxn ang="0">
                    <a:pos x="403" y="53"/>
                  </a:cxn>
                  <a:cxn ang="0">
                    <a:pos x="423" y="54"/>
                  </a:cxn>
                  <a:cxn ang="0">
                    <a:pos x="443" y="53"/>
                  </a:cxn>
                  <a:cxn ang="0">
                    <a:pos x="450" y="73"/>
                  </a:cxn>
                  <a:cxn ang="0">
                    <a:pos x="457" y="93"/>
                  </a:cxn>
                  <a:cxn ang="0">
                    <a:pos x="424" y="136"/>
                  </a:cxn>
                  <a:cxn ang="0">
                    <a:pos x="350" y="229"/>
                  </a:cxn>
                  <a:cxn ang="0">
                    <a:pos x="277" y="322"/>
                  </a:cxn>
                  <a:cxn ang="0">
                    <a:pos x="244" y="365"/>
                  </a:cxn>
                  <a:cxn ang="0">
                    <a:pos x="233" y="370"/>
                  </a:cxn>
                  <a:cxn ang="0">
                    <a:pos x="217" y="379"/>
                  </a:cxn>
                  <a:cxn ang="0">
                    <a:pos x="201" y="395"/>
                  </a:cxn>
                  <a:cxn ang="0">
                    <a:pos x="203" y="412"/>
                  </a:cxn>
                  <a:cxn ang="0">
                    <a:pos x="198" y="441"/>
                  </a:cxn>
                  <a:cxn ang="0">
                    <a:pos x="180" y="466"/>
                  </a:cxn>
                  <a:cxn ang="0">
                    <a:pos x="149" y="471"/>
                  </a:cxn>
                  <a:cxn ang="0">
                    <a:pos x="127" y="458"/>
                  </a:cxn>
                  <a:cxn ang="0">
                    <a:pos x="120" y="433"/>
                  </a:cxn>
                  <a:cxn ang="0">
                    <a:pos x="128" y="403"/>
                  </a:cxn>
                  <a:cxn ang="0">
                    <a:pos x="151" y="382"/>
                  </a:cxn>
                  <a:cxn ang="0">
                    <a:pos x="135" y="362"/>
                  </a:cxn>
                  <a:cxn ang="0">
                    <a:pos x="102" y="348"/>
                  </a:cxn>
                  <a:cxn ang="0">
                    <a:pos x="70" y="336"/>
                  </a:cxn>
                  <a:cxn ang="0">
                    <a:pos x="56" y="327"/>
                  </a:cxn>
                  <a:cxn ang="0">
                    <a:pos x="19" y="300"/>
                  </a:cxn>
                  <a:cxn ang="0">
                    <a:pos x="8" y="256"/>
                  </a:cxn>
                  <a:cxn ang="0">
                    <a:pos x="29" y="262"/>
                  </a:cxn>
                  <a:cxn ang="0">
                    <a:pos x="8" y="225"/>
                  </a:cxn>
                  <a:cxn ang="0">
                    <a:pos x="0" y="173"/>
                  </a:cxn>
                  <a:cxn ang="0">
                    <a:pos x="5" y="121"/>
                  </a:cxn>
                  <a:cxn ang="0">
                    <a:pos x="25" y="88"/>
                  </a:cxn>
                  <a:cxn ang="0">
                    <a:pos x="29" y="101"/>
                  </a:cxn>
                  <a:cxn ang="0">
                    <a:pos x="32" y="115"/>
                  </a:cxn>
                  <a:cxn ang="0">
                    <a:pos x="45" y="74"/>
                  </a:cxn>
                  <a:cxn ang="0">
                    <a:pos x="71" y="41"/>
                  </a:cxn>
                  <a:cxn ang="0">
                    <a:pos x="106" y="17"/>
                  </a:cxn>
                  <a:cxn ang="0">
                    <a:pos x="148" y="0"/>
                  </a:cxn>
                </a:cxnLst>
                <a:rect l="0" t="0" r="r" b="b"/>
                <a:pathLst>
                  <a:path w="457" h="471">
                    <a:moveTo>
                      <a:pt x="148" y="0"/>
                    </a:moveTo>
                    <a:lnTo>
                      <a:pt x="147" y="2"/>
                    </a:lnTo>
                    <a:lnTo>
                      <a:pt x="145" y="5"/>
                    </a:lnTo>
                    <a:lnTo>
                      <a:pt x="144" y="7"/>
                    </a:lnTo>
                    <a:lnTo>
                      <a:pt x="142" y="10"/>
                    </a:lnTo>
                    <a:lnTo>
                      <a:pt x="140" y="12"/>
                    </a:lnTo>
                    <a:lnTo>
                      <a:pt x="139" y="15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5" y="24"/>
                    </a:lnTo>
                    <a:lnTo>
                      <a:pt x="133" y="27"/>
                    </a:lnTo>
                    <a:lnTo>
                      <a:pt x="132" y="29"/>
                    </a:lnTo>
                    <a:lnTo>
                      <a:pt x="131" y="32"/>
                    </a:lnTo>
                    <a:lnTo>
                      <a:pt x="130" y="35"/>
                    </a:lnTo>
                    <a:lnTo>
                      <a:pt x="129" y="38"/>
                    </a:lnTo>
                    <a:lnTo>
                      <a:pt x="127" y="41"/>
                    </a:lnTo>
                    <a:lnTo>
                      <a:pt x="126" y="45"/>
                    </a:lnTo>
                    <a:lnTo>
                      <a:pt x="125" y="48"/>
                    </a:lnTo>
                    <a:lnTo>
                      <a:pt x="124" y="51"/>
                    </a:lnTo>
                    <a:lnTo>
                      <a:pt x="123" y="54"/>
                    </a:lnTo>
                    <a:lnTo>
                      <a:pt x="122" y="57"/>
                    </a:lnTo>
                    <a:lnTo>
                      <a:pt x="121" y="61"/>
                    </a:lnTo>
                    <a:lnTo>
                      <a:pt x="120" y="64"/>
                    </a:lnTo>
                    <a:lnTo>
                      <a:pt x="119" y="68"/>
                    </a:lnTo>
                    <a:lnTo>
                      <a:pt x="118" y="71"/>
                    </a:lnTo>
                    <a:lnTo>
                      <a:pt x="117" y="75"/>
                    </a:lnTo>
                    <a:lnTo>
                      <a:pt x="116" y="78"/>
                    </a:lnTo>
                    <a:lnTo>
                      <a:pt x="115" y="82"/>
                    </a:lnTo>
                    <a:lnTo>
                      <a:pt x="114" y="85"/>
                    </a:lnTo>
                    <a:lnTo>
                      <a:pt x="113" y="89"/>
                    </a:lnTo>
                    <a:lnTo>
                      <a:pt x="112" y="93"/>
                    </a:lnTo>
                    <a:lnTo>
                      <a:pt x="111" y="97"/>
                    </a:lnTo>
                    <a:lnTo>
                      <a:pt x="110" y="101"/>
                    </a:lnTo>
                    <a:lnTo>
                      <a:pt x="110" y="101"/>
                    </a:lnTo>
                    <a:lnTo>
                      <a:pt x="111" y="102"/>
                    </a:lnTo>
                    <a:lnTo>
                      <a:pt x="113" y="104"/>
                    </a:lnTo>
                    <a:lnTo>
                      <a:pt x="114" y="106"/>
                    </a:lnTo>
                    <a:lnTo>
                      <a:pt x="116" y="109"/>
                    </a:lnTo>
                    <a:lnTo>
                      <a:pt x="119" y="112"/>
                    </a:lnTo>
                    <a:lnTo>
                      <a:pt x="121" y="115"/>
                    </a:lnTo>
                    <a:lnTo>
                      <a:pt x="124" y="119"/>
                    </a:lnTo>
                    <a:lnTo>
                      <a:pt x="126" y="122"/>
                    </a:lnTo>
                    <a:lnTo>
                      <a:pt x="129" y="125"/>
                    </a:lnTo>
                    <a:lnTo>
                      <a:pt x="131" y="128"/>
                    </a:lnTo>
                    <a:lnTo>
                      <a:pt x="133" y="131"/>
                    </a:lnTo>
                    <a:lnTo>
                      <a:pt x="135" y="133"/>
                    </a:lnTo>
                    <a:lnTo>
                      <a:pt x="136" y="135"/>
                    </a:lnTo>
                    <a:lnTo>
                      <a:pt x="137" y="136"/>
                    </a:lnTo>
                    <a:lnTo>
                      <a:pt x="137" y="137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3" y="139"/>
                    </a:lnTo>
                    <a:lnTo>
                      <a:pt x="145" y="137"/>
                    </a:lnTo>
                    <a:lnTo>
                      <a:pt x="148" y="134"/>
                    </a:lnTo>
                    <a:lnTo>
                      <a:pt x="151" y="130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1" y="114"/>
                    </a:lnTo>
                    <a:lnTo>
                      <a:pt x="164" y="108"/>
                    </a:lnTo>
                    <a:lnTo>
                      <a:pt x="166" y="101"/>
                    </a:lnTo>
                    <a:lnTo>
                      <a:pt x="169" y="95"/>
                    </a:lnTo>
                    <a:lnTo>
                      <a:pt x="171" y="89"/>
                    </a:lnTo>
                    <a:lnTo>
                      <a:pt x="172" y="82"/>
                    </a:lnTo>
                    <a:lnTo>
                      <a:pt x="173" y="77"/>
                    </a:lnTo>
                    <a:lnTo>
                      <a:pt x="173" y="71"/>
                    </a:lnTo>
                    <a:lnTo>
                      <a:pt x="174" y="71"/>
                    </a:lnTo>
                    <a:lnTo>
                      <a:pt x="174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7" y="78"/>
                    </a:lnTo>
                    <a:lnTo>
                      <a:pt x="179" y="81"/>
                    </a:lnTo>
                    <a:lnTo>
                      <a:pt x="180" y="85"/>
                    </a:lnTo>
                    <a:lnTo>
                      <a:pt x="182" y="90"/>
                    </a:lnTo>
                    <a:lnTo>
                      <a:pt x="183" y="95"/>
                    </a:lnTo>
                    <a:lnTo>
                      <a:pt x="185" y="101"/>
                    </a:lnTo>
                    <a:lnTo>
                      <a:pt x="187" y="107"/>
                    </a:lnTo>
                    <a:lnTo>
                      <a:pt x="189" y="113"/>
                    </a:lnTo>
                    <a:lnTo>
                      <a:pt x="191" y="120"/>
                    </a:lnTo>
                    <a:lnTo>
                      <a:pt x="193" y="127"/>
                    </a:lnTo>
                    <a:lnTo>
                      <a:pt x="195" y="133"/>
                    </a:lnTo>
                    <a:lnTo>
                      <a:pt x="196" y="141"/>
                    </a:lnTo>
                    <a:lnTo>
                      <a:pt x="198" y="148"/>
                    </a:lnTo>
                    <a:lnTo>
                      <a:pt x="200" y="155"/>
                    </a:lnTo>
                    <a:lnTo>
                      <a:pt x="202" y="162"/>
                    </a:lnTo>
                    <a:lnTo>
                      <a:pt x="204" y="169"/>
                    </a:lnTo>
                    <a:lnTo>
                      <a:pt x="206" y="176"/>
                    </a:lnTo>
                    <a:lnTo>
                      <a:pt x="207" y="182"/>
                    </a:lnTo>
                    <a:lnTo>
                      <a:pt x="209" y="189"/>
                    </a:lnTo>
                    <a:lnTo>
                      <a:pt x="210" y="195"/>
                    </a:lnTo>
                    <a:lnTo>
                      <a:pt x="212" y="200"/>
                    </a:lnTo>
                    <a:lnTo>
                      <a:pt x="213" y="205"/>
                    </a:lnTo>
                    <a:lnTo>
                      <a:pt x="214" y="210"/>
                    </a:lnTo>
                    <a:lnTo>
                      <a:pt x="214" y="214"/>
                    </a:lnTo>
                    <a:lnTo>
                      <a:pt x="215" y="217"/>
                    </a:lnTo>
                    <a:lnTo>
                      <a:pt x="216" y="220"/>
                    </a:lnTo>
                    <a:lnTo>
                      <a:pt x="216" y="222"/>
                    </a:lnTo>
                    <a:lnTo>
                      <a:pt x="216" y="223"/>
                    </a:lnTo>
                    <a:lnTo>
                      <a:pt x="216" y="224"/>
                    </a:lnTo>
                    <a:lnTo>
                      <a:pt x="217" y="224"/>
                    </a:lnTo>
                    <a:lnTo>
                      <a:pt x="217" y="226"/>
                    </a:lnTo>
                    <a:lnTo>
                      <a:pt x="216" y="227"/>
                    </a:lnTo>
                    <a:lnTo>
                      <a:pt x="216" y="229"/>
                    </a:lnTo>
                    <a:lnTo>
                      <a:pt x="215" y="230"/>
                    </a:lnTo>
                    <a:lnTo>
                      <a:pt x="215" y="233"/>
                    </a:lnTo>
                    <a:lnTo>
                      <a:pt x="214" y="235"/>
                    </a:lnTo>
                    <a:lnTo>
                      <a:pt x="213" y="237"/>
                    </a:lnTo>
                    <a:lnTo>
                      <a:pt x="211" y="240"/>
                    </a:lnTo>
                    <a:lnTo>
                      <a:pt x="210" y="243"/>
                    </a:lnTo>
                    <a:lnTo>
                      <a:pt x="209" y="246"/>
                    </a:lnTo>
                    <a:lnTo>
                      <a:pt x="207" y="249"/>
                    </a:lnTo>
                    <a:lnTo>
                      <a:pt x="205" y="252"/>
                    </a:lnTo>
                    <a:lnTo>
                      <a:pt x="204" y="256"/>
                    </a:lnTo>
                    <a:lnTo>
                      <a:pt x="202" y="259"/>
                    </a:lnTo>
                    <a:lnTo>
                      <a:pt x="200" y="263"/>
                    </a:lnTo>
                    <a:lnTo>
                      <a:pt x="198" y="266"/>
                    </a:lnTo>
                    <a:lnTo>
                      <a:pt x="196" y="270"/>
                    </a:lnTo>
                    <a:lnTo>
                      <a:pt x="195" y="274"/>
                    </a:lnTo>
                    <a:lnTo>
                      <a:pt x="193" y="278"/>
                    </a:lnTo>
                    <a:lnTo>
                      <a:pt x="191" y="282"/>
                    </a:lnTo>
                    <a:lnTo>
                      <a:pt x="189" y="287"/>
                    </a:lnTo>
                    <a:lnTo>
                      <a:pt x="187" y="291"/>
                    </a:lnTo>
                    <a:lnTo>
                      <a:pt x="186" y="295"/>
                    </a:lnTo>
                    <a:lnTo>
                      <a:pt x="184" y="299"/>
                    </a:lnTo>
                    <a:lnTo>
                      <a:pt x="182" y="304"/>
                    </a:lnTo>
                    <a:lnTo>
                      <a:pt x="181" y="308"/>
                    </a:lnTo>
                    <a:lnTo>
                      <a:pt x="180" y="312"/>
                    </a:lnTo>
                    <a:lnTo>
                      <a:pt x="179" y="316"/>
                    </a:lnTo>
                    <a:lnTo>
                      <a:pt x="178" y="321"/>
                    </a:lnTo>
                    <a:lnTo>
                      <a:pt x="177" y="325"/>
                    </a:lnTo>
                    <a:lnTo>
                      <a:pt x="176" y="327"/>
                    </a:lnTo>
                    <a:lnTo>
                      <a:pt x="176" y="330"/>
                    </a:lnTo>
                    <a:lnTo>
                      <a:pt x="176" y="333"/>
                    </a:lnTo>
                    <a:lnTo>
                      <a:pt x="177" y="335"/>
                    </a:lnTo>
                    <a:lnTo>
                      <a:pt x="177" y="338"/>
                    </a:lnTo>
                    <a:lnTo>
                      <a:pt x="178" y="340"/>
                    </a:lnTo>
                    <a:lnTo>
                      <a:pt x="179" y="343"/>
                    </a:lnTo>
                    <a:lnTo>
                      <a:pt x="180" y="345"/>
                    </a:lnTo>
                    <a:lnTo>
                      <a:pt x="181" y="347"/>
                    </a:lnTo>
                    <a:lnTo>
                      <a:pt x="182" y="349"/>
                    </a:lnTo>
                    <a:lnTo>
                      <a:pt x="183" y="351"/>
                    </a:lnTo>
                    <a:lnTo>
                      <a:pt x="184" y="353"/>
                    </a:lnTo>
                    <a:lnTo>
                      <a:pt x="185" y="354"/>
                    </a:lnTo>
                    <a:lnTo>
                      <a:pt x="185" y="355"/>
                    </a:lnTo>
                    <a:lnTo>
                      <a:pt x="186" y="356"/>
                    </a:lnTo>
                    <a:lnTo>
                      <a:pt x="187" y="355"/>
                    </a:lnTo>
                    <a:lnTo>
                      <a:pt x="188" y="354"/>
                    </a:lnTo>
                    <a:lnTo>
                      <a:pt x="189" y="353"/>
                    </a:lnTo>
                    <a:lnTo>
                      <a:pt x="189" y="352"/>
                    </a:lnTo>
                    <a:lnTo>
                      <a:pt x="190" y="350"/>
                    </a:lnTo>
                    <a:lnTo>
                      <a:pt x="190" y="349"/>
                    </a:lnTo>
                    <a:lnTo>
                      <a:pt x="190" y="348"/>
                    </a:lnTo>
                    <a:lnTo>
                      <a:pt x="190" y="346"/>
                    </a:lnTo>
                    <a:lnTo>
                      <a:pt x="191" y="345"/>
                    </a:lnTo>
                    <a:lnTo>
                      <a:pt x="191" y="343"/>
                    </a:lnTo>
                    <a:lnTo>
                      <a:pt x="191" y="341"/>
                    </a:lnTo>
                    <a:lnTo>
                      <a:pt x="192" y="339"/>
                    </a:lnTo>
                    <a:lnTo>
                      <a:pt x="192" y="336"/>
                    </a:lnTo>
                    <a:lnTo>
                      <a:pt x="194" y="334"/>
                    </a:lnTo>
                    <a:lnTo>
                      <a:pt x="195" y="331"/>
                    </a:lnTo>
                    <a:lnTo>
                      <a:pt x="197" y="328"/>
                    </a:lnTo>
                    <a:lnTo>
                      <a:pt x="197" y="326"/>
                    </a:lnTo>
                    <a:lnTo>
                      <a:pt x="199" y="323"/>
                    </a:lnTo>
                    <a:lnTo>
                      <a:pt x="201" y="319"/>
                    </a:lnTo>
                    <a:lnTo>
                      <a:pt x="205" y="313"/>
                    </a:lnTo>
                    <a:lnTo>
                      <a:pt x="210" y="306"/>
                    </a:lnTo>
                    <a:lnTo>
                      <a:pt x="215" y="299"/>
                    </a:lnTo>
                    <a:lnTo>
                      <a:pt x="221" y="290"/>
                    </a:lnTo>
                    <a:lnTo>
                      <a:pt x="228" y="280"/>
                    </a:lnTo>
                    <a:lnTo>
                      <a:pt x="236" y="270"/>
                    </a:lnTo>
                    <a:lnTo>
                      <a:pt x="244" y="259"/>
                    </a:lnTo>
                    <a:lnTo>
                      <a:pt x="252" y="248"/>
                    </a:lnTo>
                    <a:lnTo>
                      <a:pt x="261" y="236"/>
                    </a:lnTo>
                    <a:lnTo>
                      <a:pt x="270" y="224"/>
                    </a:lnTo>
                    <a:lnTo>
                      <a:pt x="280" y="212"/>
                    </a:lnTo>
                    <a:lnTo>
                      <a:pt x="289" y="199"/>
                    </a:lnTo>
                    <a:lnTo>
                      <a:pt x="299" y="186"/>
                    </a:lnTo>
                    <a:lnTo>
                      <a:pt x="309" y="174"/>
                    </a:lnTo>
                    <a:lnTo>
                      <a:pt x="318" y="161"/>
                    </a:lnTo>
                    <a:lnTo>
                      <a:pt x="328" y="149"/>
                    </a:lnTo>
                    <a:lnTo>
                      <a:pt x="337" y="137"/>
                    </a:lnTo>
                    <a:lnTo>
                      <a:pt x="346" y="126"/>
                    </a:lnTo>
                    <a:lnTo>
                      <a:pt x="355" y="115"/>
                    </a:lnTo>
                    <a:lnTo>
                      <a:pt x="363" y="104"/>
                    </a:lnTo>
                    <a:lnTo>
                      <a:pt x="370" y="95"/>
                    </a:lnTo>
                    <a:lnTo>
                      <a:pt x="377" y="86"/>
                    </a:lnTo>
                    <a:lnTo>
                      <a:pt x="383" y="78"/>
                    </a:lnTo>
                    <a:lnTo>
                      <a:pt x="389" y="71"/>
                    </a:lnTo>
                    <a:lnTo>
                      <a:pt x="394" y="65"/>
                    </a:lnTo>
                    <a:lnTo>
                      <a:pt x="397" y="60"/>
                    </a:lnTo>
                    <a:lnTo>
                      <a:pt x="400" y="56"/>
                    </a:lnTo>
                    <a:lnTo>
                      <a:pt x="402" y="54"/>
                    </a:lnTo>
                    <a:lnTo>
                      <a:pt x="403" y="53"/>
                    </a:lnTo>
                    <a:lnTo>
                      <a:pt x="403" y="53"/>
                    </a:lnTo>
                    <a:lnTo>
                      <a:pt x="404" y="53"/>
                    </a:lnTo>
                    <a:lnTo>
                      <a:pt x="406" y="53"/>
                    </a:lnTo>
                    <a:lnTo>
                      <a:pt x="409" y="54"/>
                    </a:lnTo>
                    <a:lnTo>
                      <a:pt x="412" y="54"/>
                    </a:lnTo>
                    <a:lnTo>
                      <a:pt x="415" y="54"/>
                    </a:lnTo>
                    <a:lnTo>
                      <a:pt x="419" y="54"/>
                    </a:lnTo>
                    <a:lnTo>
                      <a:pt x="423" y="54"/>
                    </a:lnTo>
                    <a:lnTo>
                      <a:pt x="426" y="54"/>
                    </a:lnTo>
                    <a:lnTo>
                      <a:pt x="430" y="54"/>
                    </a:lnTo>
                    <a:lnTo>
                      <a:pt x="433" y="54"/>
                    </a:lnTo>
                    <a:lnTo>
                      <a:pt x="436" y="54"/>
                    </a:lnTo>
                    <a:lnTo>
                      <a:pt x="439" y="53"/>
                    </a:lnTo>
                    <a:lnTo>
                      <a:pt x="441" y="53"/>
                    </a:lnTo>
                    <a:lnTo>
                      <a:pt x="442" y="53"/>
                    </a:lnTo>
                    <a:lnTo>
                      <a:pt x="443" y="53"/>
                    </a:lnTo>
                    <a:lnTo>
                      <a:pt x="443" y="54"/>
                    </a:lnTo>
                    <a:lnTo>
                      <a:pt x="443" y="55"/>
                    </a:lnTo>
                    <a:lnTo>
                      <a:pt x="444" y="57"/>
                    </a:lnTo>
                    <a:lnTo>
                      <a:pt x="445" y="60"/>
                    </a:lnTo>
                    <a:lnTo>
                      <a:pt x="446" y="63"/>
                    </a:lnTo>
                    <a:lnTo>
                      <a:pt x="447" y="66"/>
                    </a:lnTo>
                    <a:lnTo>
                      <a:pt x="448" y="69"/>
                    </a:lnTo>
                    <a:lnTo>
                      <a:pt x="450" y="73"/>
                    </a:lnTo>
                    <a:lnTo>
                      <a:pt x="451" y="77"/>
                    </a:lnTo>
                    <a:lnTo>
                      <a:pt x="452" y="81"/>
                    </a:lnTo>
                    <a:lnTo>
                      <a:pt x="453" y="84"/>
                    </a:lnTo>
                    <a:lnTo>
                      <a:pt x="455" y="87"/>
                    </a:lnTo>
                    <a:lnTo>
                      <a:pt x="455" y="90"/>
                    </a:lnTo>
                    <a:lnTo>
                      <a:pt x="456" y="91"/>
                    </a:lnTo>
                    <a:lnTo>
                      <a:pt x="457" y="93"/>
                    </a:lnTo>
                    <a:lnTo>
                      <a:pt x="457" y="93"/>
                    </a:lnTo>
                    <a:lnTo>
                      <a:pt x="456" y="94"/>
                    </a:lnTo>
                    <a:lnTo>
                      <a:pt x="454" y="96"/>
                    </a:lnTo>
                    <a:lnTo>
                      <a:pt x="452" y="100"/>
                    </a:lnTo>
                    <a:lnTo>
                      <a:pt x="448" y="105"/>
                    </a:lnTo>
                    <a:lnTo>
                      <a:pt x="443" y="111"/>
                    </a:lnTo>
                    <a:lnTo>
                      <a:pt x="437" y="118"/>
                    </a:lnTo>
                    <a:lnTo>
                      <a:pt x="431" y="127"/>
                    </a:lnTo>
                    <a:lnTo>
                      <a:pt x="424" y="136"/>
                    </a:lnTo>
                    <a:lnTo>
                      <a:pt x="416" y="145"/>
                    </a:lnTo>
                    <a:lnTo>
                      <a:pt x="407" y="156"/>
                    </a:lnTo>
                    <a:lnTo>
                      <a:pt x="399" y="167"/>
                    </a:lnTo>
                    <a:lnTo>
                      <a:pt x="389" y="179"/>
                    </a:lnTo>
                    <a:lnTo>
                      <a:pt x="380" y="191"/>
                    </a:lnTo>
                    <a:lnTo>
                      <a:pt x="370" y="204"/>
                    </a:lnTo>
                    <a:lnTo>
                      <a:pt x="360" y="216"/>
                    </a:lnTo>
                    <a:lnTo>
                      <a:pt x="350" y="229"/>
                    </a:lnTo>
                    <a:lnTo>
                      <a:pt x="340" y="242"/>
                    </a:lnTo>
                    <a:lnTo>
                      <a:pt x="330" y="254"/>
                    </a:lnTo>
                    <a:lnTo>
                      <a:pt x="321" y="267"/>
                    </a:lnTo>
                    <a:lnTo>
                      <a:pt x="311" y="279"/>
                    </a:lnTo>
                    <a:lnTo>
                      <a:pt x="302" y="291"/>
                    </a:lnTo>
                    <a:lnTo>
                      <a:pt x="293" y="302"/>
                    </a:lnTo>
                    <a:lnTo>
                      <a:pt x="285" y="312"/>
                    </a:lnTo>
                    <a:lnTo>
                      <a:pt x="277" y="322"/>
                    </a:lnTo>
                    <a:lnTo>
                      <a:pt x="270" y="332"/>
                    </a:lnTo>
                    <a:lnTo>
                      <a:pt x="263" y="340"/>
                    </a:lnTo>
                    <a:lnTo>
                      <a:pt x="258" y="347"/>
                    </a:lnTo>
                    <a:lnTo>
                      <a:pt x="253" y="353"/>
                    </a:lnTo>
                    <a:lnTo>
                      <a:pt x="249" y="358"/>
                    </a:lnTo>
                    <a:lnTo>
                      <a:pt x="246" y="362"/>
                    </a:lnTo>
                    <a:lnTo>
                      <a:pt x="244" y="364"/>
                    </a:lnTo>
                    <a:lnTo>
                      <a:pt x="244" y="365"/>
                    </a:lnTo>
                    <a:lnTo>
                      <a:pt x="243" y="365"/>
                    </a:lnTo>
                    <a:lnTo>
                      <a:pt x="243" y="365"/>
                    </a:lnTo>
                    <a:lnTo>
                      <a:pt x="242" y="366"/>
                    </a:lnTo>
                    <a:lnTo>
                      <a:pt x="241" y="366"/>
                    </a:lnTo>
                    <a:lnTo>
                      <a:pt x="239" y="367"/>
                    </a:lnTo>
                    <a:lnTo>
                      <a:pt x="237" y="368"/>
                    </a:lnTo>
                    <a:lnTo>
                      <a:pt x="235" y="369"/>
                    </a:lnTo>
                    <a:lnTo>
                      <a:pt x="233" y="370"/>
                    </a:lnTo>
                    <a:lnTo>
                      <a:pt x="231" y="372"/>
                    </a:lnTo>
                    <a:lnTo>
                      <a:pt x="229" y="373"/>
                    </a:lnTo>
                    <a:lnTo>
                      <a:pt x="227" y="374"/>
                    </a:lnTo>
                    <a:lnTo>
                      <a:pt x="224" y="375"/>
                    </a:lnTo>
                    <a:lnTo>
                      <a:pt x="222" y="376"/>
                    </a:lnTo>
                    <a:lnTo>
                      <a:pt x="220" y="378"/>
                    </a:lnTo>
                    <a:lnTo>
                      <a:pt x="218" y="378"/>
                    </a:lnTo>
                    <a:lnTo>
                      <a:pt x="217" y="379"/>
                    </a:lnTo>
                    <a:lnTo>
                      <a:pt x="214" y="381"/>
                    </a:lnTo>
                    <a:lnTo>
                      <a:pt x="211" y="383"/>
                    </a:lnTo>
                    <a:lnTo>
                      <a:pt x="208" y="385"/>
                    </a:lnTo>
                    <a:lnTo>
                      <a:pt x="206" y="387"/>
                    </a:lnTo>
                    <a:lnTo>
                      <a:pt x="204" y="389"/>
                    </a:lnTo>
                    <a:lnTo>
                      <a:pt x="203" y="391"/>
                    </a:lnTo>
                    <a:lnTo>
                      <a:pt x="202" y="393"/>
                    </a:lnTo>
                    <a:lnTo>
                      <a:pt x="201" y="395"/>
                    </a:lnTo>
                    <a:lnTo>
                      <a:pt x="201" y="396"/>
                    </a:lnTo>
                    <a:lnTo>
                      <a:pt x="201" y="396"/>
                    </a:lnTo>
                    <a:lnTo>
                      <a:pt x="201" y="398"/>
                    </a:lnTo>
                    <a:lnTo>
                      <a:pt x="201" y="400"/>
                    </a:lnTo>
                    <a:lnTo>
                      <a:pt x="202" y="402"/>
                    </a:lnTo>
                    <a:lnTo>
                      <a:pt x="202" y="405"/>
                    </a:lnTo>
                    <a:lnTo>
                      <a:pt x="202" y="408"/>
                    </a:lnTo>
                    <a:lnTo>
                      <a:pt x="203" y="412"/>
                    </a:lnTo>
                    <a:lnTo>
                      <a:pt x="203" y="415"/>
                    </a:lnTo>
                    <a:lnTo>
                      <a:pt x="203" y="419"/>
                    </a:lnTo>
                    <a:lnTo>
                      <a:pt x="203" y="423"/>
                    </a:lnTo>
                    <a:lnTo>
                      <a:pt x="202" y="427"/>
                    </a:lnTo>
                    <a:lnTo>
                      <a:pt x="202" y="430"/>
                    </a:lnTo>
                    <a:lnTo>
                      <a:pt x="201" y="434"/>
                    </a:lnTo>
                    <a:lnTo>
                      <a:pt x="200" y="438"/>
                    </a:lnTo>
                    <a:lnTo>
                      <a:pt x="198" y="441"/>
                    </a:lnTo>
                    <a:lnTo>
                      <a:pt x="197" y="445"/>
                    </a:lnTo>
                    <a:lnTo>
                      <a:pt x="195" y="449"/>
                    </a:lnTo>
                    <a:lnTo>
                      <a:pt x="193" y="452"/>
                    </a:lnTo>
                    <a:lnTo>
                      <a:pt x="191" y="456"/>
                    </a:lnTo>
                    <a:lnTo>
                      <a:pt x="189" y="459"/>
                    </a:lnTo>
                    <a:lnTo>
                      <a:pt x="186" y="461"/>
                    </a:lnTo>
                    <a:lnTo>
                      <a:pt x="183" y="464"/>
                    </a:lnTo>
                    <a:lnTo>
                      <a:pt x="180" y="466"/>
                    </a:lnTo>
                    <a:lnTo>
                      <a:pt x="177" y="467"/>
                    </a:lnTo>
                    <a:lnTo>
                      <a:pt x="174" y="469"/>
                    </a:lnTo>
                    <a:lnTo>
                      <a:pt x="170" y="470"/>
                    </a:lnTo>
                    <a:lnTo>
                      <a:pt x="167" y="471"/>
                    </a:lnTo>
                    <a:lnTo>
                      <a:pt x="163" y="471"/>
                    </a:lnTo>
                    <a:lnTo>
                      <a:pt x="158" y="471"/>
                    </a:lnTo>
                    <a:lnTo>
                      <a:pt x="154" y="471"/>
                    </a:lnTo>
                    <a:lnTo>
                      <a:pt x="149" y="471"/>
                    </a:lnTo>
                    <a:lnTo>
                      <a:pt x="145" y="469"/>
                    </a:lnTo>
                    <a:lnTo>
                      <a:pt x="141" y="468"/>
                    </a:lnTo>
                    <a:lnTo>
                      <a:pt x="138" y="467"/>
                    </a:lnTo>
                    <a:lnTo>
                      <a:pt x="135" y="465"/>
                    </a:lnTo>
                    <a:lnTo>
                      <a:pt x="133" y="464"/>
                    </a:lnTo>
                    <a:lnTo>
                      <a:pt x="130" y="462"/>
                    </a:lnTo>
                    <a:lnTo>
                      <a:pt x="128" y="460"/>
                    </a:lnTo>
                    <a:lnTo>
                      <a:pt x="127" y="458"/>
                    </a:lnTo>
                    <a:lnTo>
                      <a:pt x="125" y="456"/>
                    </a:lnTo>
                    <a:lnTo>
                      <a:pt x="124" y="454"/>
                    </a:lnTo>
                    <a:lnTo>
                      <a:pt x="123" y="451"/>
                    </a:lnTo>
                    <a:lnTo>
                      <a:pt x="122" y="448"/>
                    </a:lnTo>
                    <a:lnTo>
                      <a:pt x="121" y="444"/>
                    </a:lnTo>
                    <a:lnTo>
                      <a:pt x="121" y="441"/>
                    </a:lnTo>
                    <a:lnTo>
                      <a:pt x="120" y="437"/>
                    </a:lnTo>
                    <a:lnTo>
                      <a:pt x="120" y="433"/>
                    </a:lnTo>
                    <a:lnTo>
                      <a:pt x="120" y="428"/>
                    </a:lnTo>
                    <a:lnTo>
                      <a:pt x="120" y="424"/>
                    </a:lnTo>
                    <a:lnTo>
                      <a:pt x="121" y="420"/>
                    </a:lnTo>
                    <a:lnTo>
                      <a:pt x="122" y="416"/>
                    </a:lnTo>
                    <a:lnTo>
                      <a:pt x="123" y="412"/>
                    </a:lnTo>
                    <a:lnTo>
                      <a:pt x="124" y="409"/>
                    </a:lnTo>
                    <a:lnTo>
                      <a:pt x="126" y="406"/>
                    </a:lnTo>
                    <a:lnTo>
                      <a:pt x="128" y="403"/>
                    </a:lnTo>
                    <a:lnTo>
                      <a:pt x="130" y="400"/>
                    </a:lnTo>
                    <a:lnTo>
                      <a:pt x="132" y="397"/>
                    </a:lnTo>
                    <a:lnTo>
                      <a:pt x="135" y="395"/>
                    </a:lnTo>
                    <a:lnTo>
                      <a:pt x="138" y="392"/>
                    </a:lnTo>
                    <a:lnTo>
                      <a:pt x="141" y="390"/>
                    </a:lnTo>
                    <a:lnTo>
                      <a:pt x="144" y="387"/>
                    </a:lnTo>
                    <a:lnTo>
                      <a:pt x="148" y="384"/>
                    </a:lnTo>
                    <a:lnTo>
                      <a:pt x="151" y="382"/>
                    </a:lnTo>
                    <a:lnTo>
                      <a:pt x="151" y="379"/>
                    </a:lnTo>
                    <a:lnTo>
                      <a:pt x="150" y="376"/>
                    </a:lnTo>
                    <a:lnTo>
                      <a:pt x="148" y="374"/>
                    </a:lnTo>
                    <a:lnTo>
                      <a:pt x="146" y="371"/>
                    </a:lnTo>
                    <a:lnTo>
                      <a:pt x="144" y="369"/>
                    </a:lnTo>
                    <a:lnTo>
                      <a:pt x="141" y="366"/>
                    </a:lnTo>
                    <a:lnTo>
                      <a:pt x="138" y="364"/>
                    </a:lnTo>
                    <a:lnTo>
                      <a:pt x="135" y="362"/>
                    </a:lnTo>
                    <a:lnTo>
                      <a:pt x="131" y="360"/>
                    </a:lnTo>
                    <a:lnTo>
                      <a:pt x="127" y="358"/>
                    </a:lnTo>
                    <a:lnTo>
                      <a:pt x="123" y="356"/>
                    </a:lnTo>
                    <a:lnTo>
                      <a:pt x="119" y="354"/>
                    </a:lnTo>
                    <a:lnTo>
                      <a:pt x="115" y="353"/>
                    </a:lnTo>
                    <a:lnTo>
                      <a:pt x="111" y="351"/>
                    </a:lnTo>
                    <a:lnTo>
                      <a:pt x="106" y="349"/>
                    </a:lnTo>
                    <a:lnTo>
                      <a:pt x="102" y="348"/>
                    </a:lnTo>
                    <a:lnTo>
                      <a:pt x="98" y="346"/>
                    </a:lnTo>
                    <a:lnTo>
                      <a:pt x="93" y="345"/>
                    </a:lnTo>
                    <a:lnTo>
                      <a:pt x="89" y="343"/>
                    </a:lnTo>
                    <a:lnTo>
                      <a:pt x="85" y="342"/>
                    </a:lnTo>
                    <a:lnTo>
                      <a:pt x="81" y="340"/>
                    </a:lnTo>
                    <a:lnTo>
                      <a:pt x="77" y="339"/>
                    </a:lnTo>
                    <a:lnTo>
                      <a:pt x="73" y="338"/>
                    </a:lnTo>
                    <a:lnTo>
                      <a:pt x="70" y="336"/>
                    </a:lnTo>
                    <a:lnTo>
                      <a:pt x="67" y="335"/>
                    </a:lnTo>
                    <a:lnTo>
                      <a:pt x="64" y="334"/>
                    </a:lnTo>
                    <a:lnTo>
                      <a:pt x="62" y="333"/>
                    </a:lnTo>
                    <a:lnTo>
                      <a:pt x="60" y="331"/>
                    </a:lnTo>
                    <a:lnTo>
                      <a:pt x="58" y="330"/>
                    </a:lnTo>
                    <a:lnTo>
                      <a:pt x="57" y="329"/>
                    </a:lnTo>
                    <a:lnTo>
                      <a:pt x="56" y="328"/>
                    </a:lnTo>
                    <a:lnTo>
                      <a:pt x="56" y="327"/>
                    </a:lnTo>
                    <a:lnTo>
                      <a:pt x="51" y="326"/>
                    </a:lnTo>
                    <a:lnTo>
                      <a:pt x="47" y="325"/>
                    </a:lnTo>
                    <a:lnTo>
                      <a:pt x="42" y="323"/>
                    </a:lnTo>
                    <a:lnTo>
                      <a:pt x="37" y="320"/>
                    </a:lnTo>
                    <a:lnTo>
                      <a:pt x="32" y="315"/>
                    </a:lnTo>
                    <a:lnTo>
                      <a:pt x="27" y="311"/>
                    </a:lnTo>
                    <a:lnTo>
                      <a:pt x="23" y="306"/>
                    </a:lnTo>
                    <a:lnTo>
                      <a:pt x="19" y="300"/>
                    </a:lnTo>
                    <a:lnTo>
                      <a:pt x="15" y="294"/>
                    </a:lnTo>
                    <a:lnTo>
                      <a:pt x="12" y="288"/>
                    </a:lnTo>
                    <a:lnTo>
                      <a:pt x="9" y="283"/>
                    </a:lnTo>
                    <a:lnTo>
                      <a:pt x="7" y="277"/>
                    </a:lnTo>
                    <a:lnTo>
                      <a:pt x="6" y="271"/>
                    </a:lnTo>
                    <a:lnTo>
                      <a:pt x="6" y="266"/>
                    </a:lnTo>
                    <a:lnTo>
                      <a:pt x="7" y="260"/>
                    </a:lnTo>
                    <a:lnTo>
                      <a:pt x="8" y="256"/>
                    </a:lnTo>
                    <a:lnTo>
                      <a:pt x="12" y="260"/>
                    </a:lnTo>
                    <a:lnTo>
                      <a:pt x="16" y="263"/>
                    </a:lnTo>
                    <a:lnTo>
                      <a:pt x="19" y="264"/>
                    </a:lnTo>
                    <a:lnTo>
                      <a:pt x="23" y="264"/>
                    </a:lnTo>
                    <a:lnTo>
                      <a:pt x="25" y="263"/>
                    </a:lnTo>
                    <a:lnTo>
                      <a:pt x="27" y="263"/>
                    </a:lnTo>
                    <a:lnTo>
                      <a:pt x="28" y="262"/>
                    </a:lnTo>
                    <a:lnTo>
                      <a:pt x="29" y="262"/>
                    </a:lnTo>
                    <a:lnTo>
                      <a:pt x="26" y="258"/>
                    </a:lnTo>
                    <a:lnTo>
                      <a:pt x="23" y="255"/>
                    </a:lnTo>
                    <a:lnTo>
                      <a:pt x="20" y="251"/>
                    </a:lnTo>
                    <a:lnTo>
                      <a:pt x="17" y="247"/>
                    </a:lnTo>
                    <a:lnTo>
                      <a:pt x="14" y="242"/>
                    </a:lnTo>
                    <a:lnTo>
                      <a:pt x="12" y="237"/>
                    </a:lnTo>
                    <a:lnTo>
                      <a:pt x="10" y="231"/>
                    </a:lnTo>
                    <a:lnTo>
                      <a:pt x="8" y="225"/>
                    </a:lnTo>
                    <a:lnTo>
                      <a:pt x="6" y="219"/>
                    </a:lnTo>
                    <a:lnTo>
                      <a:pt x="5" y="213"/>
                    </a:lnTo>
                    <a:lnTo>
                      <a:pt x="3" y="207"/>
                    </a:lnTo>
                    <a:lnTo>
                      <a:pt x="2" y="200"/>
                    </a:lnTo>
                    <a:lnTo>
                      <a:pt x="1" y="193"/>
                    </a:lnTo>
                    <a:lnTo>
                      <a:pt x="1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1" y="145"/>
                    </a:lnTo>
                    <a:lnTo>
                      <a:pt x="1" y="139"/>
                    </a:lnTo>
                    <a:lnTo>
                      <a:pt x="2" y="133"/>
                    </a:lnTo>
                    <a:lnTo>
                      <a:pt x="4" y="127"/>
                    </a:lnTo>
                    <a:lnTo>
                      <a:pt x="5" y="121"/>
                    </a:lnTo>
                    <a:lnTo>
                      <a:pt x="7" y="115"/>
                    </a:lnTo>
                    <a:lnTo>
                      <a:pt x="9" y="110"/>
                    </a:lnTo>
                    <a:lnTo>
                      <a:pt x="11" y="105"/>
                    </a:lnTo>
                    <a:lnTo>
                      <a:pt x="13" y="101"/>
                    </a:lnTo>
                    <a:lnTo>
                      <a:pt x="16" y="97"/>
                    </a:lnTo>
                    <a:lnTo>
                      <a:pt x="19" y="93"/>
                    </a:lnTo>
                    <a:lnTo>
                      <a:pt x="22" y="90"/>
                    </a:lnTo>
                    <a:lnTo>
                      <a:pt x="25" y="88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3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9" y="103"/>
                    </a:lnTo>
                    <a:lnTo>
                      <a:pt x="30" y="105"/>
                    </a:lnTo>
                    <a:lnTo>
                      <a:pt x="30" y="107"/>
                    </a:lnTo>
                    <a:lnTo>
                      <a:pt x="31" y="108"/>
                    </a:lnTo>
                    <a:lnTo>
                      <a:pt x="31" y="110"/>
                    </a:lnTo>
                    <a:lnTo>
                      <a:pt x="32" y="112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09"/>
                    </a:lnTo>
                    <a:lnTo>
                      <a:pt x="34" y="104"/>
                    </a:lnTo>
                    <a:lnTo>
                      <a:pt x="36" y="98"/>
                    </a:lnTo>
                    <a:lnTo>
                      <a:pt x="37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3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51" y="65"/>
                    </a:lnTo>
                    <a:lnTo>
                      <a:pt x="54" y="60"/>
                    </a:lnTo>
                    <a:lnTo>
                      <a:pt x="57" y="56"/>
                    </a:lnTo>
                    <a:lnTo>
                      <a:pt x="60" y="52"/>
                    </a:lnTo>
                    <a:lnTo>
                      <a:pt x="64" y="48"/>
                    </a:lnTo>
                    <a:lnTo>
                      <a:pt x="67" y="45"/>
                    </a:lnTo>
                    <a:lnTo>
                      <a:pt x="71" y="41"/>
                    </a:lnTo>
                    <a:lnTo>
                      <a:pt x="75" y="38"/>
                    </a:lnTo>
                    <a:lnTo>
                      <a:pt x="79" y="34"/>
                    </a:lnTo>
                    <a:lnTo>
                      <a:pt x="83" y="31"/>
                    </a:lnTo>
                    <a:lnTo>
                      <a:pt x="87" y="28"/>
                    </a:lnTo>
                    <a:lnTo>
                      <a:pt x="92" y="25"/>
                    </a:lnTo>
                    <a:lnTo>
                      <a:pt x="96" y="22"/>
                    </a:lnTo>
                    <a:lnTo>
                      <a:pt x="101" y="19"/>
                    </a:lnTo>
                    <a:lnTo>
                      <a:pt x="106" y="17"/>
                    </a:lnTo>
                    <a:lnTo>
                      <a:pt x="111" y="14"/>
                    </a:lnTo>
                    <a:lnTo>
                      <a:pt x="116" y="12"/>
                    </a:lnTo>
                    <a:lnTo>
                      <a:pt x="121" y="9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37" y="3"/>
                    </a:lnTo>
                    <a:lnTo>
                      <a:pt x="143" y="1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4025900" y="3097213"/>
                <a:ext cx="203200" cy="273050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6" y="41"/>
                  </a:cxn>
                  <a:cxn ang="0">
                    <a:pos x="12" y="55"/>
                  </a:cxn>
                  <a:cxn ang="0">
                    <a:pos x="22" y="67"/>
                  </a:cxn>
                  <a:cxn ang="0">
                    <a:pos x="28" y="73"/>
                  </a:cxn>
                  <a:cxn ang="0">
                    <a:pos x="33" y="83"/>
                  </a:cxn>
                  <a:cxn ang="0">
                    <a:pos x="36" y="99"/>
                  </a:cxn>
                  <a:cxn ang="0">
                    <a:pos x="36" y="115"/>
                  </a:cxn>
                  <a:cxn ang="0">
                    <a:pos x="30" y="119"/>
                  </a:cxn>
                  <a:cxn ang="0">
                    <a:pos x="21" y="117"/>
                  </a:cxn>
                  <a:cxn ang="0">
                    <a:pos x="11" y="113"/>
                  </a:cxn>
                  <a:cxn ang="0">
                    <a:pos x="4" y="106"/>
                  </a:cxn>
                  <a:cxn ang="0">
                    <a:pos x="0" y="113"/>
                  </a:cxn>
                  <a:cxn ang="0">
                    <a:pos x="2" y="124"/>
                  </a:cxn>
                  <a:cxn ang="0">
                    <a:pos x="9" y="135"/>
                  </a:cxn>
                  <a:cxn ang="0">
                    <a:pos x="20" y="142"/>
                  </a:cxn>
                  <a:cxn ang="0">
                    <a:pos x="36" y="145"/>
                  </a:cxn>
                  <a:cxn ang="0">
                    <a:pos x="57" y="151"/>
                  </a:cxn>
                  <a:cxn ang="0">
                    <a:pos x="79" y="159"/>
                  </a:cxn>
                  <a:cxn ang="0">
                    <a:pos x="95" y="169"/>
                  </a:cxn>
                  <a:cxn ang="0">
                    <a:pos x="102" y="159"/>
                  </a:cxn>
                  <a:cxn ang="0">
                    <a:pos x="106" y="140"/>
                  </a:cxn>
                  <a:cxn ang="0">
                    <a:pos x="110" y="119"/>
                  </a:cxn>
                  <a:cxn ang="0">
                    <a:pos x="118" y="99"/>
                  </a:cxn>
                  <a:cxn ang="0">
                    <a:pos x="126" y="86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5" y="52"/>
                  </a:cxn>
                  <a:cxn ang="0">
                    <a:pos x="121" y="40"/>
                  </a:cxn>
                  <a:cxn ang="0">
                    <a:pos x="117" y="27"/>
                  </a:cxn>
                  <a:cxn ang="0">
                    <a:pos x="112" y="15"/>
                  </a:cxn>
                  <a:cxn ang="0">
                    <a:pos x="109" y="3"/>
                  </a:cxn>
                  <a:cxn ang="0">
                    <a:pos x="110" y="4"/>
                  </a:cxn>
                  <a:cxn ang="0">
                    <a:pos x="112" y="15"/>
                  </a:cxn>
                  <a:cxn ang="0">
                    <a:pos x="113" y="29"/>
                  </a:cxn>
                  <a:cxn ang="0">
                    <a:pos x="112" y="46"/>
                  </a:cxn>
                  <a:cxn ang="0">
                    <a:pos x="109" y="62"/>
                  </a:cxn>
                  <a:cxn ang="0">
                    <a:pos x="106" y="78"/>
                  </a:cxn>
                  <a:cxn ang="0">
                    <a:pos x="102" y="90"/>
                  </a:cxn>
                  <a:cxn ang="0">
                    <a:pos x="97" y="97"/>
                  </a:cxn>
                  <a:cxn ang="0">
                    <a:pos x="95" y="85"/>
                  </a:cxn>
                  <a:cxn ang="0">
                    <a:pos x="92" y="67"/>
                  </a:cxn>
                  <a:cxn ang="0">
                    <a:pos x="83" y="50"/>
                  </a:cxn>
                  <a:cxn ang="0">
                    <a:pos x="69" y="39"/>
                  </a:cxn>
                  <a:cxn ang="0">
                    <a:pos x="50" y="34"/>
                  </a:cxn>
                  <a:cxn ang="0">
                    <a:pos x="34" y="29"/>
                  </a:cxn>
                  <a:cxn ang="0">
                    <a:pos x="19" y="23"/>
                  </a:cxn>
                  <a:cxn ang="0">
                    <a:pos x="6" y="14"/>
                  </a:cxn>
                </a:cxnLst>
                <a:rect l="0" t="0" r="r" b="b"/>
                <a:pathLst>
                  <a:path w="128" h="172">
                    <a:moveTo>
                      <a:pt x="3" y="11"/>
                    </a:moveTo>
                    <a:lnTo>
                      <a:pt x="3" y="16"/>
                    </a:lnTo>
                    <a:lnTo>
                      <a:pt x="3" y="20"/>
                    </a:lnTo>
                    <a:lnTo>
                      <a:pt x="3" y="24"/>
                    </a:lnTo>
                    <a:lnTo>
                      <a:pt x="3" y="29"/>
                    </a:lnTo>
                    <a:lnTo>
                      <a:pt x="4" y="33"/>
                    </a:lnTo>
                    <a:lnTo>
                      <a:pt x="5" y="37"/>
                    </a:lnTo>
                    <a:lnTo>
                      <a:pt x="6" y="41"/>
                    </a:lnTo>
                    <a:lnTo>
                      <a:pt x="7" y="45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2" y="55"/>
                    </a:lnTo>
                    <a:lnTo>
                      <a:pt x="14" y="58"/>
                    </a:lnTo>
                    <a:lnTo>
                      <a:pt x="16" y="62"/>
                    </a:lnTo>
                    <a:lnTo>
                      <a:pt x="19" y="65"/>
                    </a:lnTo>
                    <a:lnTo>
                      <a:pt x="22" y="67"/>
                    </a:lnTo>
                    <a:lnTo>
                      <a:pt x="25" y="70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28" y="73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80"/>
                    </a:lnTo>
                    <a:lnTo>
                      <a:pt x="33" y="83"/>
                    </a:lnTo>
                    <a:lnTo>
                      <a:pt x="34" y="87"/>
                    </a:lnTo>
                    <a:lnTo>
                      <a:pt x="35" y="91"/>
                    </a:lnTo>
                    <a:lnTo>
                      <a:pt x="36" y="95"/>
                    </a:lnTo>
                    <a:lnTo>
                      <a:pt x="36" y="99"/>
                    </a:lnTo>
                    <a:lnTo>
                      <a:pt x="37" y="103"/>
                    </a:lnTo>
                    <a:lnTo>
                      <a:pt x="37" y="107"/>
                    </a:lnTo>
                    <a:lnTo>
                      <a:pt x="37" y="111"/>
                    </a:lnTo>
                    <a:lnTo>
                      <a:pt x="36" y="115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9"/>
                    </a:lnTo>
                    <a:lnTo>
                      <a:pt x="28" y="119"/>
                    </a:lnTo>
                    <a:lnTo>
                      <a:pt x="25" y="118"/>
                    </a:lnTo>
                    <a:lnTo>
                      <a:pt x="23" y="118"/>
                    </a:lnTo>
                    <a:lnTo>
                      <a:pt x="21" y="117"/>
                    </a:lnTo>
                    <a:lnTo>
                      <a:pt x="18" y="116"/>
                    </a:lnTo>
                    <a:lnTo>
                      <a:pt x="16" y="115"/>
                    </a:lnTo>
                    <a:lnTo>
                      <a:pt x="14" y="114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3" y="104"/>
                    </a:lnTo>
                    <a:lnTo>
                      <a:pt x="2" y="107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6"/>
                    </a:lnTo>
                    <a:lnTo>
                      <a:pt x="1" y="118"/>
                    </a:lnTo>
                    <a:lnTo>
                      <a:pt x="1" y="121"/>
                    </a:lnTo>
                    <a:lnTo>
                      <a:pt x="2" y="124"/>
                    </a:lnTo>
                    <a:lnTo>
                      <a:pt x="3" y="127"/>
                    </a:lnTo>
                    <a:lnTo>
                      <a:pt x="5" y="130"/>
                    </a:lnTo>
                    <a:lnTo>
                      <a:pt x="7" y="133"/>
                    </a:lnTo>
                    <a:lnTo>
                      <a:pt x="9" y="135"/>
                    </a:lnTo>
                    <a:lnTo>
                      <a:pt x="12" y="137"/>
                    </a:lnTo>
                    <a:lnTo>
                      <a:pt x="14" y="139"/>
                    </a:lnTo>
                    <a:lnTo>
                      <a:pt x="17" y="140"/>
                    </a:lnTo>
                    <a:lnTo>
                      <a:pt x="20" y="142"/>
                    </a:lnTo>
                    <a:lnTo>
                      <a:pt x="23" y="142"/>
                    </a:lnTo>
                    <a:lnTo>
                      <a:pt x="27" y="143"/>
                    </a:lnTo>
                    <a:lnTo>
                      <a:pt x="31" y="144"/>
                    </a:lnTo>
                    <a:lnTo>
                      <a:pt x="36" y="145"/>
                    </a:lnTo>
                    <a:lnTo>
                      <a:pt x="41" y="146"/>
                    </a:lnTo>
                    <a:lnTo>
                      <a:pt x="46" y="147"/>
                    </a:lnTo>
                    <a:lnTo>
                      <a:pt x="52" y="149"/>
                    </a:lnTo>
                    <a:lnTo>
                      <a:pt x="57" y="151"/>
                    </a:lnTo>
                    <a:lnTo>
                      <a:pt x="63" y="152"/>
                    </a:lnTo>
                    <a:lnTo>
                      <a:pt x="69" y="154"/>
                    </a:lnTo>
                    <a:lnTo>
                      <a:pt x="74" y="156"/>
                    </a:lnTo>
                    <a:lnTo>
                      <a:pt x="79" y="159"/>
                    </a:lnTo>
                    <a:lnTo>
                      <a:pt x="84" y="161"/>
                    </a:lnTo>
                    <a:lnTo>
                      <a:pt x="88" y="164"/>
                    </a:lnTo>
                    <a:lnTo>
                      <a:pt x="92" y="166"/>
                    </a:lnTo>
                    <a:lnTo>
                      <a:pt x="95" y="169"/>
                    </a:lnTo>
                    <a:lnTo>
                      <a:pt x="97" y="172"/>
                    </a:lnTo>
                    <a:lnTo>
                      <a:pt x="99" y="168"/>
                    </a:lnTo>
                    <a:lnTo>
                      <a:pt x="100" y="164"/>
                    </a:lnTo>
                    <a:lnTo>
                      <a:pt x="102" y="159"/>
                    </a:lnTo>
                    <a:lnTo>
                      <a:pt x="103" y="155"/>
                    </a:lnTo>
                    <a:lnTo>
                      <a:pt x="104" y="150"/>
                    </a:lnTo>
                    <a:lnTo>
                      <a:pt x="105" y="145"/>
                    </a:lnTo>
                    <a:lnTo>
                      <a:pt x="106" y="140"/>
                    </a:lnTo>
                    <a:lnTo>
                      <a:pt x="106" y="135"/>
                    </a:lnTo>
                    <a:lnTo>
                      <a:pt x="108" y="130"/>
                    </a:lnTo>
                    <a:lnTo>
                      <a:pt x="109" y="125"/>
                    </a:lnTo>
                    <a:lnTo>
                      <a:pt x="110" y="119"/>
                    </a:lnTo>
                    <a:lnTo>
                      <a:pt x="112" y="114"/>
                    </a:lnTo>
                    <a:lnTo>
                      <a:pt x="113" y="109"/>
                    </a:lnTo>
                    <a:lnTo>
                      <a:pt x="116" y="104"/>
                    </a:lnTo>
                    <a:lnTo>
                      <a:pt x="118" y="99"/>
                    </a:lnTo>
                    <a:lnTo>
                      <a:pt x="122" y="94"/>
                    </a:lnTo>
                    <a:lnTo>
                      <a:pt x="123" y="91"/>
                    </a:lnTo>
                    <a:lnTo>
                      <a:pt x="125" y="89"/>
                    </a:lnTo>
                    <a:lnTo>
                      <a:pt x="126" y="86"/>
                    </a:lnTo>
                    <a:lnTo>
                      <a:pt x="127" y="84"/>
                    </a:lnTo>
                    <a:lnTo>
                      <a:pt x="128" y="81"/>
                    </a:lnTo>
                    <a:lnTo>
                      <a:pt x="128" y="78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8" y="70"/>
                    </a:lnTo>
                    <a:lnTo>
                      <a:pt x="128" y="67"/>
                    </a:lnTo>
                    <a:lnTo>
                      <a:pt x="128" y="64"/>
                    </a:lnTo>
                    <a:lnTo>
                      <a:pt x="127" y="61"/>
                    </a:lnTo>
                    <a:lnTo>
                      <a:pt x="127" y="58"/>
                    </a:lnTo>
                    <a:lnTo>
                      <a:pt x="126" y="55"/>
                    </a:lnTo>
                    <a:lnTo>
                      <a:pt x="125" y="52"/>
                    </a:lnTo>
                    <a:lnTo>
                      <a:pt x="124" y="49"/>
                    </a:lnTo>
                    <a:lnTo>
                      <a:pt x="123" y="46"/>
                    </a:lnTo>
                    <a:lnTo>
                      <a:pt x="122" y="43"/>
                    </a:lnTo>
                    <a:lnTo>
                      <a:pt x="121" y="40"/>
                    </a:lnTo>
                    <a:lnTo>
                      <a:pt x="120" y="37"/>
                    </a:lnTo>
                    <a:lnTo>
                      <a:pt x="119" y="34"/>
                    </a:lnTo>
                    <a:lnTo>
                      <a:pt x="118" y="30"/>
                    </a:lnTo>
                    <a:lnTo>
                      <a:pt x="117" y="27"/>
                    </a:lnTo>
                    <a:lnTo>
                      <a:pt x="115" y="24"/>
                    </a:lnTo>
                    <a:lnTo>
                      <a:pt x="114" y="21"/>
                    </a:lnTo>
                    <a:lnTo>
                      <a:pt x="113" y="18"/>
                    </a:lnTo>
                    <a:lnTo>
                      <a:pt x="112" y="15"/>
                    </a:lnTo>
                    <a:lnTo>
                      <a:pt x="111" y="12"/>
                    </a:lnTo>
                    <a:lnTo>
                      <a:pt x="110" y="9"/>
                    </a:lnTo>
                    <a:lnTo>
                      <a:pt x="109" y="6"/>
                    </a:lnTo>
                    <a:lnTo>
                      <a:pt x="109" y="3"/>
                    </a:lnTo>
                    <a:lnTo>
                      <a:pt x="108" y="0"/>
                    </a:lnTo>
                    <a:lnTo>
                      <a:pt x="109" y="1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1" y="6"/>
                    </a:lnTo>
                    <a:lnTo>
                      <a:pt x="112" y="9"/>
                    </a:lnTo>
                    <a:lnTo>
                      <a:pt x="112" y="12"/>
                    </a:lnTo>
                    <a:lnTo>
                      <a:pt x="112" y="15"/>
                    </a:lnTo>
                    <a:lnTo>
                      <a:pt x="112" y="18"/>
                    </a:lnTo>
                    <a:lnTo>
                      <a:pt x="113" y="22"/>
                    </a:lnTo>
                    <a:lnTo>
                      <a:pt x="113" y="25"/>
                    </a:lnTo>
                    <a:lnTo>
                      <a:pt x="113" y="29"/>
                    </a:lnTo>
                    <a:lnTo>
                      <a:pt x="112" y="33"/>
                    </a:lnTo>
                    <a:lnTo>
                      <a:pt x="112" y="37"/>
                    </a:lnTo>
                    <a:lnTo>
                      <a:pt x="112" y="42"/>
                    </a:lnTo>
                    <a:lnTo>
                      <a:pt x="112" y="46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0" y="58"/>
                    </a:lnTo>
                    <a:lnTo>
                      <a:pt x="109" y="62"/>
                    </a:lnTo>
                    <a:lnTo>
                      <a:pt x="109" y="66"/>
                    </a:lnTo>
                    <a:lnTo>
                      <a:pt x="108" y="70"/>
                    </a:lnTo>
                    <a:lnTo>
                      <a:pt x="107" y="74"/>
                    </a:lnTo>
                    <a:lnTo>
                      <a:pt x="106" y="78"/>
                    </a:lnTo>
                    <a:lnTo>
                      <a:pt x="105" y="81"/>
                    </a:lnTo>
                    <a:lnTo>
                      <a:pt x="104" y="84"/>
                    </a:lnTo>
                    <a:lnTo>
                      <a:pt x="103" y="87"/>
                    </a:lnTo>
                    <a:lnTo>
                      <a:pt x="102" y="90"/>
                    </a:lnTo>
                    <a:lnTo>
                      <a:pt x="101" y="92"/>
                    </a:lnTo>
                    <a:lnTo>
                      <a:pt x="99" y="94"/>
                    </a:lnTo>
                    <a:lnTo>
                      <a:pt x="98" y="96"/>
                    </a:lnTo>
                    <a:lnTo>
                      <a:pt x="97" y="97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6" y="90"/>
                    </a:lnTo>
                    <a:lnTo>
                      <a:pt x="95" y="85"/>
                    </a:lnTo>
                    <a:lnTo>
                      <a:pt x="95" y="81"/>
                    </a:lnTo>
                    <a:lnTo>
                      <a:pt x="94" y="76"/>
                    </a:lnTo>
                    <a:lnTo>
                      <a:pt x="93" y="71"/>
                    </a:lnTo>
                    <a:lnTo>
                      <a:pt x="92" y="67"/>
                    </a:lnTo>
                    <a:lnTo>
                      <a:pt x="90" y="62"/>
                    </a:lnTo>
                    <a:lnTo>
                      <a:pt x="88" y="58"/>
                    </a:lnTo>
                    <a:lnTo>
                      <a:pt x="86" y="54"/>
                    </a:lnTo>
                    <a:lnTo>
                      <a:pt x="83" y="50"/>
                    </a:lnTo>
                    <a:lnTo>
                      <a:pt x="80" y="47"/>
                    </a:lnTo>
                    <a:lnTo>
                      <a:pt x="77" y="44"/>
                    </a:lnTo>
                    <a:lnTo>
                      <a:pt x="73" y="41"/>
                    </a:lnTo>
                    <a:lnTo>
                      <a:pt x="69" y="39"/>
                    </a:lnTo>
                    <a:lnTo>
                      <a:pt x="64" y="38"/>
                    </a:lnTo>
                    <a:lnTo>
                      <a:pt x="59" y="37"/>
                    </a:lnTo>
                    <a:lnTo>
                      <a:pt x="54" y="36"/>
                    </a:lnTo>
                    <a:lnTo>
                      <a:pt x="50" y="34"/>
                    </a:lnTo>
                    <a:lnTo>
                      <a:pt x="46" y="33"/>
                    </a:lnTo>
                    <a:lnTo>
                      <a:pt x="41" y="32"/>
                    </a:lnTo>
                    <a:lnTo>
                      <a:pt x="37" y="31"/>
                    </a:lnTo>
                    <a:lnTo>
                      <a:pt x="34" y="29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3" y="24"/>
                    </a:lnTo>
                    <a:lnTo>
                      <a:pt x="19" y="23"/>
                    </a:lnTo>
                    <a:lnTo>
                      <a:pt x="16" y="21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4271963" y="2930525"/>
                <a:ext cx="358775" cy="465137"/>
              </a:xfrm>
              <a:custGeom>
                <a:avLst/>
                <a:gdLst/>
                <a:ahLst/>
                <a:cxnLst>
                  <a:cxn ang="0">
                    <a:pos x="217" y="0"/>
                  </a:cxn>
                  <a:cxn ang="0">
                    <a:pos x="226" y="22"/>
                  </a:cxn>
                  <a:cxn ang="0">
                    <a:pos x="226" y="23"/>
                  </a:cxn>
                  <a:cxn ang="0">
                    <a:pos x="224" y="25"/>
                  </a:cxn>
                  <a:cxn ang="0">
                    <a:pos x="221" y="29"/>
                  </a:cxn>
                  <a:cxn ang="0">
                    <a:pos x="217" y="33"/>
                  </a:cxn>
                  <a:cxn ang="0">
                    <a:pos x="213" y="39"/>
                  </a:cxn>
                  <a:cxn ang="0">
                    <a:pos x="207" y="46"/>
                  </a:cxn>
                  <a:cxn ang="0">
                    <a:pos x="201" y="54"/>
                  </a:cxn>
                  <a:cxn ang="0">
                    <a:pos x="194" y="63"/>
                  </a:cxn>
                  <a:cxn ang="0">
                    <a:pos x="186" y="73"/>
                  </a:cxn>
                  <a:cxn ang="0">
                    <a:pos x="178" y="83"/>
                  </a:cxn>
                  <a:cxn ang="0">
                    <a:pos x="169" y="94"/>
                  </a:cxn>
                  <a:cxn ang="0">
                    <a:pos x="160" y="105"/>
                  </a:cxn>
                  <a:cxn ang="0">
                    <a:pos x="151" y="117"/>
                  </a:cxn>
                  <a:cxn ang="0">
                    <a:pos x="142" y="129"/>
                  </a:cxn>
                  <a:cxn ang="0">
                    <a:pos x="132" y="141"/>
                  </a:cxn>
                  <a:cxn ang="0">
                    <a:pos x="122" y="154"/>
                  </a:cxn>
                  <a:cxn ang="0">
                    <a:pos x="112" y="166"/>
                  </a:cxn>
                  <a:cxn ang="0">
                    <a:pos x="103" y="178"/>
                  </a:cxn>
                  <a:cxn ang="0">
                    <a:pos x="93" y="190"/>
                  </a:cxn>
                  <a:cxn ang="0">
                    <a:pos x="84" y="202"/>
                  </a:cxn>
                  <a:cxn ang="0">
                    <a:pos x="75" y="214"/>
                  </a:cxn>
                  <a:cxn ang="0">
                    <a:pos x="66" y="225"/>
                  </a:cxn>
                  <a:cxn ang="0">
                    <a:pos x="58" y="235"/>
                  </a:cxn>
                  <a:cxn ang="0">
                    <a:pos x="50" y="245"/>
                  </a:cxn>
                  <a:cxn ang="0">
                    <a:pos x="43" y="254"/>
                  </a:cxn>
                  <a:cxn ang="0">
                    <a:pos x="37" y="263"/>
                  </a:cxn>
                  <a:cxn ang="0">
                    <a:pos x="31" y="270"/>
                  </a:cxn>
                  <a:cxn ang="0">
                    <a:pos x="27" y="277"/>
                  </a:cxn>
                  <a:cxn ang="0">
                    <a:pos x="23" y="282"/>
                  </a:cxn>
                  <a:cxn ang="0">
                    <a:pos x="20" y="286"/>
                  </a:cxn>
                  <a:cxn ang="0">
                    <a:pos x="18" y="288"/>
                  </a:cxn>
                  <a:cxn ang="0">
                    <a:pos x="18" y="290"/>
                  </a:cxn>
                  <a:cxn ang="0">
                    <a:pos x="17" y="292"/>
                  </a:cxn>
                  <a:cxn ang="0">
                    <a:pos x="15" y="293"/>
                  </a:cxn>
                  <a:cxn ang="0">
                    <a:pos x="14" y="293"/>
                  </a:cxn>
                  <a:cxn ang="0">
                    <a:pos x="11" y="293"/>
                  </a:cxn>
                  <a:cxn ang="0">
                    <a:pos x="8" y="292"/>
                  </a:cxn>
                  <a:cxn ang="0">
                    <a:pos x="5" y="291"/>
                  </a:cxn>
                  <a:cxn ang="0">
                    <a:pos x="3" y="290"/>
                  </a:cxn>
                  <a:cxn ang="0">
                    <a:pos x="0" y="288"/>
                  </a:cxn>
                  <a:cxn ang="0">
                    <a:pos x="108" y="144"/>
                  </a:cxn>
                  <a:cxn ang="0">
                    <a:pos x="217" y="0"/>
                  </a:cxn>
                </a:cxnLst>
                <a:rect l="0" t="0" r="r" b="b"/>
                <a:pathLst>
                  <a:path w="226" h="293">
                    <a:moveTo>
                      <a:pt x="217" y="0"/>
                    </a:moveTo>
                    <a:lnTo>
                      <a:pt x="226" y="22"/>
                    </a:lnTo>
                    <a:lnTo>
                      <a:pt x="226" y="23"/>
                    </a:lnTo>
                    <a:lnTo>
                      <a:pt x="224" y="25"/>
                    </a:lnTo>
                    <a:lnTo>
                      <a:pt x="221" y="29"/>
                    </a:lnTo>
                    <a:lnTo>
                      <a:pt x="217" y="33"/>
                    </a:lnTo>
                    <a:lnTo>
                      <a:pt x="213" y="39"/>
                    </a:lnTo>
                    <a:lnTo>
                      <a:pt x="207" y="46"/>
                    </a:lnTo>
                    <a:lnTo>
                      <a:pt x="201" y="54"/>
                    </a:lnTo>
                    <a:lnTo>
                      <a:pt x="194" y="63"/>
                    </a:lnTo>
                    <a:lnTo>
                      <a:pt x="186" y="73"/>
                    </a:lnTo>
                    <a:lnTo>
                      <a:pt x="178" y="83"/>
                    </a:lnTo>
                    <a:lnTo>
                      <a:pt x="169" y="94"/>
                    </a:lnTo>
                    <a:lnTo>
                      <a:pt x="160" y="105"/>
                    </a:lnTo>
                    <a:lnTo>
                      <a:pt x="151" y="117"/>
                    </a:lnTo>
                    <a:lnTo>
                      <a:pt x="142" y="129"/>
                    </a:lnTo>
                    <a:lnTo>
                      <a:pt x="132" y="141"/>
                    </a:lnTo>
                    <a:lnTo>
                      <a:pt x="122" y="154"/>
                    </a:lnTo>
                    <a:lnTo>
                      <a:pt x="112" y="166"/>
                    </a:lnTo>
                    <a:lnTo>
                      <a:pt x="103" y="178"/>
                    </a:lnTo>
                    <a:lnTo>
                      <a:pt x="93" y="190"/>
                    </a:lnTo>
                    <a:lnTo>
                      <a:pt x="84" y="202"/>
                    </a:lnTo>
                    <a:lnTo>
                      <a:pt x="75" y="214"/>
                    </a:lnTo>
                    <a:lnTo>
                      <a:pt x="66" y="225"/>
                    </a:lnTo>
                    <a:lnTo>
                      <a:pt x="58" y="235"/>
                    </a:lnTo>
                    <a:lnTo>
                      <a:pt x="50" y="245"/>
                    </a:lnTo>
                    <a:lnTo>
                      <a:pt x="43" y="254"/>
                    </a:lnTo>
                    <a:lnTo>
                      <a:pt x="37" y="263"/>
                    </a:lnTo>
                    <a:lnTo>
                      <a:pt x="31" y="270"/>
                    </a:lnTo>
                    <a:lnTo>
                      <a:pt x="27" y="277"/>
                    </a:lnTo>
                    <a:lnTo>
                      <a:pt x="23" y="282"/>
                    </a:lnTo>
                    <a:lnTo>
                      <a:pt x="20" y="286"/>
                    </a:lnTo>
                    <a:lnTo>
                      <a:pt x="18" y="288"/>
                    </a:lnTo>
                    <a:lnTo>
                      <a:pt x="18" y="290"/>
                    </a:lnTo>
                    <a:lnTo>
                      <a:pt x="17" y="292"/>
                    </a:lnTo>
                    <a:lnTo>
                      <a:pt x="15" y="293"/>
                    </a:lnTo>
                    <a:lnTo>
                      <a:pt x="14" y="293"/>
                    </a:lnTo>
                    <a:lnTo>
                      <a:pt x="11" y="293"/>
                    </a:lnTo>
                    <a:lnTo>
                      <a:pt x="8" y="292"/>
                    </a:lnTo>
                    <a:lnTo>
                      <a:pt x="5" y="291"/>
                    </a:lnTo>
                    <a:lnTo>
                      <a:pt x="3" y="290"/>
                    </a:lnTo>
                    <a:lnTo>
                      <a:pt x="0" y="288"/>
                    </a:lnTo>
                    <a:lnTo>
                      <a:pt x="108" y="144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4259263" y="2914650"/>
                <a:ext cx="339725" cy="452437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00" y="131"/>
                  </a:cxn>
                  <a:cxn ang="0">
                    <a:pos x="1" y="262"/>
                  </a:cxn>
                  <a:cxn ang="0">
                    <a:pos x="1" y="263"/>
                  </a:cxn>
                  <a:cxn ang="0">
                    <a:pos x="0" y="264"/>
                  </a:cxn>
                  <a:cxn ang="0">
                    <a:pos x="0" y="265"/>
                  </a:cxn>
                  <a:cxn ang="0">
                    <a:pos x="0" y="267"/>
                  </a:cxn>
                  <a:cxn ang="0">
                    <a:pos x="0" y="269"/>
                  </a:cxn>
                  <a:cxn ang="0">
                    <a:pos x="0" y="272"/>
                  </a:cxn>
                  <a:cxn ang="0">
                    <a:pos x="0" y="274"/>
                  </a:cxn>
                  <a:cxn ang="0">
                    <a:pos x="0" y="276"/>
                  </a:cxn>
                  <a:cxn ang="0">
                    <a:pos x="1" y="278"/>
                  </a:cxn>
                  <a:cxn ang="0">
                    <a:pos x="1" y="280"/>
                  </a:cxn>
                  <a:cxn ang="0">
                    <a:pos x="2" y="282"/>
                  </a:cxn>
                  <a:cxn ang="0">
                    <a:pos x="3" y="283"/>
                  </a:cxn>
                  <a:cxn ang="0">
                    <a:pos x="3" y="285"/>
                  </a:cxn>
                  <a:cxn ang="0">
                    <a:pos x="4" y="285"/>
                  </a:cxn>
                  <a:cxn ang="0">
                    <a:pos x="5" y="285"/>
                  </a:cxn>
                  <a:cxn ang="0">
                    <a:pos x="6" y="285"/>
                  </a:cxn>
                  <a:cxn ang="0">
                    <a:pos x="110" y="145"/>
                  </a:cxn>
                  <a:cxn ang="0">
                    <a:pos x="214" y="6"/>
                  </a:cxn>
                  <a:cxn ang="0">
                    <a:pos x="199" y="0"/>
                  </a:cxn>
                </a:cxnLst>
                <a:rect l="0" t="0" r="r" b="b"/>
                <a:pathLst>
                  <a:path w="214" h="285">
                    <a:moveTo>
                      <a:pt x="199" y="0"/>
                    </a:moveTo>
                    <a:lnTo>
                      <a:pt x="100" y="131"/>
                    </a:lnTo>
                    <a:lnTo>
                      <a:pt x="1" y="262"/>
                    </a:lnTo>
                    <a:lnTo>
                      <a:pt x="1" y="263"/>
                    </a:lnTo>
                    <a:lnTo>
                      <a:pt x="0" y="264"/>
                    </a:lnTo>
                    <a:lnTo>
                      <a:pt x="0" y="265"/>
                    </a:lnTo>
                    <a:lnTo>
                      <a:pt x="0" y="267"/>
                    </a:lnTo>
                    <a:lnTo>
                      <a:pt x="0" y="269"/>
                    </a:lnTo>
                    <a:lnTo>
                      <a:pt x="0" y="272"/>
                    </a:lnTo>
                    <a:lnTo>
                      <a:pt x="0" y="274"/>
                    </a:lnTo>
                    <a:lnTo>
                      <a:pt x="0" y="276"/>
                    </a:lnTo>
                    <a:lnTo>
                      <a:pt x="1" y="278"/>
                    </a:lnTo>
                    <a:lnTo>
                      <a:pt x="1" y="280"/>
                    </a:lnTo>
                    <a:lnTo>
                      <a:pt x="2" y="282"/>
                    </a:lnTo>
                    <a:lnTo>
                      <a:pt x="3" y="283"/>
                    </a:lnTo>
                    <a:lnTo>
                      <a:pt x="3" y="285"/>
                    </a:lnTo>
                    <a:lnTo>
                      <a:pt x="4" y="285"/>
                    </a:lnTo>
                    <a:lnTo>
                      <a:pt x="5" y="285"/>
                    </a:lnTo>
                    <a:lnTo>
                      <a:pt x="6" y="285"/>
                    </a:lnTo>
                    <a:lnTo>
                      <a:pt x="110" y="145"/>
                    </a:lnTo>
                    <a:lnTo>
                      <a:pt x="214" y="6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auto">
              <a:xfrm>
                <a:off x="3838575" y="2725738"/>
                <a:ext cx="892175" cy="8794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9" y="168"/>
                  </a:cxn>
                  <a:cxn ang="0">
                    <a:pos x="258" y="297"/>
                  </a:cxn>
                  <a:cxn ang="0">
                    <a:pos x="387" y="425"/>
                  </a:cxn>
                  <a:cxn ang="0">
                    <a:pos x="516" y="554"/>
                  </a:cxn>
                  <a:cxn ang="0">
                    <a:pos x="562" y="505"/>
                  </a:cxn>
                  <a:cxn ang="0">
                    <a:pos x="435" y="379"/>
                  </a:cxn>
                  <a:cxn ang="0">
                    <a:pos x="309" y="252"/>
                  </a:cxn>
                  <a:cxn ang="0">
                    <a:pos x="182" y="126"/>
                  </a:cxn>
                  <a:cxn ang="0">
                    <a:pos x="56" y="0"/>
                  </a:cxn>
                  <a:cxn ang="0">
                    <a:pos x="0" y="39"/>
                  </a:cxn>
                </a:cxnLst>
                <a:rect l="0" t="0" r="r" b="b"/>
                <a:pathLst>
                  <a:path w="562" h="554">
                    <a:moveTo>
                      <a:pt x="0" y="39"/>
                    </a:moveTo>
                    <a:lnTo>
                      <a:pt x="129" y="168"/>
                    </a:lnTo>
                    <a:lnTo>
                      <a:pt x="258" y="297"/>
                    </a:lnTo>
                    <a:lnTo>
                      <a:pt x="387" y="425"/>
                    </a:lnTo>
                    <a:lnTo>
                      <a:pt x="516" y="554"/>
                    </a:lnTo>
                    <a:lnTo>
                      <a:pt x="562" y="505"/>
                    </a:lnTo>
                    <a:lnTo>
                      <a:pt x="435" y="379"/>
                    </a:lnTo>
                    <a:lnTo>
                      <a:pt x="309" y="252"/>
                    </a:lnTo>
                    <a:lnTo>
                      <a:pt x="182" y="126"/>
                    </a:lnTo>
                    <a:lnTo>
                      <a:pt x="56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7" name="Gruppieren 326"/>
          <p:cNvGrpSpPr>
            <a:grpSpLocks noChangeAspect="1"/>
          </p:cNvGrpSpPr>
          <p:nvPr/>
        </p:nvGrpSpPr>
        <p:grpSpPr>
          <a:xfrm>
            <a:off x="35496" y="3861048"/>
            <a:ext cx="1440000" cy="1440000"/>
            <a:chOff x="431251" y="1302792"/>
            <a:chExt cx="1080000" cy="1080000"/>
          </a:xfrm>
        </p:grpSpPr>
        <p:sp>
          <p:nvSpPr>
            <p:cNvPr id="328" name="Freeform 72"/>
            <p:cNvSpPr>
              <a:spLocks noChangeAspect="1"/>
            </p:cNvSpPr>
            <p:nvPr/>
          </p:nvSpPr>
          <p:spPr bwMode="auto">
            <a:xfrm>
              <a:off x="431251" y="1302792"/>
              <a:ext cx="1080000" cy="1080000"/>
            </a:xfrm>
            <a:custGeom>
              <a:avLst/>
              <a:gdLst/>
              <a:ahLst/>
              <a:cxnLst>
                <a:cxn ang="0">
                  <a:pos x="371" y="670"/>
                </a:cxn>
                <a:cxn ang="0">
                  <a:pos x="420" y="662"/>
                </a:cxn>
                <a:cxn ang="0">
                  <a:pos x="467" y="646"/>
                </a:cxn>
                <a:cxn ang="0">
                  <a:pos x="511" y="623"/>
                </a:cxn>
                <a:cxn ang="0">
                  <a:pos x="550" y="595"/>
                </a:cxn>
                <a:cxn ang="0">
                  <a:pos x="585" y="562"/>
                </a:cxn>
                <a:cxn ang="0">
                  <a:pos x="615" y="524"/>
                </a:cxn>
                <a:cxn ang="0">
                  <a:pos x="640" y="482"/>
                </a:cxn>
                <a:cxn ang="0">
                  <a:pos x="658" y="436"/>
                </a:cxn>
                <a:cxn ang="0">
                  <a:pos x="669" y="387"/>
                </a:cxn>
                <a:cxn ang="0">
                  <a:pos x="673" y="336"/>
                </a:cxn>
                <a:cxn ang="0">
                  <a:pos x="669" y="285"/>
                </a:cxn>
                <a:cxn ang="0">
                  <a:pos x="658" y="237"/>
                </a:cxn>
                <a:cxn ang="0">
                  <a:pos x="640" y="191"/>
                </a:cxn>
                <a:cxn ang="0">
                  <a:pos x="615" y="149"/>
                </a:cxn>
                <a:cxn ang="0">
                  <a:pos x="585" y="111"/>
                </a:cxn>
                <a:cxn ang="0">
                  <a:pos x="550" y="77"/>
                </a:cxn>
                <a:cxn ang="0">
                  <a:pos x="511" y="49"/>
                </a:cxn>
                <a:cxn ang="0">
                  <a:pos x="467" y="27"/>
                </a:cxn>
                <a:cxn ang="0">
                  <a:pos x="420" y="11"/>
                </a:cxn>
                <a:cxn ang="0">
                  <a:pos x="371" y="2"/>
                </a:cxn>
                <a:cxn ang="0">
                  <a:pos x="319" y="1"/>
                </a:cxn>
                <a:cxn ang="0">
                  <a:pos x="268" y="7"/>
                </a:cxn>
                <a:cxn ang="0">
                  <a:pos x="221" y="21"/>
                </a:cxn>
                <a:cxn ang="0">
                  <a:pos x="176" y="41"/>
                </a:cxn>
                <a:cxn ang="0">
                  <a:pos x="135" y="67"/>
                </a:cxn>
                <a:cxn ang="0">
                  <a:pos x="98" y="99"/>
                </a:cxn>
                <a:cxn ang="0">
                  <a:pos x="67" y="136"/>
                </a:cxn>
                <a:cxn ang="0">
                  <a:pos x="40" y="176"/>
                </a:cxn>
                <a:cxn ang="0">
                  <a:pos x="20" y="221"/>
                </a:cxn>
                <a:cxn ang="0">
                  <a:pos x="6" y="269"/>
                </a:cxn>
                <a:cxn ang="0">
                  <a:pos x="0" y="319"/>
                </a:cxn>
                <a:cxn ang="0">
                  <a:pos x="1" y="371"/>
                </a:cxn>
                <a:cxn ang="0">
                  <a:pos x="10" y="420"/>
                </a:cxn>
                <a:cxn ang="0">
                  <a:pos x="26" y="467"/>
                </a:cxn>
                <a:cxn ang="0">
                  <a:pos x="48" y="510"/>
                </a:cxn>
                <a:cxn ang="0">
                  <a:pos x="77" y="550"/>
                </a:cxn>
                <a:cxn ang="0">
                  <a:pos x="110" y="585"/>
                </a:cxn>
                <a:cxn ang="0">
                  <a:pos x="148" y="615"/>
                </a:cxn>
                <a:cxn ang="0">
                  <a:pos x="190" y="639"/>
                </a:cxn>
                <a:cxn ang="0">
                  <a:pos x="236" y="657"/>
                </a:cxn>
                <a:cxn ang="0">
                  <a:pos x="285" y="668"/>
                </a:cxn>
                <a:cxn ang="0">
                  <a:pos x="336" y="672"/>
                </a:cxn>
              </a:cxnLst>
              <a:rect l="0" t="0" r="r" b="b"/>
              <a:pathLst>
                <a:path w="673" h="672">
                  <a:moveTo>
                    <a:pt x="336" y="672"/>
                  </a:moveTo>
                  <a:lnTo>
                    <a:pt x="353" y="672"/>
                  </a:lnTo>
                  <a:lnTo>
                    <a:pt x="371" y="670"/>
                  </a:lnTo>
                  <a:lnTo>
                    <a:pt x="387" y="668"/>
                  </a:lnTo>
                  <a:lnTo>
                    <a:pt x="404" y="665"/>
                  </a:lnTo>
                  <a:lnTo>
                    <a:pt x="420" y="662"/>
                  </a:lnTo>
                  <a:lnTo>
                    <a:pt x="436" y="657"/>
                  </a:lnTo>
                  <a:lnTo>
                    <a:pt x="452" y="652"/>
                  </a:lnTo>
                  <a:lnTo>
                    <a:pt x="467" y="646"/>
                  </a:lnTo>
                  <a:lnTo>
                    <a:pt x="482" y="639"/>
                  </a:lnTo>
                  <a:lnTo>
                    <a:pt x="496" y="632"/>
                  </a:lnTo>
                  <a:lnTo>
                    <a:pt x="511" y="623"/>
                  </a:lnTo>
                  <a:lnTo>
                    <a:pt x="524" y="615"/>
                  </a:lnTo>
                  <a:lnTo>
                    <a:pt x="537" y="605"/>
                  </a:lnTo>
                  <a:lnTo>
                    <a:pt x="550" y="595"/>
                  </a:lnTo>
                  <a:lnTo>
                    <a:pt x="562" y="585"/>
                  </a:lnTo>
                  <a:lnTo>
                    <a:pt x="574" y="574"/>
                  </a:lnTo>
                  <a:lnTo>
                    <a:pt x="585" y="562"/>
                  </a:lnTo>
                  <a:lnTo>
                    <a:pt x="596" y="550"/>
                  </a:lnTo>
                  <a:lnTo>
                    <a:pt x="606" y="537"/>
                  </a:lnTo>
                  <a:lnTo>
                    <a:pt x="615" y="524"/>
                  </a:lnTo>
                  <a:lnTo>
                    <a:pt x="624" y="510"/>
                  </a:lnTo>
                  <a:lnTo>
                    <a:pt x="632" y="496"/>
                  </a:lnTo>
                  <a:lnTo>
                    <a:pt x="640" y="482"/>
                  </a:lnTo>
                  <a:lnTo>
                    <a:pt x="646" y="467"/>
                  </a:lnTo>
                  <a:lnTo>
                    <a:pt x="652" y="452"/>
                  </a:lnTo>
                  <a:lnTo>
                    <a:pt x="658" y="436"/>
                  </a:lnTo>
                  <a:lnTo>
                    <a:pt x="662" y="420"/>
                  </a:lnTo>
                  <a:lnTo>
                    <a:pt x="666" y="404"/>
                  </a:lnTo>
                  <a:lnTo>
                    <a:pt x="669" y="387"/>
                  </a:lnTo>
                  <a:lnTo>
                    <a:pt x="671" y="371"/>
                  </a:lnTo>
                  <a:lnTo>
                    <a:pt x="672" y="354"/>
                  </a:lnTo>
                  <a:lnTo>
                    <a:pt x="673" y="336"/>
                  </a:lnTo>
                  <a:lnTo>
                    <a:pt x="672" y="319"/>
                  </a:lnTo>
                  <a:lnTo>
                    <a:pt x="671" y="302"/>
                  </a:lnTo>
                  <a:lnTo>
                    <a:pt x="669" y="285"/>
                  </a:lnTo>
                  <a:lnTo>
                    <a:pt x="666" y="269"/>
                  </a:lnTo>
                  <a:lnTo>
                    <a:pt x="662" y="253"/>
                  </a:lnTo>
                  <a:lnTo>
                    <a:pt x="658" y="237"/>
                  </a:lnTo>
                  <a:lnTo>
                    <a:pt x="652" y="221"/>
                  </a:lnTo>
                  <a:lnTo>
                    <a:pt x="646" y="206"/>
                  </a:lnTo>
                  <a:lnTo>
                    <a:pt x="640" y="191"/>
                  </a:lnTo>
                  <a:lnTo>
                    <a:pt x="632" y="176"/>
                  </a:lnTo>
                  <a:lnTo>
                    <a:pt x="624" y="162"/>
                  </a:lnTo>
                  <a:lnTo>
                    <a:pt x="615" y="149"/>
                  </a:lnTo>
                  <a:lnTo>
                    <a:pt x="606" y="136"/>
                  </a:lnTo>
                  <a:lnTo>
                    <a:pt x="596" y="123"/>
                  </a:lnTo>
                  <a:lnTo>
                    <a:pt x="585" y="111"/>
                  </a:lnTo>
                  <a:lnTo>
                    <a:pt x="574" y="99"/>
                  </a:lnTo>
                  <a:lnTo>
                    <a:pt x="562" y="88"/>
                  </a:lnTo>
                  <a:lnTo>
                    <a:pt x="550" y="77"/>
                  </a:lnTo>
                  <a:lnTo>
                    <a:pt x="537" y="67"/>
                  </a:lnTo>
                  <a:lnTo>
                    <a:pt x="524" y="58"/>
                  </a:lnTo>
                  <a:lnTo>
                    <a:pt x="511" y="49"/>
                  </a:lnTo>
                  <a:lnTo>
                    <a:pt x="496" y="41"/>
                  </a:lnTo>
                  <a:lnTo>
                    <a:pt x="482" y="34"/>
                  </a:lnTo>
                  <a:lnTo>
                    <a:pt x="467" y="27"/>
                  </a:lnTo>
                  <a:lnTo>
                    <a:pt x="452" y="21"/>
                  </a:lnTo>
                  <a:lnTo>
                    <a:pt x="436" y="16"/>
                  </a:lnTo>
                  <a:lnTo>
                    <a:pt x="420" y="11"/>
                  </a:lnTo>
                  <a:lnTo>
                    <a:pt x="404" y="7"/>
                  </a:lnTo>
                  <a:lnTo>
                    <a:pt x="387" y="4"/>
                  </a:lnTo>
                  <a:lnTo>
                    <a:pt x="371" y="2"/>
                  </a:lnTo>
                  <a:lnTo>
                    <a:pt x="353" y="1"/>
                  </a:lnTo>
                  <a:lnTo>
                    <a:pt x="336" y="0"/>
                  </a:lnTo>
                  <a:lnTo>
                    <a:pt x="319" y="1"/>
                  </a:lnTo>
                  <a:lnTo>
                    <a:pt x="302" y="2"/>
                  </a:lnTo>
                  <a:lnTo>
                    <a:pt x="285" y="4"/>
                  </a:lnTo>
                  <a:lnTo>
                    <a:pt x="268" y="7"/>
                  </a:lnTo>
                  <a:lnTo>
                    <a:pt x="252" y="11"/>
                  </a:lnTo>
                  <a:lnTo>
                    <a:pt x="236" y="16"/>
                  </a:lnTo>
                  <a:lnTo>
                    <a:pt x="221" y="21"/>
                  </a:lnTo>
                  <a:lnTo>
                    <a:pt x="205" y="27"/>
                  </a:lnTo>
                  <a:lnTo>
                    <a:pt x="190" y="34"/>
                  </a:lnTo>
                  <a:lnTo>
                    <a:pt x="176" y="41"/>
                  </a:lnTo>
                  <a:lnTo>
                    <a:pt x="162" y="49"/>
                  </a:lnTo>
                  <a:lnTo>
                    <a:pt x="148" y="58"/>
                  </a:lnTo>
                  <a:lnTo>
                    <a:pt x="135" y="67"/>
                  </a:lnTo>
                  <a:lnTo>
                    <a:pt x="122" y="77"/>
                  </a:lnTo>
                  <a:lnTo>
                    <a:pt x="110" y="88"/>
                  </a:lnTo>
                  <a:lnTo>
                    <a:pt x="98" y="99"/>
                  </a:lnTo>
                  <a:lnTo>
                    <a:pt x="87" y="111"/>
                  </a:lnTo>
                  <a:lnTo>
                    <a:pt x="77" y="123"/>
                  </a:lnTo>
                  <a:lnTo>
                    <a:pt x="67" y="136"/>
                  </a:lnTo>
                  <a:lnTo>
                    <a:pt x="57" y="149"/>
                  </a:lnTo>
                  <a:lnTo>
                    <a:pt x="48" y="162"/>
                  </a:lnTo>
                  <a:lnTo>
                    <a:pt x="40" y="176"/>
                  </a:lnTo>
                  <a:lnTo>
                    <a:pt x="33" y="191"/>
                  </a:lnTo>
                  <a:lnTo>
                    <a:pt x="26" y="206"/>
                  </a:lnTo>
                  <a:lnTo>
                    <a:pt x="20" y="221"/>
                  </a:lnTo>
                  <a:lnTo>
                    <a:pt x="15" y="237"/>
                  </a:lnTo>
                  <a:lnTo>
                    <a:pt x="10" y="253"/>
                  </a:lnTo>
                  <a:lnTo>
                    <a:pt x="6" y="269"/>
                  </a:lnTo>
                  <a:lnTo>
                    <a:pt x="3" y="285"/>
                  </a:lnTo>
                  <a:lnTo>
                    <a:pt x="1" y="302"/>
                  </a:lnTo>
                  <a:lnTo>
                    <a:pt x="0" y="319"/>
                  </a:lnTo>
                  <a:lnTo>
                    <a:pt x="0" y="336"/>
                  </a:lnTo>
                  <a:lnTo>
                    <a:pt x="0" y="354"/>
                  </a:lnTo>
                  <a:lnTo>
                    <a:pt x="1" y="371"/>
                  </a:lnTo>
                  <a:lnTo>
                    <a:pt x="3" y="387"/>
                  </a:lnTo>
                  <a:lnTo>
                    <a:pt x="6" y="404"/>
                  </a:lnTo>
                  <a:lnTo>
                    <a:pt x="10" y="420"/>
                  </a:lnTo>
                  <a:lnTo>
                    <a:pt x="15" y="436"/>
                  </a:lnTo>
                  <a:lnTo>
                    <a:pt x="20" y="452"/>
                  </a:lnTo>
                  <a:lnTo>
                    <a:pt x="26" y="467"/>
                  </a:lnTo>
                  <a:lnTo>
                    <a:pt x="33" y="482"/>
                  </a:lnTo>
                  <a:lnTo>
                    <a:pt x="40" y="496"/>
                  </a:lnTo>
                  <a:lnTo>
                    <a:pt x="48" y="510"/>
                  </a:lnTo>
                  <a:lnTo>
                    <a:pt x="57" y="524"/>
                  </a:lnTo>
                  <a:lnTo>
                    <a:pt x="67" y="537"/>
                  </a:lnTo>
                  <a:lnTo>
                    <a:pt x="77" y="550"/>
                  </a:lnTo>
                  <a:lnTo>
                    <a:pt x="87" y="562"/>
                  </a:lnTo>
                  <a:lnTo>
                    <a:pt x="98" y="574"/>
                  </a:lnTo>
                  <a:lnTo>
                    <a:pt x="110" y="585"/>
                  </a:lnTo>
                  <a:lnTo>
                    <a:pt x="122" y="595"/>
                  </a:lnTo>
                  <a:lnTo>
                    <a:pt x="135" y="605"/>
                  </a:lnTo>
                  <a:lnTo>
                    <a:pt x="148" y="615"/>
                  </a:lnTo>
                  <a:lnTo>
                    <a:pt x="162" y="623"/>
                  </a:lnTo>
                  <a:lnTo>
                    <a:pt x="176" y="632"/>
                  </a:lnTo>
                  <a:lnTo>
                    <a:pt x="190" y="639"/>
                  </a:lnTo>
                  <a:lnTo>
                    <a:pt x="205" y="646"/>
                  </a:lnTo>
                  <a:lnTo>
                    <a:pt x="221" y="652"/>
                  </a:lnTo>
                  <a:lnTo>
                    <a:pt x="236" y="657"/>
                  </a:lnTo>
                  <a:lnTo>
                    <a:pt x="252" y="662"/>
                  </a:lnTo>
                  <a:lnTo>
                    <a:pt x="268" y="665"/>
                  </a:lnTo>
                  <a:lnTo>
                    <a:pt x="285" y="668"/>
                  </a:lnTo>
                  <a:lnTo>
                    <a:pt x="302" y="670"/>
                  </a:lnTo>
                  <a:lnTo>
                    <a:pt x="319" y="672"/>
                  </a:lnTo>
                  <a:lnTo>
                    <a:pt x="336" y="672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29" name="Gruppieren 328"/>
            <p:cNvGrpSpPr/>
            <p:nvPr/>
          </p:nvGrpSpPr>
          <p:grpSpPr>
            <a:xfrm>
              <a:off x="484608" y="1355972"/>
              <a:ext cx="972000" cy="972000"/>
              <a:chOff x="432669" y="1339305"/>
              <a:chExt cx="972000" cy="972000"/>
            </a:xfrm>
          </p:grpSpPr>
          <p:sp>
            <p:nvSpPr>
              <p:cNvPr id="330" name="Freeform 25"/>
              <p:cNvSpPr>
                <a:spLocks noChangeAspect="1"/>
              </p:cNvSpPr>
              <p:nvPr/>
            </p:nvSpPr>
            <p:spPr bwMode="auto">
              <a:xfrm>
                <a:off x="432669" y="1339305"/>
                <a:ext cx="972000" cy="972000"/>
              </a:xfrm>
              <a:custGeom>
                <a:avLst/>
                <a:gdLst/>
                <a:ahLst/>
                <a:cxnLst>
                  <a:cxn ang="0">
                    <a:pos x="349" y="631"/>
                  </a:cxn>
                  <a:cxn ang="0">
                    <a:pos x="396" y="622"/>
                  </a:cxn>
                  <a:cxn ang="0">
                    <a:pos x="440" y="607"/>
                  </a:cxn>
                  <a:cxn ang="0">
                    <a:pos x="481" y="587"/>
                  </a:cxn>
                  <a:cxn ang="0">
                    <a:pos x="519" y="560"/>
                  </a:cxn>
                  <a:cxn ang="0">
                    <a:pos x="552" y="529"/>
                  </a:cxn>
                  <a:cxn ang="0">
                    <a:pos x="580" y="493"/>
                  </a:cxn>
                  <a:cxn ang="0">
                    <a:pos x="603" y="453"/>
                  </a:cxn>
                  <a:cxn ang="0">
                    <a:pos x="620" y="410"/>
                  </a:cxn>
                  <a:cxn ang="0">
                    <a:pos x="630" y="364"/>
                  </a:cxn>
                  <a:cxn ang="0">
                    <a:pos x="634" y="316"/>
                  </a:cxn>
                  <a:cxn ang="0">
                    <a:pos x="630" y="268"/>
                  </a:cxn>
                  <a:cxn ang="0">
                    <a:pos x="620" y="222"/>
                  </a:cxn>
                  <a:cxn ang="0">
                    <a:pos x="603" y="179"/>
                  </a:cxn>
                  <a:cxn ang="0">
                    <a:pos x="580" y="140"/>
                  </a:cxn>
                  <a:cxn ang="0">
                    <a:pos x="552" y="104"/>
                  </a:cxn>
                  <a:cxn ang="0">
                    <a:pos x="519" y="73"/>
                  </a:cxn>
                  <a:cxn ang="0">
                    <a:pos x="481" y="46"/>
                  </a:cxn>
                  <a:cxn ang="0">
                    <a:pos x="440" y="25"/>
                  </a:cxn>
                  <a:cxn ang="0">
                    <a:pos x="396" y="10"/>
                  </a:cxn>
                  <a:cxn ang="0">
                    <a:pos x="349" y="2"/>
                  </a:cxn>
                  <a:cxn ang="0">
                    <a:pos x="301" y="1"/>
                  </a:cxn>
                  <a:cxn ang="0">
                    <a:pos x="253" y="7"/>
                  </a:cxn>
                  <a:cxn ang="0">
                    <a:pos x="208" y="19"/>
                  </a:cxn>
                  <a:cxn ang="0">
                    <a:pos x="166" y="38"/>
                  </a:cxn>
                  <a:cxn ang="0">
                    <a:pos x="128" y="63"/>
                  </a:cxn>
                  <a:cxn ang="0">
                    <a:pos x="93" y="93"/>
                  </a:cxn>
                  <a:cxn ang="0">
                    <a:pos x="63" y="127"/>
                  </a:cxn>
                  <a:cxn ang="0">
                    <a:pos x="39" y="166"/>
                  </a:cxn>
                  <a:cxn ang="0">
                    <a:pos x="20" y="208"/>
                  </a:cxn>
                  <a:cxn ang="0">
                    <a:pos x="7" y="253"/>
                  </a:cxn>
                  <a:cxn ang="0">
                    <a:pos x="1" y="300"/>
                  </a:cxn>
                  <a:cxn ang="0">
                    <a:pos x="2" y="349"/>
                  </a:cxn>
                  <a:cxn ang="0">
                    <a:pos x="10" y="395"/>
                  </a:cxn>
                  <a:cxn ang="0">
                    <a:pos x="25" y="439"/>
                  </a:cxn>
                  <a:cxn ang="0">
                    <a:pos x="46" y="480"/>
                  </a:cxn>
                  <a:cxn ang="0">
                    <a:pos x="73" y="517"/>
                  </a:cxn>
                  <a:cxn ang="0">
                    <a:pos x="104" y="550"/>
                  </a:cxn>
                  <a:cxn ang="0">
                    <a:pos x="140" y="578"/>
                  </a:cxn>
                  <a:cxn ang="0">
                    <a:pos x="180" y="601"/>
                  </a:cxn>
                  <a:cxn ang="0">
                    <a:pos x="223" y="618"/>
                  </a:cxn>
                  <a:cxn ang="0">
                    <a:pos x="269" y="629"/>
                  </a:cxn>
                  <a:cxn ang="0">
                    <a:pos x="317" y="632"/>
                  </a:cxn>
                </a:cxnLst>
                <a:rect l="0" t="0" r="r" b="b"/>
                <a:pathLst>
                  <a:path w="634" h="632">
                    <a:moveTo>
                      <a:pt x="317" y="632"/>
                    </a:moveTo>
                    <a:lnTo>
                      <a:pt x="333" y="632"/>
                    </a:lnTo>
                    <a:lnTo>
                      <a:pt x="349" y="631"/>
                    </a:lnTo>
                    <a:lnTo>
                      <a:pt x="365" y="629"/>
                    </a:lnTo>
                    <a:lnTo>
                      <a:pt x="381" y="626"/>
                    </a:lnTo>
                    <a:lnTo>
                      <a:pt x="396" y="622"/>
                    </a:lnTo>
                    <a:lnTo>
                      <a:pt x="411" y="618"/>
                    </a:lnTo>
                    <a:lnTo>
                      <a:pt x="426" y="613"/>
                    </a:lnTo>
                    <a:lnTo>
                      <a:pt x="440" y="607"/>
                    </a:lnTo>
                    <a:lnTo>
                      <a:pt x="454" y="601"/>
                    </a:lnTo>
                    <a:lnTo>
                      <a:pt x="468" y="594"/>
                    </a:lnTo>
                    <a:lnTo>
                      <a:pt x="481" y="587"/>
                    </a:lnTo>
                    <a:lnTo>
                      <a:pt x="494" y="578"/>
                    </a:lnTo>
                    <a:lnTo>
                      <a:pt x="507" y="569"/>
                    </a:lnTo>
                    <a:lnTo>
                      <a:pt x="519" y="560"/>
                    </a:lnTo>
                    <a:lnTo>
                      <a:pt x="530" y="550"/>
                    </a:lnTo>
                    <a:lnTo>
                      <a:pt x="541" y="540"/>
                    </a:lnTo>
                    <a:lnTo>
                      <a:pt x="552" y="529"/>
                    </a:lnTo>
                    <a:lnTo>
                      <a:pt x="562" y="517"/>
                    </a:lnTo>
                    <a:lnTo>
                      <a:pt x="571" y="505"/>
                    </a:lnTo>
                    <a:lnTo>
                      <a:pt x="580" y="493"/>
                    </a:lnTo>
                    <a:lnTo>
                      <a:pt x="588" y="480"/>
                    </a:lnTo>
                    <a:lnTo>
                      <a:pt x="596" y="467"/>
                    </a:lnTo>
                    <a:lnTo>
                      <a:pt x="603" y="453"/>
                    </a:lnTo>
                    <a:lnTo>
                      <a:pt x="609" y="439"/>
                    </a:lnTo>
                    <a:lnTo>
                      <a:pt x="615" y="425"/>
                    </a:lnTo>
                    <a:lnTo>
                      <a:pt x="620" y="410"/>
                    </a:lnTo>
                    <a:lnTo>
                      <a:pt x="624" y="395"/>
                    </a:lnTo>
                    <a:lnTo>
                      <a:pt x="628" y="380"/>
                    </a:lnTo>
                    <a:lnTo>
                      <a:pt x="630" y="364"/>
                    </a:lnTo>
                    <a:lnTo>
                      <a:pt x="632" y="349"/>
                    </a:lnTo>
                    <a:lnTo>
                      <a:pt x="634" y="333"/>
                    </a:lnTo>
                    <a:lnTo>
                      <a:pt x="634" y="316"/>
                    </a:lnTo>
                    <a:lnTo>
                      <a:pt x="634" y="300"/>
                    </a:lnTo>
                    <a:lnTo>
                      <a:pt x="632" y="284"/>
                    </a:lnTo>
                    <a:lnTo>
                      <a:pt x="630" y="268"/>
                    </a:lnTo>
                    <a:lnTo>
                      <a:pt x="628" y="253"/>
                    </a:lnTo>
                    <a:lnTo>
                      <a:pt x="624" y="237"/>
                    </a:lnTo>
                    <a:lnTo>
                      <a:pt x="620" y="222"/>
                    </a:lnTo>
                    <a:lnTo>
                      <a:pt x="615" y="208"/>
                    </a:lnTo>
                    <a:lnTo>
                      <a:pt x="609" y="193"/>
                    </a:lnTo>
                    <a:lnTo>
                      <a:pt x="603" y="179"/>
                    </a:lnTo>
                    <a:lnTo>
                      <a:pt x="596" y="166"/>
                    </a:lnTo>
                    <a:lnTo>
                      <a:pt x="588" y="153"/>
                    </a:lnTo>
                    <a:lnTo>
                      <a:pt x="580" y="140"/>
                    </a:lnTo>
                    <a:lnTo>
                      <a:pt x="571" y="127"/>
                    </a:lnTo>
                    <a:lnTo>
                      <a:pt x="562" y="115"/>
                    </a:lnTo>
                    <a:lnTo>
                      <a:pt x="552" y="104"/>
                    </a:lnTo>
                    <a:lnTo>
                      <a:pt x="541" y="93"/>
                    </a:lnTo>
                    <a:lnTo>
                      <a:pt x="530" y="82"/>
                    </a:lnTo>
                    <a:lnTo>
                      <a:pt x="519" y="73"/>
                    </a:lnTo>
                    <a:lnTo>
                      <a:pt x="507" y="63"/>
                    </a:lnTo>
                    <a:lnTo>
                      <a:pt x="494" y="54"/>
                    </a:lnTo>
                    <a:lnTo>
                      <a:pt x="481" y="46"/>
                    </a:lnTo>
                    <a:lnTo>
                      <a:pt x="468" y="38"/>
                    </a:lnTo>
                    <a:lnTo>
                      <a:pt x="454" y="31"/>
                    </a:lnTo>
                    <a:lnTo>
                      <a:pt x="440" y="25"/>
                    </a:lnTo>
                    <a:lnTo>
                      <a:pt x="426" y="19"/>
                    </a:lnTo>
                    <a:lnTo>
                      <a:pt x="411" y="14"/>
                    </a:lnTo>
                    <a:lnTo>
                      <a:pt x="396" y="10"/>
                    </a:lnTo>
                    <a:lnTo>
                      <a:pt x="381" y="7"/>
                    </a:lnTo>
                    <a:lnTo>
                      <a:pt x="365" y="4"/>
                    </a:lnTo>
                    <a:lnTo>
                      <a:pt x="349" y="2"/>
                    </a:lnTo>
                    <a:lnTo>
                      <a:pt x="333" y="1"/>
                    </a:lnTo>
                    <a:lnTo>
                      <a:pt x="317" y="0"/>
                    </a:lnTo>
                    <a:lnTo>
                      <a:pt x="301" y="1"/>
                    </a:lnTo>
                    <a:lnTo>
                      <a:pt x="285" y="2"/>
                    </a:lnTo>
                    <a:lnTo>
                      <a:pt x="269" y="4"/>
                    </a:lnTo>
                    <a:lnTo>
                      <a:pt x="253" y="7"/>
                    </a:lnTo>
                    <a:lnTo>
                      <a:pt x="238" y="10"/>
                    </a:lnTo>
                    <a:lnTo>
                      <a:pt x="223" y="14"/>
                    </a:lnTo>
                    <a:lnTo>
                      <a:pt x="208" y="19"/>
                    </a:lnTo>
                    <a:lnTo>
                      <a:pt x="194" y="25"/>
                    </a:lnTo>
                    <a:lnTo>
                      <a:pt x="180" y="31"/>
                    </a:lnTo>
                    <a:lnTo>
                      <a:pt x="166" y="38"/>
                    </a:lnTo>
                    <a:lnTo>
                      <a:pt x="153" y="46"/>
                    </a:lnTo>
                    <a:lnTo>
                      <a:pt x="140" y="54"/>
                    </a:lnTo>
                    <a:lnTo>
                      <a:pt x="128" y="63"/>
                    </a:lnTo>
                    <a:lnTo>
                      <a:pt x="116" y="73"/>
                    </a:lnTo>
                    <a:lnTo>
                      <a:pt x="104" y="82"/>
                    </a:lnTo>
                    <a:lnTo>
                      <a:pt x="93" y="93"/>
                    </a:lnTo>
                    <a:lnTo>
                      <a:pt x="83" y="104"/>
                    </a:lnTo>
                    <a:lnTo>
                      <a:pt x="73" y="115"/>
                    </a:lnTo>
                    <a:lnTo>
                      <a:pt x="63" y="127"/>
                    </a:lnTo>
                    <a:lnTo>
                      <a:pt x="55" y="140"/>
                    </a:lnTo>
                    <a:lnTo>
                      <a:pt x="46" y="153"/>
                    </a:lnTo>
                    <a:lnTo>
                      <a:pt x="39" y="166"/>
                    </a:lnTo>
                    <a:lnTo>
                      <a:pt x="32" y="179"/>
                    </a:lnTo>
                    <a:lnTo>
                      <a:pt x="25" y="193"/>
                    </a:lnTo>
                    <a:lnTo>
                      <a:pt x="20" y="208"/>
                    </a:lnTo>
                    <a:lnTo>
                      <a:pt x="15" y="222"/>
                    </a:lnTo>
                    <a:lnTo>
                      <a:pt x="10" y="237"/>
                    </a:lnTo>
                    <a:lnTo>
                      <a:pt x="7" y="253"/>
                    </a:lnTo>
                    <a:lnTo>
                      <a:pt x="4" y="268"/>
                    </a:lnTo>
                    <a:lnTo>
                      <a:pt x="2" y="284"/>
                    </a:lnTo>
                    <a:lnTo>
                      <a:pt x="1" y="300"/>
                    </a:lnTo>
                    <a:lnTo>
                      <a:pt x="0" y="316"/>
                    </a:lnTo>
                    <a:lnTo>
                      <a:pt x="1" y="333"/>
                    </a:lnTo>
                    <a:lnTo>
                      <a:pt x="2" y="349"/>
                    </a:lnTo>
                    <a:lnTo>
                      <a:pt x="4" y="364"/>
                    </a:lnTo>
                    <a:lnTo>
                      <a:pt x="7" y="380"/>
                    </a:lnTo>
                    <a:lnTo>
                      <a:pt x="10" y="395"/>
                    </a:lnTo>
                    <a:lnTo>
                      <a:pt x="15" y="410"/>
                    </a:lnTo>
                    <a:lnTo>
                      <a:pt x="20" y="425"/>
                    </a:lnTo>
                    <a:lnTo>
                      <a:pt x="25" y="439"/>
                    </a:lnTo>
                    <a:lnTo>
                      <a:pt x="32" y="453"/>
                    </a:lnTo>
                    <a:lnTo>
                      <a:pt x="39" y="467"/>
                    </a:lnTo>
                    <a:lnTo>
                      <a:pt x="46" y="480"/>
                    </a:lnTo>
                    <a:lnTo>
                      <a:pt x="55" y="493"/>
                    </a:lnTo>
                    <a:lnTo>
                      <a:pt x="63" y="505"/>
                    </a:lnTo>
                    <a:lnTo>
                      <a:pt x="73" y="517"/>
                    </a:lnTo>
                    <a:lnTo>
                      <a:pt x="83" y="529"/>
                    </a:lnTo>
                    <a:lnTo>
                      <a:pt x="93" y="540"/>
                    </a:lnTo>
                    <a:lnTo>
                      <a:pt x="104" y="550"/>
                    </a:lnTo>
                    <a:lnTo>
                      <a:pt x="116" y="560"/>
                    </a:lnTo>
                    <a:lnTo>
                      <a:pt x="128" y="569"/>
                    </a:lnTo>
                    <a:lnTo>
                      <a:pt x="140" y="578"/>
                    </a:lnTo>
                    <a:lnTo>
                      <a:pt x="153" y="587"/>
                    </a:lnTo>
                    <a:lnTo>
                      <a:pt x="166" y="594"/>
                    </a:lnTo>
                    <a:lnTo>
                      <a:pt x="180" y="601"/>
                    </a:lnTo>
                    <a:lnTo>
                      <a:pt x="194" y="607"/>
                    </a:lnTo>
                    <a:lnTo>
                      <a:pt x="208" y="613"/>
                    </a:lnTo>
                    <a:lnTo>
                      <a:pt x="223" y="618"/>
                    </a:lnTo>
                    <a:lnTo>
                      <a:pt x="238" y="622"/>
                    </a:lnTo>
                    <a:lnTo>
                      <a:pt x="253" y="626"/>
                    </a:lnTo>
                    <a:lnTo>
                      <a:pt x="269" y="629"/>
                    </a:lnTo>
                    <a:lnTo>
                      <a:pt x="285" y="631"/>
                    </a:lnTo>
                    <a:lnTo>
                      <a:pt x="301" y="632"/>
                    </a:lnTo>
                    <a:lnTo>
                      <a:pt x="317" y="632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1" name="Freeform 27"/>
              <p:cNvSpPr>
                <a:spLocks/>
              </p:cNvSpPr>
              <p:nvPr/>
            </p:nvSpPr>
            <p:spPr bwMode="auto">
              <a:xfrm>
                <a:off x="1131169" y="1782217"/>
                <a:ext cx="53975" cy="396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34" y="10"/>
                  </a:cxn>
                  <a:cxn ang="0">
                    <a:pos x="28" y="0"/>
                  </a:cxn>
                </a:cxnLst>
                <a:rect l="0" t="0" r="r" b="b"/>
                <a:pathLst>
                  <a:path w="34" h="25">
                    <a:moveTo>
                      <a:pt x="28" y="0"/>
                    </a:moveTo>
                    <a:lnTo>
                      <a:pt x="0" y="13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4" y="1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2" name="Freeform 28"/>
              <p:cNvSpPr>
                <a:spLocks/>
              </p:cNvSpPr>
              <p:nvPr/>
            </p:nvSpPr>
            <p:spPr bwMode="auto">
              <a:xfrm>
                <a:off x="1131169" y="1782217"/>
                <a:ext cx="53975" cy="396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34" y="10"/>
                  </a:cxn>
                  <a:cxn ang="0">
                    <a:pos x="28" y="0"/>
                  </a:cxn>
                </a:cxnLst>
                <a:rect l="0" t="0" r="r" b="b"/>
                <a:pathLst>
                  <a:path w="34" h="25">
                    <a:moveTo>
                      <a:pt x="28" y="0"/>
                    </a:moveTo>
                    <a:lnTo>
                      <a:pt x="0" y="13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4" y="10"/>
                    </a:lnTo>
                    <a:lnTo>
                      <a:pt x="2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3" name="Freeform 29"/>
              <p:cNvSpPr>
                <a:spLocks/>
              </p:cNvSpPr>
              <p:nvPr/>
            </p:nvSpPr>
            <p:spPr bwMode="auto">
              <a:xfrm>
                <a:off x="1099419" y="1788567"/>
                <a:ext cx="49213" cy="1111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  <a:cxn ang="0">
                    <a:pos x="19" y="7"/>
                  </a:cxn>
                  <a:cxn ang="0">
                    <a:pos x="31" y="0"/>
                  </a:cxn>
                </a:cxnLst>
                <a:rect l="0" t="0" r="r" b="b"/>
                <a:pathLst>
                  <a:path w="31" h="7">
                    <a:moveTo>
                      <a:pt x="31" y="0"/>
                    </a:moveTo>
                    <a:lnTo>
                      <a:pt x="0" y="3"/>
                    </a:lnTo>
                    <a:lnTo>
                      <a:pt x="19" y="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4" name="Freeform 30"/>
              <p:cNvSpPr>
                <a:spLocks/>
              </p:cNvSpPr>
              <p:nvPr/>
            </p:nvSpPr>
            <p:spPr bwMode="auto">
              <a:xfrm>
                <a:off x="1099419" y="1788567"/>
                <a:ext cx="49213" cy="1111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  <a:cxn ang="0">
                    <a:pos x="19" y="7"/>
                  </a:cxn>
                  <a:cxn ang="0">
                    <a:pos x="31" y="0"/>
                  </a:cxn>
                </a:cxnLst>
                <a:rect l="0" t="0" r="r" b="b"/>
                <a:pathLst>
                  <a:path w="31" h="7">
                    <a:moveTo>
                      <a:pt x="31" y="0"/>
                    </a:moveTo>
                    <a:lnTo>
                      <a:pt x="0" y="3"/>
                    </a:lnTo>
                    <a:lnTo>
                      <a:pt x="19" y="7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5" name="Freeform 31"/>
              <p:cNvSpPr>
                <a:spLocks/>
              </p:cNvSpPr>
              <p:nvPr/>
            </p:nvSpPr>
            <p:spPr bwMode="auto">
              <a:xfrm>
                <a:off x="1115294" y="1820317"/>
                <a:ext cx="42863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2" y="8"/>
                  </a:cxn>
                  <a:cxn ang="0">
                    <a:pos x="12" y="12"/>
                  </a:cxn>
                  <a:cxn ang="0">
                    <a:pos x="11" y="15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9" y="29"/>
                  </a:cxn>
                  <a:cxn ang="0">
                    <a:pos x="8" y="32"/>
                  </a:cxn>
                  <a:cxn ang="0">
                    <a:pos x="7" y="36"/>
                  </a:cxn>
                  <a:cxn ang="0">
                    <a:pos x="7" y="39"/>
                  </a:cxn>
                  <a:cxn ang="0">
                    <a:pos x="6" y="42"/>
                  </a:cxn>
                  <a:cxn ang="0">
                    <a:pos x="5" y="45"/>
                  </a:cxn>
                  <a:cxn ang="0">
                    <a:pos x="4" y="48"/>
                  </a:cxn>
                  <a:cxn ang="0">
                    <a:pos x="3" y="52"/>
                  </a:cxn>
                  <a:cxn ang="0">
                    <a:pos x="2" y="55"/>
                  </a:cxn>
                  <a:cxn ang="0">
                    <a:pos x="0" y="58"/>
                  </a:cxn>
                  <a:cxn ang="0">
                    <a:pos x="3" y="57"/>
                  </a:cxn>
                  <a:cxn ang="0">
                    <a:pos x="6" y="55"/>
                  </a:cxn>
                  <a:cxn ang="0">
                    <a:pos x="8" y="54"/>
                  </a:cxn>
                  <a:cxn ang="0">
                    <a:pos x="11" y="53"/>
                  </a:cxn>
                  <a:cxn ang="0">
                    <a:pos x="13" y="52"/>
                  </a:cxn>
                  <a:cxn ang="0">
                    <a:pos x="14" y="51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27" y="0"/>
                  </a:cxn>
                  <a:cxn ang="0">
                    <a:pos x="13" y="4"/>
                  </a:cxn>
                </a:cxnLst>
                <a:rect l="0" t="0" r="r" b="b"/>
                <a:pathLst>
                  <a:path w="27" h="58">
                    <a:moveTo>
                      <a:pt x="13" y="4"/>
                    </a:moveTo>
                    <a:lnTo>
                      <a:pt x="12" y="8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8" y="32"/>
                    </a:lnTo>
                    <a:lnTo>
                      <a:pt x="7" y="36"/>
                    </a:lnTo>
                    <a:lnTo>
                      <a:pt x="7" y="39"/>
                    </a:lnTo>
                    <a:lnTo>
                      <a:pt x="6" y="42"/>
                    </a:lnTo>
                    <a:lnTo>
                      <a:pt x="5" y="45"/>
                    </a:lnTo>
                    <a:lnTo>
                      <a:pt x="4" y="48"/>
                    </a:lnTo>
                    <a:lnTo>
                      <a:pt x="3" y="52"/>
                    </a:lnTo>
                    <a:lnTo>
                      <a:pt x="2" y="55"/>
                    </a:lnTo>
                    <a:lnTo>
                      <a:pt x="0" y="58"/>
                    </a:lnTo>
                    <a:lnTo>
                      <a:pt x="3" y="57"/>
                    </a:lnTo>
                    <a:lnTo>
                      <a:pt x="6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27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6" name="Freeform 32"/>
              <p:cNvSpPr>
                <a:spLocks/>
              </p:cNvSpPr>
              <p:nvPr/>
            </p:nvSpPr>
            <p:spPr bwMode="auto">
              <a:xfrm>
                <a:off x="1115294" y="1820317"/>
                <a:ext cx="42863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2" y="8"/>
                  </a:cxn>
                  <a:cxn ang="0">
                    <a:pos x="12" y="12"/>
                  </a:cxn>
                  <a:cxn ang="0">
                    <a:pos x="11" y="15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9" y="29"/>
                  </a:cxn>
                  <a:cxn ang="0">
                    <a:pos x="8" y="32"/>
                  </a:cxn>
                  <a:cxn ang="0">
                    <a:pos x="7" y="36"/>
                  </a:cxn>
                  <a:cxn ang="0">
                    <a:pos x="7" y="39"/>
                  </a:cxn>
                  <a:cxn ang="0">
                    <a:pos x="6" y="42"/>
                  </a:cxn>
                  <a:cxn ang="0">
                    <a:pos x="5" y="45"/>
                  </a:cxn>
                  <a:cxn ang="0">
                    <a:pos x="4" y="48"/>
                  </a:cxn>
                  <a:cxn ang="0">
                    <a:pos x="3" y="52"/>
                  </a:cxn>
                  <a:cxn ang="0">
                    <a:pos x="2" y="55"/>
                  </a:cxn>
                  <a:cxn ang="0">
                    <a:pos x="0" y="58"/>
                  </a:cxn>
                  <a:cxn ang="0">
                    <a:pos x="3" y="57"/>
                  </a:cxn>
                  <a:cxn ang="0">
                    <a:pos x="6" y="55"/>
                  </a:cxn>
                  <a:cxn ang="0">
                    <a:pos x="8" y="54"/>
                  </a:cxn>
                  <a:cxn ang="0">
                    <a:pos x="11" y="53"/>
                  </a:cxn>
                  <a:cxn ang="0">
                    <a:pos x="13" y="52"/>
                  </a:cxn>
                  <a:cxn ang="0">
                    <a:pos x="14" y="51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27" y="0"/>
                  </a:cxn>
                  <a:cxn ang="0">
                    <a:pos x="13" y="4"/>
                  </a:cxn>
                </a:cxnLst>
                <a:rect l="0" t="0" r="r" b="b"/>
                <a:pathLst>
                  <a:path w="27" h="58">
                    <a:moveTo>
                      <a:pt x="13" y="4"/>
                    </a:moveTo>
                    <a:lnTo>
                      <a:pt x="12" y="8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8" y="32"/>
                    </a:lnTo>
                    <a:lnTo>
                      <a:pt x="7" y="36"/>
                    </a:lnTo>
                    <a:lnTo>
                      <a:pt x="7" y="39"/>
                    </a:lnTo>
                    <a:lnTo>
                      <a:pt x="6" y="42"/>
                    </a:lnTo>
                    <a:lnTo>
                      <a:pt x="5" y="45"/>
                    </a:lnTo>
                    <a:lnTo>
                      <a:pt x="4" y="48"/>
                    </a:lnTo>
                    <a:lnTo>
                      <a:pt x="3" y="52"/>
                    </a:lnTo>
                    <a:lnTo>
                      <a:pt x="2" y="55"/>
                    </a:lnTo>
                    <a:lnTo>
                      <a:pt x="0" y="58"/>
                    </a:lnTo>
                    <a:lnTo>
                      <a:pt x="3" y="57"/>
                    </a:lnTo>
                    <a:lnTo>
                      <a:pt x="6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27" y="0"/>
                    </a:lnTo>
                    <a:lnTo>
                      <a:pt x="1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7" name="Freeform 33"/>
              <p:cNvSpPr>
                <a:spLocks/>
              </p:cNvSpPr>
              <p:nvPr/>
            </p:nvSpPr>
            <p:spPr bwMode="auto">
              <a:xfrm>
                <a:off x="753344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25"/>
                  </a:cxn>
                  <a:cxn ang="0">
                    <a:pos x="2" y="32"/>
                  </a:cxn>
                  <a:cxn ang="0">
                    <a:pos x="3" y="39"/>
                  </a:cxn>
                  <a:cxn ang="0">
                    <a:pos x="4" y="45"/>
                  </a:cxn>
                  <a:cxn ang="0">
                    <a:pos x="5" y="51"/>
                  </a:cxn>
                  <a:cxn ang="0">
                    <a:pos x="7" y="56"/>
                  </a:cxn>
                  <a:cxn ang="0">
                    <a:pos x="8" y="62"/>
                  </a:cxn>
                  <a:cxn ang="0">
                    <a:pos x="10" y="67"/>
                  </a:cxn>
                  <a:cxn ang="0">
                    <a:pos x="12" y="72"/>
                  </a:cxn>
                  <a:cxn ang="0">
                    <a:pos x="14" y="77"/>
                  </a:cxn>
                  <a:cxn ang="0">
                    <a:pos x="16" y="84"/>
                  </a:cxn>
                  <a:cxn ang="0">
                    <a:pos x="20" y="90"/>
                  </a:cxn>
                  <a:cxn ang="0">
                    <a:pos x="27" y="97"/>
                  </a:cxn>
                  <a:cxn ang="0">
                    <a:pos x="36" y="102"/>
                  </a:cxn>
                  <a:cxn ang="0">
                    <a:pos x="50" y="104"/>
                  </a:cxn>
                  <a:cxn ang="0">
                    <a:pos x="67" y="102"/>
                  </a:cxn>
                  <a:cxn ang="0">
                    <a:pos x="80" y="98"/>
                  </a:cxn>
                  <a:cxn ang="0">
                    <a:pos x="89" y="93"/>
                  </a:cxn>
                  <a:cxn ang="0">
                    <a:pos x="94" y="87"/>
                  </a:cxn>
                  <a:cxn ang="0">
                    <a:pos x="97" y="80"/>
                  </a:cxn>
                  <a:cxn ang="0">
                    <a:pos x="98" y="73"/>
                  </a:cxn>
                  <a:cxn ang="0">
                    <a:pos x="100" y="66"/>
                  </a:cxn>
                  <a:cxn ang="0">
                    <a:pos x="101" y="60"/>
                  </a:cxn>
                  <a:cxn ang="0">
                    <a:pos x="102" y="54"/>
                  </a:cxn>
                  <a:cxn ang="0">
                    <a:pos x="102" y="47"/>
                  </a:cxn>
                  <a:cxn ang="0">
                    <a:pos x="103" y="41"/>
                  </a:cxn>
                  <a:cxn ang="0">
                    <a:pos x="103" y="35"/>
                  </a:cxn>
                  <a:cxn ang="0">
                    <a:pos x="103" y="29"/>
                  </a:cxn>
                  <a:cxn ang="0">
                    <a:pos x="103" y="23"/>
                  </a:cxn>
                  <a:cxn ang="0">
                    <a:pos x="103" y="17"/>
                  </a:cxn>
                  <a:cxn ang="0">
                    <a:pos x="102" y="10"/>
                  </a:cxn>
                  <a:cxn ang="0">
                    <a:pos x="95" y="6"/>
                  </a:cxn>
                  <a:cxn ang="0">
                    <a:pos x="86" y="4"/>
                  </a:cxn>
                  <a:cxn ang="0">
                    <a:pos x="76" y="2"/>
                  </a:cxn>
                  <a:cxn ang="0">
                    <a:pos x="67" y="1"/>
                  </a:cxn>
                  <a:cxn ang="0">
                    <a:pos x="57" y="0"/>
                  </a:cxn>
                  <a:cxn ang="0">
                    <a:pos x="48" y="0"/>
                  </a:cxn>
                  <a:cxn ang="0">
                    <a:pos x="39" y="1"/>
                  </a:cxn>
                  <a:cxn ang="0">
                    <a:pos x="29" y="3"/>
                  </a:cxn>
                  <a:cxn ang="0">
                    <a:pos x="20" y="5"/>
                  </a:cxn>
                  <a:cxn ang="0">
                    <a:pos x="10" y="8"/>
                  </a:cxn>
                  <a:cxn ang="0">
                    <a:pos x="0" y="11"/>
                  </a:cxn>
                </a:cxnLst>
                <a:rect l="0" t="0" r="r" b="b"/>
                <a:pathLst>
                  <a:path w="103" h="104">
                    <a:moveTo>
                      <a:pt x="0" y="11"/>
                    </a:moveTo>
                    <a:lnTo>
                      <a:pt x="1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5" y="51"/>
                    </a:lnTo>
                    <a:lnTo>
                      <a:pt x="6" y="53"/>
                    </a:lnTo>
                    <a:lnTo>
                      <a:pt x="6" y="55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9" y="63"/>
                    </a:lnTo>
                    <a:lnTo>
                      <a:pt x="9" y="65"/>
                    </a:lnTo>
                    <a:lnTo>
                      <a:pt x="10" y="67"/>
                    </a:lnTo>
                    <a:lnTo>
                      <a:pt x="11" y="68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3" y="74"/>
                    </a:lnTo>
                    <a:lnTo>
                      <a:pt x="13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6" y="82"/>
                    </a:lnTo>
                    <a:lnTo>
                      <a:pt x="16" y="84"/>
                    </a:lnTo>
                    <a:lnTo>
                      <a:pt x="17" y="86"/>
                    </a:lnTo>
                    <a:lnTo>
                      <a:pt x="19" y="88"/>
                    </a:lnTo>
                    <a:lnTo>
                      <a:pt x="20" y="90"/>
                    </a:lnTo>
                    <a:lnTo>
                      <a:pt x="22" y="93"/>
                    </a:lnTo>
                    <a:lnTo>
                      <a:pt x="24" y="95"/>
                    </a:lnTo>
                    <a:lnTo>
                      <a:pt x="27" y="97"/>
                    </a:lnTo>
                    <a:lnTo>
                      <a:pt x="29" y="99"/>
                    </a:lnTo>
                    <a:lnTo>
                      <a:pt x="33" y="100"/>
                    </a:lnTo>
                    <a:lnTo>
                      <a:pt x="36" y="102"/>
                    </a:lnTo>
                    <a:lnTo>
                      <a:pt x="40" y="102"/>
                    </a:lnTo>
                    <a:lnTo>
                      <a:pt x="45" y="103"/>
                    </a:lnTo>
                    <a:lnTo>
                      <a:pt x="50" y="104"/>
                    </a:lnTo>
                    <a:lnTo>
                      <a:pt x="56" y="104"/>
                    </a:lnTo>
                    <a:lnTo>
                      <a:pt x="62" y="103"/>
                    </a:lnTo>
                    <a:lnTo>
                      <a:pt x="67" y="102"/>
                    </a:lnTo>
                    <a:lnTo>
                      <a:pt x="72" y="101"/>
                    </a:lnTo>
                    <a:lnTo>
                      <a:pt x="76" y="100"/>
                    </a:lnTo>
                    <a:lnTo>
                      <a:pt x="80" y="98"/>
                    </a:lnTo>
                    <a:lnTo>
                      <a:pt x="83" y="97"/>
                    </a:lnTo>
                    <a:lnTo>
                      <a:pt x="86" y="95"/>
                    </a:lnTo>
                    <a:lnTo>
                      <a:pt x="89" y="93"/>
                    </a:lnTo>
                    <a:lnTo>
                      <a:pt x="91" y="91"/>
                    </a:lnTo>
                    <a:lnTo>
                      <a:pt x="93" y="89"/>
                    </a:lnTo>
                    <a:lnTo>
                      <a:pt x="94" y="87"/>
                    </a:lnTo>
                    <a:lnTo>
                      <a:pt x="95" y="84"/>
                    </a:lnTo>
                    <a:lnTo>
                      <a:pt x="96" y="82"/>
                    </a:lnTo>
                    <a:lnTo>
                      <a:pt x="97" y="80"/>
                    </a:lnTo>
                    <a:lnTo>
                      <a:pt x="97" y="78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1" y="60"/>
                    </a:lnTo>
                    <a:lnTo>
                      <a:pt x="101" y="58"/>
                    </a:lnTo>
                    <a:lnTo>
                      <a:pt x="101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3" y="33"/>
                    </a:lnTo>
                    <a:lnTo>
                      <a:pt x="103" y="31"/>
                    </a:lnTo>
                    <a:lnTo>
                      <a:pt x="103" y="29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3" y="21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2" y="15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5" y="6"/>
                    </a:lnTo>
                    <a:lnTo>
                      <a:pt x="92" y="5"/>
                    </a:lnTo>
                    <a:lnTo>
                      <a:pt x="89" y="4"/>
                    </a:lnTo>
                    <a:lnTo>
                      <a:pt x="86" y="4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0" y="5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9"/>
                    </a:lnTo>
                    <a:lnTo>
                      <a:pt x="4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8" name="Freeform 34"/>
              <p:cNvSpPr>
                <a:spLocks/>
              </p:cNvSpPr>
              <p:nvPr/>
            </p:nvSpPr>
            <p:spPr bwMode="auto">
              <a:xfrm>
                <a:off x="753344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25"/>
                  </a:cxn>
                  <a:cxn ang="0">
                    <a:pos x="2" y="32"/>
                  </a:cxn>
                  <a:cxn ang="0">
                    <a:pos x="3" y="39"/>
                  </a:cxn>
                  <a:cxn ang="0">
                    <a:pos x="4" y="45"/>
                  </a:cxn>
                  <a:cxn ang="0">
                    <a:pos x="5" y="51"/>
                  </a:cxn>
                  <a:cxn ang="0">
                    <a:pos x="7" y="56"/>
                  </a:cxn>
                  <a:cxn ang="0">
                    <a:pos x="8" y="62"/>
                  </a:cxn>
                  <a:cxn ang="0">
                    <a:pos x="10" y="67"/>
                  </a:cxn>
                  <a:cxn ang="0">
                    <a:pos x="12" y="72"/>
                  </a:cxn>
                  <a:cxn ang="0">
                    <a:pos x="14" y="77"/>
                  </a:cxn>
                  <a:cxn ang="0">
                    <a:pos x="16" y="84"/>
                  </a:cxn>
                  <a:cxn ang="0">
                    <a:pos x="20" y="90"/>
                  </a:cxn>
                  <a:cxn ang="0">
                    <a:pos x="27" y="97"/>
                  </a:cxn>
                  <a:cxn ang="0">
                    <a:pos x="36" y="102"/>
                  </a:cxn>
                  <a:cxn ang="0">
                    <a:pos x="50" y="104"/>
                  </a:cxn>
                  <a:cxn ang="0">
                    <a:pos x="67" y="102"/>
                  </a:cxn>
                  <a:cxn ang="0">
                    <a:pos x="80" y="98"/>
                  </a:cxn>
                  <a:cxn ang="0">
                    <a:pos x="89" y="93"/>
                  </a:cxn>
                  <a:cxn ang="0">
                    <a:pos x="94" y="87"/>
                  </a:cxn>
                  <a:cxn ang="0">
                    <a:pos x="97" y="80"/>
                  </a:cxn>
                  <a:cxn ang="0">
                    <a:pos x="98" y="73"/>
                  </a:cxn>
                  <a:cxn ang="0">
                    <a:pos x="100" y="66"/>
                  </a:cxn>
                  <a:cxn ang="0">
                    <a:pos x="101" y="60"/>
                  </a:cxn>
                  <a:cxn ang="0">
                    <a:pos x="102" y="54"/>
                  </a:cxn>
                  <a:cxn ang="0">
                    <a:pos x="102" y="47"/>
                  </a:cxn>
                  <a:cxn ang="0">
                    <a:pos x="103" y="41"/>
                  </a:cxn>
                  <a:cxn ang="0">
                    <a:pos x="103" y="35"/>
                  </a:cxn>
                  <a:cxn ang="0">
                    <a:pos x="103" y="29"/>
                  </a:cxn>
                  <a:cxn ang="0">
                    <a:pos x="103" y="23"/>
                  </a:cxn>
                  <a:cxn ang="0">
                    <a:pos x="103" y="17"/>
                  </a:cxn>
                  <a:cxn ang="0">
                    <a:pos x="102" y="10"/>
                  </a:cxn>
                  <a:cxn ang="0">
                    <a:pos x="95" y="6"/>
                  </a:cxn>
                  <a:cxn ang="0">
                    <a:pos x="86" y="4"/>
                  </a:cxn>
                  <a:cxn ang="0">
                    <a:pos x="76" y="2"/>
                  </a:cxn>
                  <a:cxn ang="0">
                    <a:pos x="67" y="1"/>
                  </a:cxn>
                  <a:cxn ang="0">
                    <a:pos x="57" y="0"/>
                  </a:cxn>
                  <a:cxn ang="0">
                    <a:pos x="48" y="0"/>
                  </a:cxn>
                  <a:cxn ang="0">
                    <a:pos x="39" y="1"/>
                  </a:cxn>
                  <a:cxn ang="0">
                    <a:pos x="29" y="3"/>
                  </a:cxn>
                  <a:cxn ang="0">
                    <a:pos x="20" y="5"/>
                  </a:cxn>
                  <a:cxn ang="0">
                    <a:pos x="10" y="8"/>
                  </a:cxn>
                  <a:cxn ang="0">
                    <a:pos x="0" y="11"/>
                  </a:cxn>
                </a:cxnLst>
                <a:rect l="0" t="0" r="r" b="b"/>
                <a:pathLst>
                  <a:path w="103" h="104">
                    <a:moveTo>
                      <a:pt x="0" y="11"/>
                    </a:moveTo>
                    <a:lnTo>
                      <a:pt x="1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5" y="51"/>
                    </a:lnTo>
                    <a:lnTo>
                      <a:pt x="6" y="53"/>
                    </a:lnTo>
                    <a:lnTo>
                      <a:pt x="6" y="55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9" y="63"/>
                    </a:lnTo>
                    <a:lnTo>
                      <a:pt x="9" y="65"/>
                    </a:lnTo>
                    <a:lnTo>
                      <a:pt x="10" y="67"/>
                    </a:lnTo>
                    <a:lnTo>
                      <a:pt x="11" y="68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3" y="74"/>
                    </a:lnTo>
                    <a:lnTo>
                      <a:pt x="13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6" y="82"/>
                    </a:lnTo>
                    <a:lnTo>
                      <a:pt x="16" y="84"/>
                    </a:lnTo>
                    <a:lnTo>
                      <a:pt x="17" y="86"/>
                    </a:lnTo>
                    <a:lnTo>
                      <a:pt x="19" y="88"/>
                    </a:lnTo>
                    <a:lnTo>
                      <a:pt x="20" y="90"/>
                    </a:lnTo>
                    <a:lnTo>
                      <a:pt x="22" y="93"/>
                    </a:lnTo>
                    <a:lnTo>
                      <a:pt x="24" y="95"/>
                    </a:lnTo>
                    <a:lnTo>
                      <a:pt x="27" y="97"/>
                    </a:lnTo>
                    <a:lnTo>
                      <a:pt x="29" y="99"/>
                    </a:lnTo>
                    <a:lnTo>
                      <a:pt x="33" y="100"/>
                    </a:lnTo>
                    <a:lnTo>
                      <a:pt x="36" y="102"/>
                    </a:lnTo>
                    <a:lnTo>
                      <a:pt x="40" y="102"/>
                    </a:lnTo>
                    <a:lnTo>
                      <a:pt x="45" y="103"/>
                    </a:lnTo>
                    <a:lnTo>
                      <a:pt x="50" y="104"/>
                    </a:lnTo>
                    <a:lnTo>
                      <a:pt x="56" y="104"/>
                    </a:lnTo>
                    <a:lnTo>
                      <a:pt x="62" y="103"/>
                    </a:lnTo>
                    <a:lnTo>
                      <a:pt x="67" y="102"/>
                    </a:lnTo>
                    <a:lnTo>
                      <a:pt x="72" y="101"/>
                    </a:lnTo>
                    <a:lnTo>
                      <a:pt x="76" y="100"/>
                    </a:lnTo>
                    <a:lnTo>
                      <a:pt x="80" y="98"/>
                    </a:lnTo>
                    <a:lnTo>
                      <a:pt x="83" y="97"/>
                    </a:lnTo>
                    <a:lnTo>
                      <a:pt x="86" y="95"/>
                    </a:lnTo>
                    <a:lnTo>
                      <a:pt x="89" y="93"/>
                    </a:lnTo>
                    <a:lnTo>
                      <a:pt x="91" y="91"/>
                    </a:lnTo>
                    <a:lnTo>
                      <a:pt x="93" y="89"/>
                    </a:lnTo>
                    <a:lnTo>
                      <a:pt x="94" y="87"/>
                    </a:lnTo>
                    <a:lnTo>
                      <a:pt x="95" y="84"/>
                    </a:lnTo>
                    <a:lnTo>
                      <a:pt x="96" y="82"/>
                    </a:lnTo>
                    <a:lnTo>
                      <a:pt x="97" y="80"/>
                    </a:lnTo>
                    <a:lnTo>
                      <a:pt x="97" y="78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1" y="60"/>
                    </a:lnTo>
                    <a:lnTo>
                      <a:pt x="101" y="58"/>
                    </a:lnTo>
                    <a:lnTo>
                      <a:pt x="101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3" y="33"/>
                    </a:lnTo>
                    <a:lnTo>
                      <a:pt x="103" y="31"/>
                    </a:lnTo>
                    <a:lnTo>
                      <a:pt x="103" y="29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3" y="21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2" y="15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5" y="6"/>
                    </a:lnTo>
                    <a:lnTo>
                      <a:pt x="92" y="5"/>
                    </a:lnTo>
                    <a:lnTo>
                      <a:pt x="89" y="4"/>
                    </a:lnTo>
                    <a:lnTo>
                      <a:pt x="86" y="4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0" y="5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9"/>
                    </a:lnTo>
                    <a:lnTo>
                      <a:pt x="4" y="10"/>
                    </a:lnTo>
                    <a:lnTo>
                      <a:pt x="0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9" name="Freeform 35"/>
              <p:cNvSpPr>
                <a:spLocks/>
              </p:cNvSpPr>
              <p:nvPr/>
            </p:nvSpPr>
            <p:spPr bwMode="auto">
              <a:xfrm>
                <a:off x="777156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76" y="6"/>
                  </a:cxn>
                  <a:cxn ang="0">
                    <a:pos x="68" y="9"/>
                  </a:cxn>
                  <a:cxn ang="0">
                    <a:pos x="69" y="12"/>
                  </a:cxn>
                  <a:cxn ang="0">
                    <a:pos x="64" y="10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1" y="8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39" y="7"/>
                  </a:cxn>
                  <a:cxn ang="0">
                    <a:pos x="35" y="7"/>
                  </a:cxn>
                  <a:cxn ang="0">
                    <a:pos x="30" y="7"/>
                  </a:cxn>
                  <a:cxn ang="0">
                    <a:pos x="26" y="8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4" y="13"/>
                  </a:cxn>
                  <a:cxn ang="0">
                    <a:pos x="0" y="7"/>
                  </a:cxn>
                  <a:cxn ang="0">
                    <a:pos x="4" y="6"/>
                  </a:cxn>
                  <a:cxn ang="0">
                    <a:pos x="9" y="4"/>
                  </a:cxn>
                  <a:cxn ang="0">
                    <a:pos x="13" y="3"/>
                  </a:cxn>
                  <a:cxn ang="0">
                    <a:pos x="18" y="2"/>
                  </a:cxn>
                  <a:cxn ang="0">
                    <a:pos x="23" y="1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5" y="1"/>
                  </a:cxn>
                  <a:cxn ang="0">
                    <a:pos x="59" y="1"/>
                  </a:cxn>
                  <a:cxn ang="0">
                    <a:pos x="64" y="3"/>
                  </a:cxn>
                  <a:cxn ang="0">
                    <a:pos x="68" y="4"/>
                  </a:cxn>
                  <a:cxn ang="0">
                    <a:pos x="73" y="5"/>
                  </a:cxn>
                  <a:cxn ang="0">
                    <a:pos x="73" y="5"/>
                  </a:cxn>
                </a:cxnLst>
                <a:rect l="0" t="0" r="r" b="b"/>
                <a:pathLst>
                  <a:path w="76" h="14">
                    <a:moveTo>
                      <a:pt x="73" y="5"/>
                    </a:moveTo>
                    <a:lnTo>
                      <a:pt x="76" y="6"/>
                    </a:lnTo>
                    <a:lnTo>
                      <a:pt x="76" y="9"/>
                    </a:lnTo>
                    <a:lnTo>
                      <a:pt x="68" y="9"/>
                    </a:lnTo>
                    <a:lnTo>
                      <a:pt x="71" y="12"/>
                    </a:lnTo>
                    <a:lnTo>
                      <a:pt x="69" y="12"/>
                    </a:lnTo>
                    <a:lnTo>
                      <a:pt x="66" y="11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9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3" y="7"/>
                    </a:lnTo>
                    <a:lnTo>
                      <a:pt x="41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8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2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57" y="1"/>
                    </a:lnTo>
                    <a:lnTo>
                      <a:pt x="59" y="1"/>
                    </a:lnTo>
                    <a:lnTo>
                      <a:pt x="62" y="2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4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6" y="9"/>
                    </a:lnTo>
                    <a:lnTo>
                      <a:pt x="73" y="5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0" name="Freeform 36"/>
              <p:cNvSpPr>
                <a:spLocks/>
              </p:cNvSpPr>
              <p:nvPr/>
            </p:nvSpPr>
            <p:spPr bwMode="auto">
              <a:xfrm>
                <a:off x="777156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76" y="6"/>
                  </a:cxn>
                  <a:cxn ang="0">
                    <a:pos x="68" y="9"/>
                  </a:cxn>
                  <a:cxn ang="0">
                    <a:pos x="69" y="12"/>
                  </a:cxn>
                  <a:cxn ang="0">
                    <a:pos x="64" y="10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1" y="8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39" y="7"/>
                  </a:cxn>
                  <a:cxn ang="0">
                    <a:pos x="35" y="7"/>
                  </a:cxn>
                  <a:cxn ang="0">
                    <a:pos x="30" y="7"/>
                  </a:cxn>
                  <a:cxn ang="0">
                    <a:pos x="26" y="8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4" y="13"/>
                  </a:cxn>
                  <a:cxn ang="0">
                    <a:pos x="0" y="7"/>
                  </a:cxn>
                  <a:cxn ang="0">
                    <a:pos x="4" y="6"/>
                  </a:cxn>
                  <a:cxn ang="0">
                    <a:pos x="9" y="4"/>
                  </a:cxn>
                  <a:cxn ang="0">
                    <a:pos x="13" y="3"/>
                  </a:cxn>
                  <a:cxn ang="0">
                    <a:pos x="18" y="2"/>
                  </a:cxn>
                  <a:cxn ang="0">
                    <a:pos x="23" y="1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5" y="1"/>
                  </a:cxn>
                  <a:cxn ang="0">
                    <a:pos x="59" y="1"/>
                  </a:cxn>
                  <a:cxn ang="0">
                    <a:pos x="64" y="3"/>
                  </a:cxn>
                  <a:cxn ang="0">
                    <a:pos x="68" y="4"/>
                  </a:cxn>
                  <a:cxn ang="0">
                    <a:pos x="73" y="5"/>
                  </a:cxn>
                  <a:cxn ang="0">
                    <a:pos x="73" y="5"/>
                  </a:cxn>
                </a:cxnLst>
                <a:rect l="0" t="0" r="r" b="b"/>
                <a:pathLst>
                  <a:path w="76" h="14">
                    <a:moveTo>
                      <a:pt x="73" y="5"/>
                    </a:moveTo>
                    <a:lnTo>
                      <a:pt x="76" y="6"/>
                    </a:lnTo>
                    <a:lnTo>
                      <a:pt x="76" y="9"/>
                    </a:lnTo>
                    <a:lnTo>
                      <a:pt x="68" y="9"/>
                    </a:lnTo>
                    <a:lnTo>
                      <a:pt x="71" y="12"/>
                    </a:lnTo>
                    <a:lnTo>
                      <a:pt x="69" y="12"/>
                    </a:lnTo>
                    <a:lnTo>
                      <a:pt x="66" y="11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9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3" y="7"/>
                    </a:lnTo>
                    <a:lnTo>
                      <a:pt x="41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8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2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57" y="1"/>
                    </a:lnTo>
                    <a:lnTo>
                      <a:pt x="59" y="1"/>
                    </a:lnTo>
                    <a:lnTo>
                      <a:pt x="62" y="2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4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6" y="9"/>
                    </a:lnTo>
                    <a:lnTo>
                      <a:pt x="73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1" name="Freeform 37"/>
              <p:cNvSpPr>
                <a:spLocks/>
              </p:cNvSpPr>
              <p:nvPr/>
            </p:nvSpPr>
            <p:spPr bwMode="auto">
              <a:xfrm>
                <a:off x="881931" y="1826667"/>
                <a:ext cx="15875" cy="7620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0" y="46"/>
                  </a:cxn>
                  <a:cxn ang="0">
                    <a:pos x="0" y="43"/>
                  </a:cxn>
                  <a:cxn ang="0">
                    <a:pos x="1" y="40"/>
                  </a:cxn>
                  <a:cxn ang="0">
                    <a:pos x="1" y="37"/>
                  </a:cxn>
                  <a:cxn ang="0">
                    <a:pos x="2" y="34"/>
                  </a:cxn>
                  <a:cxn ang="0">
                    <a:pos x="2" y="31"/>
                  </a:cxn>
                  <a:cxn ang="0">
                    <a:pos x="2" y="28"/>
                  </a:cxn>
                  <a:cxn ang="0">
                    <a:pos x="3" y="25"/>
                  </a:cxn>
                  <a:cxn ang="0">
                    <a:pos x="3" y="23"/>
                  </a:cxn>
                  <a:cxn ang="0">
                    <a:pos x="3" y="20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3" y="12"/>
                  </a:cxn>
                  <a:cxn ang="0">
                    <a:pos x="3" y="9"/>
                  </a:cxn>
                  <a:cxn ang="0">
                    <a:pos x="3" y="6"/>
                  </a:cxn>
                  <a:cxn ang="0">
                    <a:pos x="3" y="3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0" y="3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10" y="12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0" y="20"/>
                  </a:cxn>
                  <a:cxn ang="0">
                    <a:pos x="10" y="23"/>
                  </a:cxn>
                  <a:cxn ang="0">
                    <a:pos x="10" y="26"/>
                  </a:cxn>
                  <a:cxn ang="0">
                    <a:pos x="10" y="29"/>
                  </a:cxn>
                  <a:cxn ang="0">
                    <a:pos x="10" y="32"/>
                  </a:cxn>
                  <a:cxn ang="0">
                    <a:pos x="9" y="35"/>
                  </a:cxn>
                  <a:cxn ang="0">
                    <a:pos x="9" y="38"/>
                  </a:cxn>
                  <a:cxn ang="0">
                    <a:pos x="8" y="41"/>
                  </a:cxn>
                  <a:cxn ang="0">
                    <a:pos x="8" y="45"/>
                  </a:cxn>
                  <a:cxn ang="0">
                    <a:pos x="7" y="48"/>
                  </a:cxn>
                  <a:cxn ang="0">
                    <a:pos x="7" y="47"/>
                  </a:cxn>
                  <a:cxn ang="0">
                    <a:pos x="0" y="47"/>
                  </a:cxn>
                </a:cxnLst>
                <a:rect l="0" t="0" r="r" b="b"/>
                <a:pathLst>
                  <a:path w="10" h="48">
                    <a:moveTo>
                      <a:pt x="0" y="47"/>
                    </a:moveTo>
                    <a:lnTo>
                      <a:pt x="0" y="46"/>
                    </a:lnTo>
                    <a:lnTo>
                      <a:pt x="0" y="43"/>
                    </a:lnTo>
                    <a:lnTo>
                      <a:pt x="1" y="40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29"/>
                    </a:lnTo>
                    <a:lnTo>
                      <a:pt x="10" y="32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8" y="41"/>
                    </a:lnTo>
                    <a:lnTo>
                      <a:pt x="8" y="45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2" name="Freeform 38"/>
              <p:cNvSpPr>
                <a:spLocks/>
              </p:cNvSpPr>
              <p:nvPr/>
            </p:nvSpPr>
            <p:spPr bwMode="auto">
              <a:xfrm>
                <a:off x="881931" y="1826667"/>
                <a:ext cx="15875" cy="7620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0" y="46"/>
                  </a:cxn>
                  <a:cxn ang="0">
                    <a:pos x="0" y="43"/>
                  </a:cxn>
                  <a:cxn ang="0">
                    <a:pos x="1" y="40"/>
                  </a:cxn>
                  <a:cxn ang="0">
                    <a:pos x="1" y="37"/>
                  </a:cxn>
                  <a:cxn ang="0">
                    <a:pos x="2" y="34"/>
                  </a:cxn>
                  <a:cxn ang="0">
                    <a:pos x="2" y="31"/>
                  </a:cxn>
                  <a:cxn ang="0">
                    <a:pos x="2" y="28"/>
                  </a:cxn>
                  <a:cxn ang="0">
                    <a:pos x="3" y="25"/>
                  </a:cxn>
                  <a:cxn ang="0">
                    <a:pos x="3" y="23"/>
                  </a:cxn>
                  <a:cxn ang="0">
                    <a:pos x="3" y="20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3" y="12"/>
                  </a:cxn>
                  <a:cxn ang="0">
                    <a:pos x="3" y="9"/>
                  </a:cxn>
                  <a:cxn ang="0">
                    <a:pos x="3" y="6"/>
                  </a:cxn>
                  <a:cxn ang="0">
                    <a:pos x="3" y="3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0" y="3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10" y="12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0" y="20"/>
                  </a:cxn>
                  <a:cxn ang="0">
                    <a:pos x="10" y="23"/>
                  </a:cxn>
                  <a:cxn ang="0">
                    <a:pos x="10" y="26"/>
                  </a:cxn>
                  <a:cxn ang="0">
                    <a:pos x="10" y="29"/>
                  </a:cxn>
                  <a:cxn ang="0">
                    <a:pos x="10" y="32"/>
                  </a:cxn>
                  <a:cxn ang="0">
                    <a:pos x="9" y="35"/>
                  </a:cxn>
                  <a:cxn ang="0">
                    <a:pos x="9" y="38"/>
                  </a:cxn>
                  <a:cxn ang="0">
                    <a:pos x="8" y="41"/>
                  </a:cxn>
                  <a:cxn ang="0">
                    <a:pos x="8" y="45"/>
                  </a:cxn>
                  <a:cxn ang="0">
                    <a:pos x="7" y="48"/>
                  </a:cxn>
                  <a:cxn ang="0">
                    <a:pos x="7" y="47"/>
                  </a:cxn>
                  <a:cxn ang="0">
                    <a:pos x="0" y="47"/>
                  </a:cxn>
                </a:cxnLst>
                <a:rect l="0" t="0" r="r" b="b"/>
                <a:pathLst>
                  <a:path w="10" h="48">
                    <a:moveTo>
                      <a:pt x="0" y="47"/>
                    </a:moveTo>
                    <a:lnTo>
                      <a:pt x="0" y="46"/>
                    </a:lnTo>
                    <a:lnTo>
                      <a:pt x="0" y="43"/>
                    </a:lnTo>
                    <a:lnTo>
                      <a:pt x="1" y="40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29"/>
                    </a:lnTo>
                    <a:lnTo>
                      <a:pt x="10" y="32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8" y="41"/>
                    </a:lnTo>
                    <a:lnTo>
                      <a:pt x="8" y="45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0" y="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3" name="Freeform 39"/>
              <p:cNvSpPr>
                <a:spLocks/>
              </p:cNvSpPr>
              <p:nvPr/>
            </p:nvSpPr>
            <p:spPr bwMode="auto">
              <a:xfrm>
                <a:off x="8406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3" y="16"/>
                  </a:cxn>
                  <a:cxn ang="0">
                    <a:pos x="7" y="15"/>
                  </a:cxn>
                  <a:cxn ang="0">
                    <a:pos x="10" y="14"/>
                  </a:cxn>
                  <a:cxn ang="0">
                    <a:pos x="13" y="13"/>
                  </a:cxn>
                  <a:cxn ang="0">
                    <a:pos x="15" y="12"/>
                  </a:cxn>
                  <a:cxn ang="0">
                    <a:pos x="17" y="12"/>
                  </a:cxn>
                  <a:cxn ang="0">
                    <a:pos x="19" y="10"/>
                  </a:cxn>
                  <a:cxn ang="0">
                    <a:pos x="20" y="9"/>
                  </a:cxn>
                  <a:cxn ang="0">
                    <a:pos x="22" y="8"/>
                  </a:cxn>
                  <a:cxn ang="0">
                    <a:pos x="23" y="7"/>
                  </a:cxn>
                  <a:cxn ang="0">
                    <a:pos x="23" y="6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3" y="0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1" y="8"/>
                  </a:cxn>
                  <a:cxn ang="0">
                    <a:pos x="30" y="10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5" y="15"/>
                  </a:cxn>
                  <a:cxn ang="0">
                    <a:pos x="23" y="16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22"/>
                  </a:cxn>
                  <a:cxn ang="0">
                    <a:pos x="5" y="23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3" h="24">
                    <a:moveTo>
                      <a:pt x="0" y="16"/>
                    </a:moveTo>
                    <a:lnTo>
                      <a:pt x="0" y="16"/>
                    </a:lnTo>
                    <a:lnTo>
                      <a:pt x="3" y="16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1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5" y="15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5" y="23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4" name="Freeform 40"/>
              <p:cNvSpPr>
                <a:spLocks/>
              </p:cNvSpPr>
              <p:nvPr/>
            </p:nvSpPr>
            <p:spPr bwMode="auto">
              <a:xfrm>
                <a:off x="8406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3" y="16"/>
                  </a:cxn>
                  <a:cxn ang="0">
                    <a:pos x="7" y="15"/>
                  </a:cxn>
                  <a:cxn ang="0">
                    <a:pos x="10" y="14"/>
                  </a:cxn>
                  <a:cxn ang="0">
                    <a:pos x="13" y="13"/>
                  </a:cxn>
                  <a:cxn ang="0">
                    <a:pos x="15" y="12"/>
                  </a:cxn>
                  <a:cxn ang="0">
                    <a:pos x="17" y="12"/>
                  </a:cxn>
                  <a:cxn ang="0">
                    <a:pos x="19" y="10"/>
                  </a:cxn>
                  <a:cxn ang="0">
                    <a:pos x="20" y="9"/>
                  </a:cxn>
                  <a:cxn ang="0">
                    <a:pos x="22" y="8"/>
                  </a:cxn>
                  <a:cxn ang="0">
                    <a:pos x="23" y="7"/>
                  </a:cxn>
                  <a:cxn ang="0">
                    <a:pos x="23" y="6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3" y="0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1" y="8"/>
                  </a:cxn>
                  <a:cxn ang="0">
                    <a:pos x="30" y="10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5" y="15"/>
                  </a:cxn>
                  <a:cxn ang="0">
                    <a:pos x="23" y="16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22"/>
                  </a:cxn>
                  <a:cxn ang="0">
                    <a:pos x="5" y="23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3" h="24">
                    <a:moveTo>
                      <a:pt x="0" y="16"/>
                    </a:moveTo>
                    <a:lnTo>
                      <a:pt x="0" y="16"/>
                    </a:lnTo>
                    <a:lnTo>
                      <a:pt x="3" y="16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1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5" y="15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5" y="23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5" name="Freeform 41"/>
              <p:cNvSpPr>
                <a:spLocks/>
              </p:cNvSpPr>
              <p:nvPr/>
            </p:nvSpPr>
            <p:spPr bwMode="auto">
              <a:xfrm>
                <a:off x="788269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4" y="12"/>
                  </a:cxn>
                  <a:cxn ang="0">
                    <a:pos x="16" y="13"/>
                  </a:cxn>
                  <a:cxn ang="0">
                    <a:pos x="18" y="14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6" y="16"/>
                  </a:cxn>
                  <a:cxn ang="0">
                    <a:pos x="29" y="16"/>
                  </a:cxn>
                  <a:cxn ang="0">
                    <a:pos x="33" y="16"/>
                  </a:cxn>
                  <a:cxn ang="0">
                    <a:pos x="33" y="24"/>
                  </a:cxn>
                  <a:cxn ang="0">
                    <a:pos x="29" y="24"/>
                  </a:cxn>
                  <a:cxn ang="0">
                    <a:pos x="25" y="23"/>
                  </a:cxn>
                  <a:cxn ang="0">
                    <a:pos x="21" y="22"/>
                  </a:cxn>
                  <a:cxn ang="0">
                    <a:pos x="18" y="22"/>
                  </a:cxn>
                  <a:cxn ang="0">
                    <a:pos x="15" y="21"/>
                  </a:cxn>
                  <a:cxn ang="0">
                    <a:pos x="12" y="19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4">
                    <a:moveTo>
                      <a:pt x="7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3" y="11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6" y="16"/>
                    </a:lnTo>
                    <a:lnTo>
                      <a:pt x="29" y="16"/>
                    </a:lnTo>
                    <a:lnTo>
                      <a:pt x="33" y="16"/>
                    </a:lnTo>
                    <a:lnTo>
                      <a:pt x="33" y="24"/>
                    </a:lnTo>
                    <a:lnTo>
                      <a:pt x="29" y="24"/>
                    </a:lnTo>
                    <a:lnTo>
                      <a:pt x="25" y="23"/>
                    </a:lnTo>
                    <a:lnTo>
                      <a:pt x="21" y="22"/>
                    </a:lnTo>
                    <a:lnTo>
                      <a:pt x="18" y="22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5" y="13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6" name="Freeform 42"/>
              <p:cNvSpPr>
                <a:spLocks/>
              </p:cNvSpPr>
              <p:nvPr/>
            </p:nvSpPr>
            <p:spPr bwMode="auto">
              <a:xfrm>
                <a:off x="788269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4" y="12"/>
                  </a:cxn>
                  <a:cxn ang="0">
                    <a:pos x="16" y="13"/>
                  </a:cxn>
                  <a:cxn ang="0">
                    <a:pos x="18" y="14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6" y="16"/>
                  </a:cxn>
                  <a:cxn ang="0">
                    <a:pos x="29" y="16"/>
                  </a:cxn>
                  <a:cxn ang="0">
                    <a:pos x="33" y="16"/>
                  </a:cxn>
                  <a:cxn ang="0">
                    <a:pos x="33" y="24"/>
                  </a:cxn>
                  <a:cxn ang="0">
                    <a:pos x="29" y="24"/>
                  </a:cxn>
                  <a:cxn ang="0">
                    <a:pos x="25" y="23"/>
                  </a:cxn>
                  <a:cxn ang="0">
                    <a:pos x="21" y="22"/>
                  </a:cxn>
                  <a:cxn ang="0">
                    <a:pos x="18" y="22"/>
                  </a:cxn>
                  <a:cxn ang="0">
                    <a:pos x="15" y="21"/>
                  </a:cxn>
                  <a:cxn ang="0">
                    <a:pos x="12" y="19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4">
                    <a:moveTo>
                      <a:pt x="7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3" y="11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6" y="16"/>
                    </a:lnTo>
                    <a:lnTo>
                      <a:pt x="29" y="16"/>
                    </a:lnTo>
                    <a:lnTo>
                      <a:pt x="33" y="16"/>
                    </a:lnTo>
                    <a:lnTo>
                      <a:pt x="33" y="24"/>
                    </a:lnTo>
                    <a:lnTo>
                      <a:pt x="29" y="24"/>
                    </a:lnTo>
                    <a:lnTo>
                      <a:pt x="25" y="23"/>
                    </a:lnTo>
                    <a:lnTo>
                      <a:pt x="21" y="22"/>
                    </a:lnTo>
                    <a:lnTo>
                      <a:pt x="18" y="22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5" y="13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7" name="Freeform 43"/>
              <p:cNvSpPr>
                <a:spLocks/>
              </p:cNvSpPr>
              <p:nvPr/>
            </p:nvSpPr>
            <p:spPr bwMode="auto">
              <a:xfrm>
                <a:off x="772394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9" y="15"/>
                  </a:cxn>
                  <a:cxn ang="0">
                    <a:pos x="9" y="18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1" y="32"/>
                  </a:cxn>
                  <a:cxn ang="0">
                    <a:pos x="12" y="35"/>
                  </a:cxn>
                  <a:cxn ang="0">
                    <a:pos x="13" y="37"/>
                  </a:cxn>
                  <a:cxn ang="0">
                    <a:pos x="13" y="39"/>
                  </a:cxn>
                  <a:cxn ang="0">
                    <a:pos x="14" y="42"/>
                  </a:cxn>
                  <a:cxn ang="0">
                    <a:pos x="15" y="44"/>
                  </a:cxn>
                  <a:cxn ang="0">
                    <a:pos x="16" y="46"/>
                  </a:cxn>
                  <a:cxn ang="0">
                    <a:pos x="17" y="49"/>
                  </a:cxn>
                  <a:cxn ang="0">
                    <a:pos x="10" y="52"/>
                  </a:cxn>
                  <a:cxn ang="0">
                    <a:pos x="9" y="49"/>
                  </a:cxn>
                  <a:cxn ang="0">
                    <a:pos x="8" y="47"/>
                  </a:cxn>
                  <a:cxn ang="0">
                    <a:pos x="7" y="44"/>
                  </a:cxn>
                  <a:cxn ang="0">
                    <a:pos x="6" y="42"/>
                  </a:cxn>
                  <a:cxn ang="0">
                    <a:pos x="6" y="39"/>
                  </a:cxn>
                  <a:cxn ang="0">
                    <a:pos x="5" y="37"/>
                  </a:cxn>
                  <a:cxn ang="0">
                    <a:pos x="4" y="34"/>
                  </a:cxn>
                  <a:cxn ang="0">
                    <a:pos x="4" y="31"/>
                  </a:cxn>
                  <a:cxn ang="0">
                    <a:pos x="3" y="28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9"/>
                  </a:cxn>
                  <a:cxn ang="0">
                    <a:pos x="1" y="16"/>
                  </a:cxn>
                  <a:cxn ang="0">
                    <a:pos x="1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17" h="52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1" y="32"/>
                    </a:lnTo>
                    <a:lnTo>
                      <a:pt x="12" y="35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4" y="42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7" y="49"/>
                    </a:lnTo>
                    <a:lnTo>
                      <a:pt x="10" y="52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4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1" y="16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8" name="Freeform 44"/>
              <p:cNvSpPr>
                <a:spLocks/>
              </p:cNvSpPr>
              <p:nvPr/>
            </p:nvSpPr>
            <p:spPr bwMode="auto">
              <a:xfrm>
                <a:off x="772394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9" y="15"/>
                  </a:cxn>
                  <a:cxn ang="0">
                    <a:pos x="9" y="18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1" y="32"/>
                  </a:cxn>
                  <a:cxn ang="0">
                    <a:pos x="12" y="35"/>
                  </a:cxn>
                  <a:cxn ang="0">
                    <a:pos x="13" y="37"/>
                  </a:cxn>
                  <a:cxn ang="0">
                    <a:pos x="13" y="39"/>
                  </a:cxn>
                  <a:cxn ang="0">
                    <a:pos x="14" y="42"/>
                  </a:cxn>
                  <a:cxn ang="0">
                    <a:pos x="15" y="44"/>
                  </a:cxn>
                  <a:cxn ang="0">
                    <a:pos x="16" y="46"/>
                  </a:cxn>
                  <a:cxn ang="0">
                    <a:pos x="17" y="49"/>
                  </a:cxn>
                  <a:cxn ang="0">
                    <a:pos x="10" y="52"/>
                  </a:cxn>
                  <a:cxn ang="0">
                    <a:pos x="9" y="49"/>
                  </a:cxn>
                  <a:cxn ang="0">
                    <a:pos x="8" y="47"/>
                  </a:cxn>
                  <a:cxn ang="0">
                    <a:pos x="7" y="44"/>
                  </a:cxn>
                  <a:cxn ang="0">
                    <a:pos x="6" y="42"/>
                  </a:cxn>
                  <a:cxn ang="0">
                    <a:pos x="6" y="39"/>
                  </a:cxn>
                  <a:cxn ang="0">
                    <a:pos x="5" y="37"/>
                  </a:cxn>
                  <a:cxn ang="0">
                    <a:pos x="4" y="34"/>
                  </a:cxn>
                  <a:cxn ang="0">
                    <a:pos x="4" y="31"/>
                  </a:cxn>
                  <a:cxn ang="0">
                    <a:pos x="3" y="28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9"/>
                  </a:cxn>
                  <a:cxn ang="0">
                    <a:pos x="1" y="16"/>
                  </a:cxn>
                  <a:cxn ang="0">
                    <a:pos x="1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17" h="52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1" y="32"/>
                    </a:lnTo>
                    <a:lnTo>
                      <a:pt x="12" y="35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4" y="42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7" y="49"/>
                    </a:lnTo>
                    <a:lnTo>
                      <a:pt x="10" y="52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4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1" y="16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9" name="Freeform 45"/>
              <p:cNvSpPr>
                <a:spLocks/>
              </p:cNvSpPr>
              <p:nvPr/>
            </p:nvSpPr>
            <p:spPr bwMode="auto">
              <a:xfrm>
                <a:off x="685081" y="1456780"/>
                <a:ext cx="500063" cy="331788"/>
              </a:xfrm>
              <a:custGeom>
                <a:avLst/>
                <a:gdLst/>
                <a:ahLst/>
                <a:cxnLst>
                  <a:cxn ang="0">
                    <a:pos x="95" y="33"/>
                  </a:cxn>
                  <a:cxn ang="0">
                    <a:pos x="76" y="49"/>
                  </a:cxn>
                  <a:cxn ang="0">
                    <a:pos x="56" y="57"/>
                  </a:cxn>
                  <a:cxn ang="0">
                    <a:pos x="41" y="62"/>
                  </a:cxn>
                  <a:cxn ang="0">
                    <a:pos x="36" y="63"/>
                  </a:cxn>
                  <a:cxn ang="0">
                    <a:pos x="17" y="87"/>
                  </a:cxn>
                  <a:cxn ang="0">
                    <a:pos x="1" y="112"/>
                  </a:cxn>
                  <a:cxn ang="0">
                    <a:pos x="2" y="120"/>
                  </a:cxn>
                  <a:cxn ang="0">
                    <a:pos x="7" y="144"/>
                  </a:cxn>
                  <a:cxn ang="0">
                    <a:pos x="13" y="172"/>
                  </a:cxn>
                  <a:cxn ang="0">
                    <a:pos x="18" y="195"/>
                  </a:cxn>
                  <a:cxn ang="0">
                    <a:pos x="19" y="203"/>
                  </a:cxn>
                  <a:cxn ang="0">
                    <a:pos x="28" y="208"/>
                  </a:cxn>
                  <a:cxn ang="0">
                    <a:pos x="34" y="209"/>
                  </a:cxn>
                  <a:cxn ang="0">
                    <a:pos x="31" y="199"/>
                  </a:cxn>
                  <a:cxn ang="0">
                    <a:pos x="25" y="174"/>
                  </a:cxn>
                  <a:cxn ang="0">
                    <a:pos x="19" y="147"/>
                  </a:cxn>
                  <a:cxn ang="0">
                    <a:pos x="14" y="127"/>
                  </a:cxn>
                  <a:cxn ang="0">
                    <a:pos x="16" y="120"/>
                  </a:cxn>
                  <a:cxn ang="0">
                    <a:pos x="33" y="96"/>
                  </a:cxn>
                  <a:cxn ang="0">
                    <a:pos x="43" y="82"/>
                  </a:cxn>
                  <a:cxn ang="0">
                    <a:pos x="49" y="83"/>
                  </a:cxn>
                  <a:cxn ang="0">
                    <a:pos x="62" y="82"/>
                  </a:cxn>
                  <a:cxn ang="0">
                    <a:pos x="80" y="75"/>
                  </a:cxn>
                  <a:cxn ang="0">
                    <a:pos x="100" y="57"/>
                  </a:cxn>
                  <a:cxn ang="0">
                    <a:pos x="130" y="62"/>
                  </a:cxn>
                  <a:cxn ang="0">
                    <a:pos x="162" y="78"/>
                  </a:cxn>
                  <a:cxn ang="0">
                    <a:pos x="186" y="83"/>
                  </a:cxn>
                  <a:cxn ang="0">
                    <a:pos x="201" y="83"/>
                  </a:cxn>
                  <a:cxn ang="0">
                    <a:pos x="207" y="81"/>
                  </a:cxn>
                  <a:cxn ang="0">
                    <a:pos x="197" y="69"/>
                  </a:cxn>
                  <a:cxn ang="0">
                    <a:pos x="209" y="76"/>
                  </a:cxn>
                  <a:cxn ang="0">
                    <a:pos x="237" y="86"/>
                  </a:cxn>
                  <a:cxn ang="0">
                    <a:pos x="242" y="79"/>
                  </a:cxn>
                  <a:cxn ang="0">
                    <a:pos x="246" y="77"/>
                  </a:cxn>
                  <a:cxn ang="0">
                    <a:pos x="280" y="110"/>
                  </a:cxn>
                  <a:cxn ang="0">
                    <a:pos x="300" y="126"/>
                  </a:cxn>
                  <a:cxn ang="0">
                    <a:pos x="298" y="139"/>
                  </a:cxn>
                  <a:cxn ang="0">
                    <a:pos x="296" y="164"/>
                  </a:cxn>
                  <a:cxn ang="0">
                    <a:pos x="294" y="189"/>
                  </a:cxn>
                  <a:cxn ang="0">
                    <a:pos x="293" y="206"/>
                  </a:cxn>
                  <a:cxn ang="0">
                    <a:pos x="299" y="206"/>
                  </a:cxn>
                  <a:cxn ang="0">
                    <a:pos x="304" y="203"/>
                  </a:cxn>
                  <a:cxn ang="0">
                    <a:pos x="306" y="186"/>
                  </a:cxn>
                  <a:cxn ang="0">
                    <a:pos x="310" y="159"/>
                  </a:cxn>
                  <a:cxn ang="0">
                    <a:pos x="314" y="135"/>
                  </a:cxn>
                  <a:cxn ang="0">
                    <a:pos x="315" y="122"/>
                  </a:cxn>
                  <a:cxn ang="0">
                    <a:pos x="295" y="102"/>
                  </a:cxn>
                  <a:cxn ang="0">
                    <a:pos x="277" y="79"/>
                  </a:cxn>
                  <a:cxn ang="0">
                    <a:pos x="262" y="57"/>
                  </a:cxn>
                  <a:cxn ang="0">
                    <a:pos x="248" y="35"/>
                  </a:cxn>
                  <a:cxn ang="0">
                    <a:pos x="232" y="17"/>
                  </a:cxn>
                  <a:cxn ang="0">
                    <a:pos x="215" y="13"/>
                  </a:cxn>
                  <a:cxn ang="0">
                    <a:pos x="198" y="9"/>
                  </a:cxn>
                  <a:cxn ang="0">
                    <a:pos x="180" y="5"/>
                  </a:cxn>
                  <a:cxn ang="0">
                    <a:pos x="163" y="1"/>
                  </a:cxn>
                </a:cxnLst>
                <a:rect l="0" t="0" r="r" b="b"/>
                <a:pathLst>
                  <a:path w="315" h="209">
                    <a:moveTo>
                      <a:pt x="158" y="0"/>
                    </a:moveTo>
                    <a:lnTo>
                      <a:pt x="106" y="16"/>
                    </a:lnTo>
                    <a:lnTo>
                      <a:pt x="104" y="20"/>
                    </a:lnTo>
                    <a:lnTo>
                      <a:pt x="102" y="23"/>
                    </a:lnTo>
                    <a:lnTo>
                      <a:pt x="100" y="27"/>
                    </a:lnTo>
                    <a:lnTo>
                      <a:pt x="98" y="30"/>
                    </a:lnTo>
                    <a:lnTo>
                      <a:pt x="95" y="33"/>
                    </a:lnTo>
                    <a:lnTo>
                      <a:pt x="93" y="35"/>
                    </a:lnTo>
                    <a:lnTo>
                      <a:pt x="90" y="38"/>
                    </a:lnTo>
                    <a:lnTo>
                      <a:pt x="87" y="41"/>
                    </a:lnTo>
                    <a:lnTo>
                      <a:pt x="84" y="43"/>
                    </a:lnTo>
                    <a:lnTo>
                      <a:pt x="82" y="45"/>
                    </a:lnTo>
                    <a:lnTo>
                      <a:pt x="79" y="47"/>
                    </a:lnTo>
                    <a:lnTo>
                      <a:pt x="76" y="49"/>
                    </a:lnTo>
                    <a:lnTo>
                      <a:pt x="73" y="50"/>
                    </a:lnTo>
                    <a:lnTo>
                      <a:pt x="70" y="52"/>
                    </a:lnTo>
                    <a:lnTo>
                      <a:pt x="67" y="53"/>
                    </a:lnTo>
                    <a:lnTo>
                      <a:pt x="64" y="54"/>
                    </a:lnTo>
                    <a:lnTo>
                      <a:pt x="61" y="55"/>
                    </a:lnTo>
                    <a:lnTo>
                      <a:pt x="59" y="57"/>
                    </a:lnTo>
                    <a:lnTo>
                      <a:pt x="56" y="57"/>
                    </a:lnTo>
                    <a:lnTo>
                      <a:pt x="54" y="58"/>
                    </a:lnTo>
                    <a:lnTo>
                      <a:pt x="51" y="59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5" y="61"/>
                    </a:lnTo>
                    <a:lnTo>
                      <a:pt x="43" y="61"/>
                    </a:lnTo>
                    <a:lnTo>
                      <a:pt x="41" y="62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8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6" y="63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0" y="70"/>
                    </a:lnTo>
                    <a:lnTo>
                      <a:pt x="27" y="74"/>
                    </a:lnTo>
                    <a:lnTo>
                      <a:pt x="24" y="78"/>
                    </a:lnTo>
                    <a:lnTo>
                      <a:pt x="20" y="83"/>
                    </a:lnTo>
                    <a:lnTo>
                      <a:pt x="17" y="87"/>
                    </a:lnTo>
                    <a:lnTo>
                      <a:pt x="14" y="92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5" y="105"/>
                    </a:lnTo>
                    <a:lnTo>
                      <a:pt x="3" y="108"/>
                    </a:lnTo>
                    <a:lnTo>
                      <a:pt x="1" y="110"/>
                    </a:lnTo>
                    <a:lnTo>
                      <a:pt x="1" y="11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1" y="118"/>
                    </a:lnTo>
                    <a:lnTo>
                      <a:pt x="2" y="120"/>
                    </a:lnTo>
                    <a:lnTo>
                      <a:pt x="2" y="123"/>
                    </a:lnTo>
                    <a:lnTo>
                      <a:pt x="3" y="126"/>
                    </a:lnTo>
                    <a:lnTo>
                      <a:pt x="4" y="129"/>
                    </a:lnTo>
                    <a:lnTo>
                      <a:pt x="5" y="133"/>
                    </a:lnTo>
                    <a:lnTo>
                      <a:pt x="5" y="136"/>
                    </a:lnTo>
                    <a:lnTo>
                      <a:pt x="6" y="140"/>
                    </a:lnTo>
                    <a:lnTo>
                      <a:pt x="7" y="144"/>
                    </a:lnTo>
                    <a:lnTo>
                      <a:pt x="8" y="148"/>
                    </a:lnTo>
                    <a:lnTo>
                      <a:pt x="9" y="152"/>
                    </a:lnTo>
                    <a:lnTo>
                      <a:pt x="10" y="156"/>
                    </a:lnTo>
                    <a:lnTo>
                      <a:pt x="11" y="160"/>
                    </a:lnTo>
                    <a:lnTo>
                      <a:pt x="11" y="164"/>
                    </a:lnTo>
                    <a:lnTo>
                      <a:pt x="12" y="168"/>
                    </a:lnTo>
                    <a:lnTo>
                      <a:pt x="13" y="172"/>
                    </a:lnTo>
                    <a:lnTo>
                      <a:pt x="14" y="176"/>
                    </a:lnTo>
                    <a:lnTo>
                      <a:pt x="15" y="180"/>
                    </a:lnTo>
                    <a:lnTo>
                      <a:pt x="15" y="183"/>
                    </a:lnTo>
                    <a:lnTo>
                      <a:pt x="16" y="187"/>
                    </a:lnTo>
                    <a:lnTo>
                      <a:pt x="17" y="190"/>
                    </a:lnTo>
                    <a:lnTo>
                      <a:pt x="17" y="192"/>
                    </a:lnTo>
                    <a:lnTo>
                      <a:pt x="18" y="195"/>
                    </a:lnTo>
                    <a:lnTo>
                      <a:pt x="18" y="197"/>
                    </a:lnTo>
                    <a:lnTo>
                      <a:pt x="18" y="199"/>
                    </a:lnTo>
                    <a:lnTo>
                      <a:pt x="19" y="200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3"/>
                    </a:lnTo>
                    <a:lnTo>
                      <a:pt x="19" y="203"/>
                    </a:lnTo>
                    <a:lnTo>
                      <a:pt x="20" y="204"/>
                    </a:lnTo>
                    <a:lnTo>
                      <a:pt x="21" y="205"/>
                    </a:lnTo>
                    <a:lnTo>
                      <a:pt x="22" y="205"/>
                    </a:lnTo>
                    <a:lnTo>
                      <a:pt x="23" y="206"/>
                    </a:lnTo>
                    <a:lnTo>
                      <a:pt x="25" y="207"/>
                    </a:lnTo>
                    <a:lnTo>
                      <a:pt x="26" y="207"/>
                    </a:lnTo>
                    <a:lnTo>
                      <a:pt x="28" y="208"/>
                    </a:lnTo>
                    <a:lnTo>
                      <a:pt x="29" y="208"/>
                    </a:lnTo>
                    <a:lnTo>
                      <a:pt x="30" y="208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3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8"/>
                    </a:lnTo>
                    <a:lnTo>
                      <a:pt x="33" y="207"/>
                    </a:lnTo>
                    <a:lnTo>
                      <a:pt x="33" y="205"/>
                    </a:lnTo>
                    <a:lnTo>
                      <a:pt x="33" y="204"/>
                    </a:lnTo>
                    <a:lnTo>
                      <a:pt x="32" y="201"/>
                    </a:lnTo>
                    <a:lnTo>
                      <a:pt x="31" y="199"/>
                    </a:lnTo>
                    <a:lnTo>
                      <a:pt x="31" y="196"/>
                    </a:lnTo>
                    <a:lnTo>
                      <a:pt x="30" y="193"/>
                    </a:lnTo>
                    <a:lnTo>
                      <a:pt x="29" y="189"/>
                    </a:lnTo>
                    <a:lnTo>
                      <a:pt x="28" y="186"/>
                    </a:lnTo>
                    <a:lnTo>
                      <a:pt x="27" y="182"/>
                    </a:lnTo>
                    <a:lnTo>
                      <a:pt x="26" y="178"/>
                    </a:lnTo>
                    <a:lnTo>
                      <a:pt x="25" y="174"/>
                    </a:lnTo>
                    <a:lnTo>
                      <a:pt x="24" y="170"/>
                    </a:lnTo>
                    <a:lnTo>
                      <a:pt x="23" y="166"/>
                    </a:lnTo>
                    <a:lnTo>
                      <a:pt x="22" y="162"/>
                    </a:lnTo>
                    <a:lnTo>
                      <a:pt x="21" y="158"/>
                    </a:lnTo>
                    <a:lnTo>
                      <a:pt x="20" y="155"/>
                    </a:lnTo>
                    <a:lnTo>
                      <a:pt x="19" y="151"/>
                    </a:lnTo>
                    <a:lnTo>
                      <a:pt x="19" y="147"/>
                    </a:lnTo>
                    <a:lnTo>
                      <a:pt x="18" y="144"/>
                    </a:lnTo>
                    <a:lnTo>
                      <a:pt x="17" y="140"/>
                    </a:lnTo>
                    <a:lnTo>
                      <a:pt x="16" y="137"/>
                    </a:lnTo>
                    <a:lnTo>
                      <a:pt x="15" y="134"/>
                    </a:lnTo>
                    <a:lnTo>
                      <a:pt x="15" y="132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2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20" y="114"/>
                    </a:lnTo>
                    <a:lnTo>
                      <a:pt x="22" y="111"/>
                    </a:lnTo>
                    <a:lnTo>
                      <a:pt x="25" y="107"/>
                    </a:lnTo>
                    <a:lnTo>
                      <a:pt x="28" y="103"/>
                    </a:lnTo>
                    <a:lnTo>
                      <a:pt x="30" y="99"/>
                    </a:lnTo>
                    <a:lnTo>
                      <a:pt x="33" y="96"/>
                    </a:lnTo>
                    <a:lnTo>
                      <a:pt x="36" y="92"/>
                    </a:lnTo>
                    <a:lnTo>
                      <a:pt x="38" y="89"/>
                    </a:lnTo>
                    <a:lnTo>
                      <a:pt x="40" y="86"/>
                    </a:lnTo>
                    <a:lnTo>
                      <a:pt x="41" y="84"/>
                    </a:lnTo>
                    <a:lnTo>
                      <a:pt x="42" y="83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9" y="83"/>
                    </a:lnTo>
                    <a:lnTo>
                      <a:pt x="51" y="83"/>
                    </a:lnTo>
                    <a:lnTo>
                      <a:pt x="52" y="83"/>
                    </a:lnTo>
                    <a:lnTo>
                      <a:pt x="54" y="83"/>
                    </a:lnTo>
                    <a:lnTo>
                      <a:pt x="56" y="83"/>
                    </a:lnTo>
                    <a:lnTo>
                      <a:pt x="58" y="82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7" y="80"/>
                    </a:lnTo>
                    <a:lnTo>
                      <a:pt x="70" y="80"/>
                    </a:lnTo>
                    <a:lnTo>
                      <a:pt x="72" y="79"/>
                    </a:lnTo>
                    <a:lnTo>
                      <a:pt x="75" y="78"/>
                    </a:lnTo>
                    <a:lnTo>
                      <a:pt x="78" y="76"/>
                    </a:lnTo>
                    <a:lnTo>
                      <a:pt x="80" y="75"/>
                    </a:lnTo>
                    <a:lnTo>
                      <a:pt x="83" y="73"/>
                    </a:lnTo>
                    <a:lnTo>
                      <a:pt x="86" y="71"/>
                    </a:lnTo>
                    <a:lnTo>
                      <a:pt x="89" y="69"/>
                    </a:lnTo>
                    <a:lnTo>
                      <a:pt x="92" y="66"/>
                    </a:lnTo>
                    <a:lnTo>
                      <a:pt x="95" y="64"/>
                    </a:lnTo>
                    <a:lnTo>
                      <a:pt x="97" y="60"/>
                    </a:lnTo>
                    <a:lnTo>
                      <a:pt x="100" y="57"/>
                    </a:lnTo>
                    <a:lnTo>
                      <a:pt x="103" y="53"/>
                    </a:lnTo>
                    <a:lnTo>
                      <a:pt x="106" y="50"/>
                    </a:lnTo>
                    <a:lnTo>
                      <a:pt x="109" y="45"/>
                    </a:lnTo>
                    <a:lnTo>
                      <a:pt x="114" y="50"/>
                    </a:lnTo>
                    <a:lnTo>
                      <a:pt x="120" y="54"/>
                    </a:lnTo>
                    <a:lnTo>
                      <a:pt x="125" y="58"/>
                    </a:lnTo>
                    <a:lnTo>
                      <a:pt x="130" y="62"/>
                    </a:lnTo>
                    <a:lnTo>
                      <a:pt x="135" y="65"/>
                    </a:lnTo>
                    <a:lnTo>
                      <a:pt x="140" y="68"/>
                    </a:lnTo>
                    <a:lnTo>
                      <a:pt x="145" y="70"/>
                    </a:lnTo>
                    <a:lnTo>
                      <a:pt x="149" y="73"/>
                    </a:lnTo>
                    <a:lnTo>
                      <a:pt x="154" y="75"/>
                    </a:lnTo>
                    <a:lnTo>
                      <a:pt x="158" y="76"/>
                    </a:lnTo>
                    <a:lnTo>
                      <a:pt x="162" y="78"/>
                    </a:lnTo>
                    <a:lnTo>
                      <a:pt x="166" y="79"/>
                    </a:lnTo>
                    <a:lnTo>
                      <a:pt x="170" y="80"/>
                    </a:lnTo>
                    <a:lnTo>
                      <a:pt x="173" y="81"/>
                    </a:lnTo>
                    <a:lnTo>
                      <a:pt x="177" y="82"/>
                    </a:lnTo>
                    <a:lnTo>
                      <a:pt x="180" y="82"/>
                    </a:lnTo>
                    <a:lnTo>
                      <a:pt x="183" y="83"/>
                    </a:lnTo>
                    <a:lnTo>
                      <a:pt x="186" y="83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200" y="83"/>
                    </a:lnTo>
                    <a:lnTo>
                      <a:pt x="201" y="83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5" y="82"/>
                    </a:lnTo>
                    <a:lnTo>
                      <a:pt x="205" y="81"/>
                    </a:lnTo>
                    <a:lnTo>
                      <a:pt x="206" y="81"/>
                    </a:lnTo>
                    <a:lnTo>
                      <a:pt x="207" y="81"/>
                    </a:lnTo>
                    <a:lnTo>
                      <a:pt x="207" y="81"/>
                    </a:lnTo>
                    <a:lnTo>
                      <a:pt x="206" y="80"/>
                    </a:lnTo>
                    <a:lnTo>
                      <a:pt x="205" y="79"/>
                    </a:lnTo>
                    <a:lnTo>
                      <a:pt x="204" y="77"/>
                    </a:lnTo>
                    <a:lnTo>
                      <a:pt x="202" y="75"/>
                    </a:lnTo>
                    <a:lnTo>
                      <a:pt x="200" y="73"/>
                    </a:lnTo>
                    <a:lnTo>
                      <a:pt x="199" y="71"/>
                    </a:lnTo>
                    <a:lnTo>
                      <a:pt x="197" y="69"/>
                    </a:lnTo>
                    <a:lnTo>
                      <a:pt x="196" y="69"/>
                    </a:lnTo>
                    <a:lnTo>
                      <a:pt x="197" y="70"/>
                    </a:lnTo>
                    <a:lnTo>
                      <a:pt x="198" y="70"/>
                    </a:lnTo>
                    <a:lnTo>
                      <a:pt x="200" y="72"/>
                    </a:lnTo>
                    <a:lnTo>
                      <a:pt x="202" y="73"/>
                    </a:lnTo>
                    <a:lnTo>
                      <a:pt x="205" y="74"/>
                    </a:lnTo>
                    <a:lnTo>
                      <a:pt x="209" y="76"/>
                    </a:lnTo>
                    <a:lnTo>
                      <a:pt x="213" y="78"/>
                    </a:lnTo>
                    <a:lnTo>
                      <a:pt x="217" y="80"/>
                    </a:lnTo>
                    <a:lnTo>
                      <a:pt x="222" y="81"/>
                    </a:lnTo>
                    <a:lnTo>
                      <a:pt x="226" y="83"/>
                    </a:lnTo>
                    <a:lnTo>
                      <a:pt x="230" y="84"/>
                    </a:lnTo>
                    <a:lnTo>
                      <a:pt x="234" y="8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243" y="87"/>
                    </a:lnTo>
                    <a:lnTo>
                      <a:pt x="244" y="86"/>
                    </a:lnTo>
                    <a:lnTo>
                      <a:pt x="244" y="86"/>
                    </a:lnTo>
                    <a:lnTo>
                      <a:pt x="244" y="84"/>
                    </a:lnTo>
                    <a:lnTo>
                      <a:pt x="243" y="82"/>
                    </a:lnTo>
                    <a:lnTo>
                      <a:pt x="242" y="79"/>
                    </a:lnTo>
                    <a:lnTo>
                      <a:pt x="242" y="76"/>
                    </a:lnTo>
                    <a:lnTo>
                      <a:pt x="241" y="74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3" y="74"/>
                    </a:lnTo>
                    <a:lnTo>
                      <a:pt x="246" y="77"/>
                    </a:lnTo>
                    <a:lnTo>
                      <a:pt x="249" y="80"/>
                    </a:lnTo>
                    <a:lnTo>
                      <a:pt x="254" y="85"/>
                    </a:lnTo>
                    <a:lnTo>
                      <a:pt x="259" y="89"/>
                    </a:lnTo>
                    <a:lnTo>
                      <a:pt x="264" y="94"/>
                    </a:lnTo>
                    <a:lnTo>
                      <a:pt x="269" y="100"/>
                    </a:lnTo>
                    <a:lnTo>
                      <a:pt x="275" y="105"/>
                    </a:lnTo>
                    <a:lnTo>
                      <a:pt x="280" y="110"/>
                    </a:lnTo>
                    <a:lnTo>
                      <a:pt x="285" y="114"/>
                    </a:lnTo>
                    <a:lnTo>
                      <a:pt x="289" y="118"/>
                    </a:lnTo>
                    <a:lnTo>
                      <a:pt x="293" y="121"/>
                    </a:lnTo>
                    <a:lnTo>
                      <a:pt x="297" y="124"/>
                    </a:lnTo>
                    <a:lnTo>
                      <a:pt x="299" y="125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299" y="128"/>
                    </a:lnTo>
                    <a:lnTo>
                      <a:pt x="299" y="130"/>
                    </a:lnTo>
                    <a:lnTo>
                      <a:pt x="299" y="132"/>
                    </a:lnTo>
                    <a:lnTo>
                      <a:pt x="298" y="134"/>
                    </a:lnTo>
                    <a:lnTo>
                      <a:pt x="298" y="136"/>
                    </a:lnTo>
                    <a:lnTo>
                      <a:pt x="298" y="139"/>
                    </a:lnTo>
                    <a:lnTo>
                      <a:pt x="297" y="143"/>
                    </a:lnTo>
                    <a:lnTo>
                      <a:pt x="297" y="146"/>
                    </a:lnTo>
                    <a:lnTo>
                      <a:pt x="297" y="149"/>
                    </a:lnTo>
                    <a:lnTo>
                      <a:pt x="297" y="153"/>
                    </a:lnTo>
                    <a:lnTo>
                      <a:pt x="296" y="156"/>
                    </a:lnTo>
                    <a:lnTo>
                      <a:pt x="296" y="160"/>
                    </a:lnTo>
                    <a:lnTo>
                      <a:pt x="296" y="164"/>
                    </a:lnTo>
                    <a:lnTo>
                      <a:pt x="296" y="168"/>
                    </a:lnTo>
                    <a:lnTo>
                      <a:pt x="295" y="172"/>
                    </a:lnTo>
                    <a:lnTo>
                      <a:pt x="295" y="175"/>
                    </a:lnTo>
                    <a:lnTo>
                      <a:pt x="295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4" y="189"/>
                    </a:lnTo>
                    <a:lnTo>
                      <a:pt x="294" y="193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4" y="201"/>
                    </a:lnTo>
                    <a:lnTo>
                      <a:pt x="294" y="203"/>
                    </a:lnTo>
                    <a:lnTo>
                      <a:pt x="294" y="205"/>
                    </a:lnTo>
                    <a:lnTo>
                      <a:pt x="293" y="206"/>
                    </a:lnTo>
                    <a:lnTo>
                      <a:pt x="293" y="207"/>
                    </a:lnTo>
                    <a:lnTo>
                      <a:pt x="293" y="208"/>
                    </a:lnTo>
                    <a:lnTo>
                      <a:pt x="293" y="208"/>
                    </a:lnTo>
                    <a:lnTo>
                      <a:pt x="294" y="208"/>
                    </a:lnTo>
                    <a:lnTo>
                      <a:pt x="295" y="208"/>
                    </a:lnTo>
                    <a:lnTo>
                      <a:pt x="297" y="207"/>
                    </a:lnTo>
                    <a:lnTo>
                      <a:pt x="299" y="206"/>
                    </a:lnTo>
                    <a:lnTo>
                      <a:pt x="300" y="206"/>
                    </a:lnTo>
                    <a:lnTo>
                      <a:pt x="302" y="205"/>
                    </a:lnTo>
                    <a:lnTo>
                      <a:pt x="303" y="205"/>
                    </a:lnTo>
                    <a:lnTo>
                      <a:pt x="304" y="205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04" y="203"/>
                    </a:lnTo>
                    <a:lnTo>
                      <a:pt x="304" y="201"/>
                    </a:lnTo>
                    <a:lnTo>
                      <a:pt x="304" y="199"/>
                    </a:lnTo>
                    <a:lnTo>
                      <a:pt x="305" y="197"/>
                    </a:lnTo>
                    <a:lnTo>
                      <a:pt x="305" y="195"/>
                    </a:lnTo>
                    <a:lnTo>
                      <a:pt x="305" y="192"/>
                    </a:lnTo>
                    <a:lnTo>
                      <a:pt x="306" y="189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07" y="178"/>
                    </a:lnTo>
                    <a:lnTo>
                      <a:pt x="308" y="175"/>
                    </a:lnTo>
                    <a:lnTo>
                      <a:pt x="308" y="171"/>
                    </a:lnTo>
                    <a:lnTo>
                      <a:pt x="309" y="167"/>
                    </a:lnTo>
                    <a:lnTo>
                      <a:pt x="310" y="163"/>
                    </a:lnTo>
                    <a:lnTo>
                      <a:pt x="310" y="159"/>
                    </a:lnTo>
                    <a:lnTo>
                      <a:pt x="311" y="156"/>
                    </a:lnTo>
                    <a:lnTo>
                      <a:pt x="311" y="152"/>
                    </a:lnTo>
                    <a:lnTo>
                      <a:pt x="312" y="148"/>
                    </a:lnTo>
                    <a:lnTo>
                      <a:pt x="312" y="145"/>
                    </a:lnTo>
                    <a:lnTo>
                      <a:pt x="313" y="141"/>
                    </a:lnTo>
                    <a:lnTo>
                      <a:pt x="313" y="138"/>
                    </a:lnTo>
                    <a:lnTo>
                      <a:pt x="314" y="135"/>
                    </a:lnTo>
                    <a:lnTo>
                      <a:pt x="314" y="132"/>
                    </a:lnTo>
                    <a:lnTo>
                      <a:pt x="314" y="130"/>
                    </a:lnTo>
                    <a:lnTo>
                      <a:pt x="315" y="127"/>
                    </a:lnTo>
                    <a:lnTo>
                      <a:pt x="315" y="126"/>
                    </a:lnTo>
                    <a:lnTo>
                      <a:pt x="315" y="124"/>
                    </a:lnTo>
                    <a:lnTo>
                      <a:pt x="315" y="123"/>
                    </a:lnTo>
                    <a:lnTo>
                      <a:pt x="315" y="122"/>
                    </a:lnTo>
                    <a:lnTo>
                      <a:pt x="315" y="122"/>
                    </a:lnTo>
                    <a:lnTo>
                      <a:pt x="312" y="119"/>
                    </a:lnTo>
                    <a:lnTo>
                      <a:pt x="308" y="115"/>
                    </a:lnTo>
                    <a:lnTo>
                      <a:pt x="305" y="112"/>
                    </a:lnTo>
                    <a:lnTo>
                      <a:pt x="302" y="109"/>
                    </a:lnTo>
                    <a:lnTo>
                      <a:pt x="299" y="105"/>
                    </a:lnTo>
                    <a:lnTo>
                      <a:pt x="295" y="102"/>
                    </a:lnTo>
                    <a:lnTo>
                      <a:pt x="293" y="99"/>
                    </a:lnTo>
                    <a:lnTo>
                      <a:pt x="290" y="95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2" y="86"/>
                    </a:lnTo>
                    <a:lnTo>
                      <a:pt x="280" y="83"/>
                    </a:lnTo>
                    <a:lnTo>
                      <a:pt x="277" y="79"/>
                    </a:lnTo>
                    <a:lnTo>
                      <a:pt x="275" y="76"/>
                    </a:lnTo>
                    <a:lnTo>
                      <a:pt x="273" y="73"/>
                    </a:lnTo>
                    <a:lnTo>
                      <a:pt x="270" y="70"/>
                    </a:lnTo>
                    <a:lnTo>
                      <a:pt x="268" y="67"/>
                    </a:lnTo>
                    <a:lnTo>
                      <a:pt x="266" y="64"/>
                    </a:lnTo>
                    <a:lnTo>
                      <a:pt x="264" y="60"/>
                    </a:lnTo>
                    <a:lnTo>
                      <a:pt x="262" y="57"/>
                    </a:lnTo>
                    <a:lnTo>
                      <a:pt x="260" y="54"/>
                    </a:lnTo>
                    <a:lnTo>
                      <a:pt x="258" y="51"/>
                    </a:lnTo>
                    <a:lnTo>
                      <a:pt x="256" y="47"/>
                    </a:lnTo>
                    <a:lnTo>
                      <a:pt x="254" y="44"/>
                    </a:lnTo>
                    <a:lnTo>
                      <a:pt x="252" y="41"/>
                    </a:lnTo>
                    <a:lnTo>
                      <a:pt x="250" y="38"/>
                    </a:lnTo>
                    <a:lnTo>
                      <a:pt x="248" y="35"/>
                    </a:lnTo>
                    <a:lnTo>
                      <a:pt x="246" y="31"/>
                    </a:lnTo>
                    <a:lnTo>
                      <a:pt x="244" y="28"/>
                    </a:lnTo>
                    <a:lnTo>
                      <a:pt x="242" y="25"/>
                    </a:lnTo>
                    <a:lnTo>
                      <a:pt x="240" y="21"/>
                    </a:lnTo>
                    <a:lnTo>
                      <a:pt x="237" y="18"/>
                    </a:lnTo>
                    <a:lnTo>
                      <a:pt x="235" y="18"/>
                    </a:lnTo>
                    <a:lnTo>
                      <a:pt x="232" y="17"/>
                    </a:lnTo>
                    <a:lnTo>
                      <a:pt x="230" y="16"/>
                    </a:lnTo>
                    <a:lnTo>
                      <a:pt x="227" y="16"/>
                    </a:lnTo>
                    <a:lnTo>
                      <a:pt x="225" y="15"/>
                    </a:lnTo>
                    <a:lnTo>
                      <a:pt x="222" y="15"/>
                    </a:lnTo>
                    <a:lnTo>
                      <a:pt x="220" y="14"/>
                    </a:lnTo>
                    <a:lnTo>
                      <a:pt x="218" y="14"/>
                    </a:lnTo>
                    <a:lnTo>
                      <a:pt x="215" y="13"/>
                    </a:lnTo>
                    <a:lnTo>
                      <a:pt x="212" y="12"/>
                    </a:lnTo>
                    <a:lnTo>
                      <a:pt x="210" y="12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203" y="10"/>
                    </a:lnTo>
                    <a:lnTo>
                      <a:pt x="200" y="10"/>
                    </a:lnTo>
                    <a:lnTo>
                      <a:pt x="198" y="9"/>
                    </a:lnTo>
                    <a:lnTo>
                      <a:pt x="195" y="9"/>
                    </a:lnTo>
                    <a:lnTo>
                      <a:pt x="193" y="8"/>
                    </a:lnTo>
                    <a:lnTo>
                      <a:pt x="190" y="8"/>
                    </a:lnTo>
                    <a:lnTo>
                      <a:pt x="188" y="7"/>
                    </a:lnTo>
                    <a:lnTo>
                      <a:pt x="185" y="6"/>
                    </a:lnTo>
                    <a:lnTo>
                      <a:pt x="183" y="6"/>
                    </a:lnTo>
                    <a:lnTo>
                      <a:pt x="180" y="5"/>
                    </a:lnTo>
                    <a:lnTo>
                      <a:pt x="178" y="5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0" y="3"/>
                    </a:lnTo>
                    <a:lnTo>
                      <a:pt x="168" y="2"/>
                    </a:lnTo>
                    <a:lnTo>
                      <a:pt x="165" y="2"/>
                    </a:lnTo>
                    <a:lnTo>
                      <a:pt x="163" y="1"/>
                    </a:lnTo>
                    <a:lnTo>
                      <a:pt x="161" y="1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0" name="Freeform 46"/>
              <p:cNvSpPr>
                <a:spLocks/>
              </p:cNvSpPr>
              <p:nvPr/>
            </p:nvSpPr>
            <p:spPr bwMode="auto">
              <a:xfrm>
                <a:off x="685081" y="1456780"/>
                <a:ext cx="500063" cy="331788"/>
              </a:xfrm>
              <a:custGeom>
                <a:avLst/>
                <a:gdLst/>
                <a:ahLst/>
                <a:cxnLst>
                  <a:cxn ang="0">
                    <a:pos x="95" y="33"/>
                  </a:cxn>
                  <a:cxn ang="0">
                    <a:pos x="76" y="49"/>
                  </a:cxn>
                  <a:cxn ang="0">
                    <a:pos x="56" y="57"/>
                  </a:cxn>
                  <a:cxn ang="0">
                    <a:pos x="41" y="62"/>
                  </a:cxn>
                  <a:cxn ang="0">
                    <a:pos x="36" y="63"/>
                  </a:cxn>
                  <a:cxn ang="0">
                    <a:pos x="17" y="87"/>
                  </a:cxn>
                  <a:cxn ang="0">
                    <a:pos x="1" y="112"/>
                  </a:cxn>
                  <a:cxn ang="0">
                    <a:pos x="2" y="120"/>
                  </a:cxn>
                  <a:cxn ang="0">
                    <a:pos x="7" y="144"/>
                  </a:cxn>
                  <a:cxn ang="0">
                    <a:pos x="13" y="172"/>
                  </a:cxn>
                  <a:cxn ang="0">
                    <a:pos x="18" y="195"/>
                  </a:cxn>
                  <a:cxn ang="0">
                    <a:pos x="19" y="203"/>
                  </a:cxn>
                  <a:cxn ang="0">
                    <a:pos x="28" y="208"/>
                  </a:cxn>
                  <a:cxn ang="0">
                    <a:pos x="34" y="209"/>
                  </a:cxn>
                  <a:cxn ang="0">
                    <a:pos x="31" y="199"/>
                  </a:cxn>
                  <a:cxn ang="0">
                    <a:pos x="25" y="174"/>
                  </a:cxn>
                  <a:cxn ang="0">
                    <a:pos x="19" y="147"/>
                  </a:cxn>
                  <a:cxn ang="0">
                    <a:pos x="14" y="127"/>
                  </a:cxn>
                  <a:cxn ang="0">
                    <a:pos x="16" y="120"/>
                  </a:cxn>
                  <a:cxn ang="0">
                    <a:pos x="33" y="96"/>
                  </a:cxn>
                  <a:cxn ang="0">
                    <a:pos x="43" y="82"/>
                  </a:cxn>
                  <a:cxn ang="0">
                    <a:pos x="49" y="83"/>
                  </a:cxn>
                  <a:cxn ang="0">
                    <a:pos x="62" y="82"/>
                  </a:cxn>
                  <a:cxn ang="0">
                    <a:pos x="80" y="75"/>
                  </a:cxn>
                  <a:cxn ang="0">
                    <a:pos x="100" y="57"/>
                  </a:cxn>
                  <a:cxn ang="0">
                    <a:pos x="130" y="62"/>
                  </a:cxn>
                  <a:cxn ang="0">
                    <a:pos x="162" y="78"/>
                  </a:cxn>
                  <a:cxn ang="0">
                    <a:pos x="186" y="83"/>
                  </a:cxn>
                  <a:cxn ang="0">
                    <a:pos x="201" y="83"/>
                  </a:cxn>
                  <a:cxn ang="0">
                    <a:pos x="207" y="81"/>
                  </a:cxn>
                  <a:cxn ang="0">
                    <a:pos x="197" y="69"/>
                  </a:cxn>
                  <a:cxn ang="0">
                    <a:pos x="209" y="76"/>
                  </a:cxn>
                  <a:cxn ang="0">
                    <a:pos x="237" y="86"/>
                  </a:cxn>
                  <a:cxn ang="0">
                    <a:pos x="242" y="79"/>
                  </a:cxn>
                  <a:cxn ang="0">
                    <a:pos x="246" y="77"/>
                  </a:cxn>
                  <a:cxn ang="0">
                    <a:pos x="280" y="110"/>
                  </a:cxn>
                  <a:cxn ang="0">
                    <a:pos x="300" y="126"/>
                  </a:cxn>
                  <a:cxn ang="0">
                    <a:pos x="298" y="139"/>
                  </a:cxn>
                  <a:cxn ang="0">
                    <a:pos x="296" y="164"/>
                  </a:cxn>
                  <a:cxn ang="0">
                    <a:pos x="294" y="189"/>
                  </a:cxn>
                  <a:cxn ang="0">
                    <a:pos x="293" y="206"/>
                  </a:cxn>
                  <a:cxn ang="0">
                    <a:pos x="299" y="206"/>
                  </a:cxn>
                  <a:cxn ang="0">
                    <a:pos x="304" y="203"/>
                  </a:cxn>
                  <a:cxn ang="0">
                    <a:pos x="306" y="186"/>
                  </a:cxn>
                  <a:cxn ang="0">
                    <a:pos x="310" y="159"/>
                  </a:cxn>
                  <a:cxn ang="0">
                    <a:pos x="314" y="135"/>
                  </a:cxn>
                  <a:cxn ang="0">
                    <a:pos x="315" y="122"/>
                  </a:cxn>
                  <a:cxn ang="0">
                    <a:pos x="295" y="102"/>
                  </a:cxn>
                  <a:cxn ang="0">
                    <a:pos x="277" y="79"/>
                  </a:cxn>
                  <a:cxn ang="0">
                    <a:pos x="262" y="57"/>
                  </a:cxn>
                  <a:cxn ang="0">
                    <a:pos x="248" y="35"/>
                  </a:cxn>
                  <a:cxn ang="0">
                    <a:pos x="232" y="17"/>
                  </a:cxn>
                  <a:cxn ang="0">
                    <a:pos x="215" y="13"/>
                  </a:cxn>
                  <a:cxn ang="0">
                    <a:pos x="198" y="9"/>
                  </a:cxn>
                  <a:cxn ang="0">
                    <a:pos x="180" y="5"/>
                  </a:cxn>
                  <a:cxn ang="0">
                    <a:pos x="163" y="1"/>
                  </a:cxn>
                </a:cxnLst>
                <a:rect l="0" t="0" r="r" b="b"/>
                <a:pathLst>
                  <a:path w="315" h="209">
                    <a:moveTo>
                      <a:pt x="158" y="0"/>
                    </a:moveTo>
                    <a:lnTo>
                      <a:pt x="106" y="16"/>
                    </a:lnTo>
                    <a:lnTo>
                      <a:pt x="104" y="20"/>
                    </a:lnTo>
                    <a:lnTo>
                      <a:pt x="102" y="23"/>
                    </a:lnTo>
                    <a:lnTo>
                      <a:pt x="100" y="27"/>
                    </a:lnTo>
                    <a:lnTo>
                      <a:pt x="98" y="30"/>
                    </a:lnTo>
                    <a:lnTo>
                      <a:pt x="95" y="33"/>
                    </a:lnTo>
                    <a:lnTo>
                      <a:pt x="93" y="35"/>
                    </a:lnTo>
                    <a:lnTo>
                      <a:pt x="90" y="38"/>
                    </a:lnTo>
                    <a:lnTo>
                      <a:pt x="87" y="41"/>
                    </a:lnTo>
                    <a:lnTo>
                      <a:pt x="84" y="43"/>
                    </a:lnTo>
                    <a:lnTo>
                      <a:pt x="82" y="45"/>
                    </a:lnTo>
                    <a:lnTo>
                      <a:pt x="79" y="47"/>
                    </a:lnTo>
                    <a:lnTo>
                      <a:pt x="76" y="49"/>
                    </a:lnTo>
                    <a:lnTo>
                      <a:pt x="73" y="50"/>
                    </a:lnTo>
                    <a:lnTo>
                      <a:pt x="70" y="52"/>
                    </a:lnTo>
                    <a:lnTo>
                      <a:pt x="67" y="53"/>
                    </a:lnTo>
                    <a:lnTo>
                      <a:pt x="64" y="54"/>
                    </a:lnTo>
                    <a:lnTo>
                      <a:pt x="61" y="55"/>
                    </a:lnTo>
                    <a:lnTo>
                      <a:pt x="59" y="57"/>
                    </a:lnTo>
                    <a:lnTo>
                      <a:pt x="56" y="57"/>
                    </a:lnTo>
                    <a:lnTo>
                      <a:pt x="54" y="58"/>
                    </a:lnTo>
                    <a:lnTo>
                      <a:pt x="51" y="59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5" y="61"/>
                    </a:lnTo>
                    <a:lnTo>
                      <a:pt x="43" y="61"/>
                    </a:lnTo>
                    <a:lnTo>
                      <a:pt x="41" y="62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8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6" y="63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0" y="70"/>
                    </a:lnTo>
                    <a:lnTo>
                      <a:pt x="27" y="74"/>
                    </a:lnTo>
                    <a:lnTo>
                      <a:pt x="24" y="78"/>
                    </a:lnTo>
                    <a:lnTo>
                      <a:pt x="20" y="83"/>
                    </a:lnTo>
                    <a:lnTo>
                      <a:pt x="17" y="87"/>
                    </a:lnTo>
                    <a:lnTo>
                      <a:pt x="14" y="92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5" y="105"/>
                    </a:lnTo>
                    <a:lnTo>
                      <a:pt x="3" y="108"/>
                    </a:lnTo>
                    <a:lnTo>
                      <a:pt x="1" y="110"/>
                    </a:lnTo>
                    <a:lnTo>
                      <a:pt x="1" y="11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1" y="118"/>
                    </a:lnTo>
                    <a:lnTo>
                      <a:pt x="2" y="120"/>
                    </a:lnTo>
                    <a:lnTo>
                      <a:pt x="2" y="123"/>
                    </a:lnTo>
                    <a:lnTo>
                      <a:pt x="3" y="126"/>
                    </a:lnTo>
                    <a:lnTo>
                      <a:pt x="4" y="129"/>
                    </a:lnTo>
                    <a:lnTo>
                      <a:pt x="5" y="133"/>
                    </a:lnTo>
                    <a:lnTo>
                      <a:pt x="5" y="136"/>
                    </a:lnTo>
                    <a:lnTo>
                      <a:pt x="6" y="140"/>
                    </a:lnTo>
                    <a:lnTo>
                      <a:pt x="7" y="144"/>
                    </a:lnTo>
                    <a:lnTo>
                      <a:pt x="8" y="148"/>
                    </a:lnTo>
                    <a:lnTo>
                      <a:pt x="9" y="152"/>
                    </a:lnTo>
                    <a:lnTo>
                      <a:pt x="10" y="156"/>
                    </a:lnTo>
                    <a:lnTo>
                      <a:pt x="11" y="160"/>
                    </a:lnTo>
                    <a:lnTo>
                      <a:pt x="11" y="164"/>
                    </a:lnTo>
                    <a:lnTo>
                      <a:pt x="12" y="168"/>
                    </a:lnTo>
                    <a:lnTo>
                      <a:pt x="13" y="172"/>
                    </a:lnTo>
                    <a:lnTo>
                      <a:pt x="14" y="176"/>
                    </a:lnTo>
                    <a:lnTo>
                      <a:pt x="15" y="180"/>
                    </a:lnTo>
                    <a:lnTo>
                      <a:pt x="15" y="183"/>
                    </a:lnTo>
                    <a:lnTo>
                      <a:pt x="16" y="187"/>
                    </a:lnTo>
                    <a:lnTo>
                      <a:pt x="17" y="190"/>
                    </a:lnTo>
                    <a:lnTo>
                      <a:pt x="17" y="192"/>
                    </a:lnTo>
                    <a:lnTo>
                      <a:pt x="18" y="195"/>
                    </a:lnTo>
                    <a:lnTo>
                      <a:pt x="18" y="197"/>
                    </a:lnTo>
                    <a:lnTo>
                      <a:pt x="18" y="199"/>
                    </a:lnTo>
                    <a:lnTo>
                      <a:pt x="19" y="200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3"/>
                    </a:lnTo>
                    <a:lnTo>
                      <a:pt x="19" y="203"/>
                    </a:lnTo>
                    <a:lnTo>
                      <a:pt x="20" y="204"/>
                    </a:lnTo>
                    <a:lnTo>
                      <a:pt x="21" y="205"/>
                    </a:lnTo>
                    <a:lnTo>
                      <a:pt x="22" y="205"/>
                    </a:lnTo>
                    <a:lnTo>
                      <a:pt x="23" y="206"/>
                    </a:lnTo>
                    <a:lnTo>
                      <a:pt x="25" y="207"/>
                    </a:lnTo>
                    <a:lnTo>
                      <a:pt x="26" y="207"/>
                    </a:lnTo>
                    <a:lnTo>
                      <a:pt x="28" y="208"/>
                    </a:lnTo>
                    <a:lnTo>
                      <a:pt x="29" y="208"/>
                    </a:lnTo>
                    <a:lnTo>
                      <a:pt x="30" y="208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3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8"/>
                    </a:lnTo>
                    <a:lnTo>
                      <a:pt x="33" y="207"/>
                    </a:lnTo>
                    <a:lnTo>
                      <a:pt x="33" y="205"/>
                    </a:lnTo>
                    <a:lnTo>
                      <a:pt x="33" y="204"/>
                    </a:lnTo>
                    <a:lnTo>
                      <a:pt x="32" y="201"/>
                    </a:lnTo>
                    <a:lnTo>
                      <a:pt x="31" y="199"/>
                    </a:lnTo>
                    <a:lnTo>
                      <a:pt x="31" y="196"/>
                    </a:lnTo>
                    <a:lnTo>
                      <a:pt x="30" y="193"/>
                    </a:lnTo>
                    <a:lnTo>
                      <a:pt x="29" y="189"/>
                    </a:lnTo>
                    <a:lnTo>
                      <a:pt x="28" y="186"/>
                    </a:lnTo>
                    <a:lnTo>
                      <a:pt x="27" y="182"/>
                    </a:lnTo>
                    <a:lnTo>
                      <a:pt x="26" y="178"/>
                    </a:lnTo>
                    <a:lnTo>
                      <a:pt x="25" y="174"/>
                    </a:lnTo>
                    <a:lnTo>
                      <a:pt x="24" y="170"/>
                    </a:lnTo>
                    <a:lnTo>
                      <a:pt x="23" y="166"/>
                    </a:lnTo>
                    <a:lnTo>
                      <a:pt x="22" y="162"/>
                    </a:lnTo>
                    <a:lnTo>
                      <a:pt x="21" y="158"/>
                    </a:lnTo>
                    <a:lnTo>
                      <a:pt x="20" y="155"/>
                    </a:lnTo>
                    <a:lnTo>
                      <a:pt x="19" y="151"/>
                    </a:lnTo>
                    <a:lnTo>
                      <a:pt x="19" y="147"/>
                    </a:lnTo>
                    <a:lnTo>
                      <a:pt x="18" y="144"/>
                    </a:lnTo>
                    <a:lnTo>
                      <a:pt x="17" y="140"/>
                    </a:lnTo>
                    <a:lnTo>
                      <a:pt x="16" y="137"/>
                    </a:lnTo>
                    <a:lnTo>
                      <a:pt x="15" y="134"/>
                    </a:lnTo>
                    <a:lnTo>
                      <a:pt x="15" y="132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2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20" y="114"/>
                    </a:lnTo>
                    <a:lnTo>
                      <a:pt x="22" y="111"/>
                    </a:lnTo>
                    <a:lnTo>
                      <a:pt x="25" y="107"/>
                    </a:lnTo>
                    <a:lnTo>
                      <a:pt x="28" y="103"/>
                    </a:lnTo>
                    <a:lnTo>
                      <a:pt x="30" y="99"/>
                    </a:lnTo>
                    <a:lnTo>
                      <a:pt x="33" y="96"/>
                    </a:lnTo>
                    <a:lnTo>
                      <a:pt x="36" y="92"/>
                    </a:lnTo>
                    <a:lnTo>
                      <a:pt x="38" y="89"/>
                    </a:lnTo>
                    <a:lnTo>
                      <a:pt x="40" y="86"/>
                    </a:lnTo>
                    <a:lnTo>
                      <a:pt x="41" y="84"/>
                    </a:lnTo>
                    <a:lnTo>
                      <a:pt x="42" y="83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9" y="83"/>
                    </a:lnTo>
                    <a:lnTo>
                      <a:pt x="51" y="83"/>
                    </a:lnTo>
                    <a:lnTo>
                      <a:pt x="52" y="83"/>
                    </a:lnTo>
                    <a:lnTo>
                      <a:pt x="54" y="83"/>
                    </a:lnTo>
                    <a:lnTo>
                      <a:pt x="56" y="83"/>
                    </a:lnTo>
                    <a:lnTo>
                      <a:pt x="58" y="82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7" y="80"/>
                    </a:lnTo>
                    <a:lnTo>
                      <a:pt x="70" y="80"/>
                    </a:lnTo>
                    <a:lnTo>
                      <a:pt x="72" y="79"/>
                    </a:lnTo>
                    <a:lnTo>
                      <a:pt x="75" y="78"/>
                    </a:lnTo>
                    <a:lnTo>
                      <a:pt x="78" y="76"/>
                    </a:lnTo>
                    <a:lnTo>
                      <a:pt x="80" y="75"/>
                    </a:lnTo>
                    <a:lnTo>
                      <a:pt x="83" y="73"/>
                    </a:lnTo>
                    <a:lnTo>
                      <a:pt x="86" y="71"/>
                    </a:lnTo>
                    <a:lnTo>
                      <a:pt x="89" y="69"/>
                    </a:lnTo>
                    <a:lnTo>
                      <a:pt x="92" y="66"/>
                    </a:lnTo>
                    <a:lnTo>
                      <a:pt x="95" y="64"/>
                    </a:lnTo>
                    <a:lnTo>
                      <a:pt x="97" y="60"/>
                    </a:lnTo>
                    <a:lnTo>
                      <a:pt x="100" y="57"/>
                    </a:lnTo>
                    <a:lnTo>
                      <a:pt x="103" y="53"/>
                    </a:lnTo>
                    <a:lnTo>
                      <a:pt x="106" y="50"/>
                    </a:lnTo>
                    <a:lnTo>
                      <a:pt x="109" y="45"/>
                    </a:lnTo>
                    <a:lnTo>
                      <a:pt x="114" y="50"/>
                    </a:lnTo>
                    <a:lnTo>
                      <a:pt x="120" y="54"/>
                    </a:lnTo>
                    <a:lnTo>
                      <a:pt x="125" y="58"/>
                    </a:lnTo>
                    <a:lnTo>
                      <a:pt x="130" y="62"/>
                    </a:lnTo>
                    <a:lnTo>
                      <a:pt x="135" y="65"/>
                    </a:lnTo>
                    <a:lnTo>
                      <a:pt x="140" y="68"/>
                    </a:lnTo>
                    <a:lnTo>
                      <a:pt x="145" y="70"/>
                    </a:lnTo>
                    <a:lnTo>
                      <a:pt x="149" y="73"/>
                    </a:lnTo>
                    <a:lnTo>
                      <a:pt x="154" y="75"/>
                    </a:lnTo>
                    <a:lnTo>
                      <a:pt x="158" y="76"/>
                    </a:lnTo>
                    <a:lnTo>
                      <a:pt x="162" y="78"/>
                    </a:lnTo>
                    <a:lnTo>
                      <a:pt x="166" y="79"/>
                    </a:lnTo>
                    <a:lnTo>
                      <a:pt x="170" y="80"/>
                    </a:lnTo>
                    <a:lnTo>
                      <a:pt x="173" y="81"/>
                    </a:lnTo>
                    <a:lnTo>
                      <a:pt x="177" y="82"/>
                    </a:lnTo>
                    <a:lnTo>
                      <a:pt x="180" y="82"/>
                    </a:lnTo>
                    <a:lnTo>
                      <a:pt x="183" y="83"/>
                    </a:lnTo>
                    <a:lnTo>
                      <a:pt x="186" y="83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200" y="83"/>
                    </a:lnTo>
                    <a:lnTo>
                      <a:pt x="201" y="83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5" y="82"/>
                    </a:lnTo>
                    <a:lnTo>
                      <a:pt x="205" y="81"/>
                    </a:lnTo>
                    <a:lnTo>
                      <a:pt x="206" y="81"/>
                    </a:lnTo>
                    <a:lnTo>
                      <a:pt x="207" y="81"/>
                    </a:lnTo>
                    <a:lnTo>
                      <a:pt x="207" y="81"/>
                    </a:lnTo>
                    <a:lnTo>
                      <a:pt x="206" y="80"/>
                    </a:lnTo>
                    <a:lnTo>
                      <a:pt x="205" y="79"/>
                    </a:lnTo>
                    <a:lnTo>
                      <a:pt x="204" y="77"/>
                    </a:lnTo>
                    <a:lnTo>
                      <a:pt x="202" y="75"/>
                    </a:lnTo>
                    <a:lnTo>
                      <a:pt x="200" y="73"/>
                    </a:lnTo>
                    <a:lnTo>
                      <a:pt x="199" y="71"/>
                    </a:lnTo>
                    <a:lnTo>
                      <a:pt x="197" y="69"/>
                    </a:lnTo>
                    <a:lnTo>
                      <a:pt x="196" y="69"/>
                    </a:lnTo>
                    <a:lnTo>
                      <a:pt x="197" y="70"/>
                    </a:lnTo>
                    <a:lnTo>
                      <a:pt x="198" y="70"/>
                    </a:lnTo>
                    <a:lnTo>
                      <a:pt x="200" y="72"/>
                    </a:lnTo>
                    <a:lnTo>
                      <a:pt x="202" y="73"/>
                    </a:lnTo>
                    <a:lnTo>
                      <a:pt x="205" y="74"/>
                    </a:lnTo>
                    <a:lnTo>
                      <a:pt x="209" y="76"/>
                    </a:lnTo>
                    <a:lnTo>
                      <a:pt x="213" y="78"/>
                    </a:lnTo>
                    <a:lnTo>
                      <a:pt x="217" y="80"/>
                    </a:lnTo>
                    <a:lnTo>
                      <a:pt x="222" y="81"/>
                    </a:lnTo>
                    <a:lnTo>
                      <a:pt x="226" y="83"/>
                    </a:lnTo>
                    <a:lnTo>
                      <a:pt x="230" y="84"/>
                    </a:lnTo>
                    <a:lnTo>
                      <a:pt x="234" y="8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243" y="87"/>
                    </a:lnTo>
                    <a:lnTo>
                      <a:pt x="244" y="86"/>
                    </a:lnTo>
                    <a:lnTo>
                      <a:pt x="244" y="86"/>
                    </a:lnTo>
                    <a:lnTo>
                      <a:pt x="244" y="84"/>
                    </a:lnTo>
                    <a:lnTo>
                      <a:pt x="243" y="82"/>
                    </a:lnTo>
                    <a:lnTo>
                      <a:pt x="242" y="79"/>
                    </a:lnTo>
                    <a:lnTo>
                      <a:pt x="242" y="76"/>
                    </a:lnTo>
                    <a:lnTo>
                      <a:pt x="241" y="74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3" y="74"/>
                    </a:lnTo>
                    <a:lnTo>
                      <a:pt x="246" y="77"/>
                    </a:lnTo>
                    <a:lnTo>
                      <a:pt x="249" y="80"/>
                    </a:lnTo>
                    <a:lnTo>
                      <a:pt x="254" y="85"/>
                    </a:lnTo>
                    <a:lnTo>
                      <a:pt x="259" y="89"/>
                    </a:lnTo>
                    <a:lnTo>
                      <a:pt x="264" y="94"/>
                    </a:lnTo>
                    <a:lnTo>
                      <a:pt x="269" y="100"/>
                    </a:lnTo>
                    <a:lnTo>
                      <a:pt x="275" y="105"/>
                    </a:lnTo>
                    <a:lnTo>
                      <a:pt x="280" y="110"/>
                    </a:lnTo>
                    <a:lnTo>
                      <a:pt x="285" y="114"/>
                    </a:lnTo>
                    <a:lnTo>
                      <a:pt x="289" y="118"/>
                    </a:lnTo>
                    <a:lnTo>
                      <a:pt x="293" y="121"/>
                    </a:lnTo>
                    <a:lnTo>
                      <a:pt x="297" y="124"/>
                    </a:lnTo>
                    <a:lnTo>
                      <a:pt x="299" y="125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299" y="128"/>
                    </a:lnTo>
                    <a:lnTo>
                      <a:pt x="299" y="130"/>
                    </a:lnTo>
                    <a:lnTo>
                      <a:pt x="299" y="132"/>
                    </a:lnTo>
                    <a:lnTo>
                      <a:pt x="298" y="134"/>
                    </a:lnTo>
                    <a:lnTo>
                      <a:pt x="298" y="136"/>
                    </a:lnTo>
                    <a:lnTo>
                      <a:pt x="298" y="139"/>
                    </a:lnTo>
                    <a:lnTo>
                      <a:pt x="297" y="143"/>
                    </a:lnTo>
                    <a:lnTo>
                      <a:pt x="297" y="146"/>
                    </a:lnTo>
                    <a:lnTo>
                      <a:pt x="297" y="149"/>
                    </a:lnTo>
                    <a:lnTo>
                      <a:pt x="297" y="153"/>
                    </a:lnTo>
                    <a:lnTo>
                      <a:pt x="296" y="156"/>
                    </a:lnTo>
                    <a:lnTo>
                      <a:pt x="296" y="160"/>
                    </a:lnTo>
                    <a:lnTo>
                      <a:pt x="296" y="164"/>
                    </a:lnTo>
                    <a:lnTo>
                      <a:pt x="296" y="168"/>
                    </a:lnTo>
                    <a:lnTo>
                      <a:pt x="295" y="172"/>
                    </a:lnTo>
                    <a:lnTo>
                      <a:pt x="295" y="175"/>
                    </a:lnTo>
                    <a:lnTo>
                      <a:pt x="295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4" y="189"/>
                    </a:lnTo>
                    <a:lnTo>
                      <a:pt x="294" y="193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4" y="201"/>
                    </a:lnTo>
                    <a:lnTo>
                      <a:pt x="294" y="203"/>
                    </a:lnTo>
                    <a:lnTo>
                      <a:pt x="294" y="205"/>
                    </a:lnTo>
                    <a:lnTo>
                      <a:pt x="293" y="206"/>
                    </a:lnTo>
                    <a:lnTo>
                      <a:pt x="293" y="207"/>
                    </a:lnTo>
                    <a:lnTo>
                      <a:pt x="293" y="208"/>
                    </a:lnTo>
                    <a:lnTo>
                      <a:pt x="293" y="208"/>
                    </a:lnTo>
                    <a:lnTo>
                      <a:pt x="294" y="208"/>
                    </a:lnTo>
                    <a:lnTo>
                      <a:pt x="295" y="208"/>
                    </a:lnTo>
                    <a:lnTo>
                      <a:pt x="297" y="207"/>
                    </a:lnTo>
                    <a:lnTo>
                      <a:pt x="299" y="206"/>
                    </a:lnTo>
                    <a:lnTo>
                      <a:pt x="300" y="206"/>
                    </a:lnTo>
                    <a:lnTo>
                      <a:pt x="302" y="205"/>
                    </a:lnTo>
                    <a:lnTo>
                      <a:pt x="303" y="205"/>
                    </a:lnTo>
                    <a:lnTo>
                      <a:pt x="304" y="205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04" y="203"/>
                    </a:lnTo>
                    <a:lnTo>
                      <a:pt x="304" y="201"/>
                    </a:lnTo>
                    <a:lnTo>
                      <a:pt x="304" y="199"/>
                    </a:lnTo>
                    <a:lnTo>
                      <a:pt x="305" y="197"/>
                    </a:lnTo>
                    <a:lnTo>
                      <a:pt x="305" y="195"/>
                    </a:lnTo>
                    <a:lnTo>
                      <a:pt x="305" y="192"/>
                    </a:lnTo>
                    <a:lnTo>
                      <a:pt x="306" y="189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07" y="178"/>
                    </a:lnTo>
                    <a:lnTo>
                      <a:pt x="308" y="175"/>
                    </a:lnTo>
                    <a:lnTo>
                      <a:pt x="308" y="171"/>
                    </a:lnTo>
                    <a:lnTo>
                      <a:pt x="309" y="167"/>
                    </a:lnTo>
                    <a:lnTo>
                      <a:pt x="310" y="163"/>
                    </a:lnTo>
                    <a:lnTo>
                      <a:pt x="310" y="159"/>
                    </a:lnTo>
                    <a:lnTo>
                      <a:pt x="311" y="156"/>
                    </a:lnTo>
                    <a:lnTo>
                      <a:pt x="311" y="152"/>
                    </a:lnTo>
                    <a:lnTo>
                      <a:pt x="312" y="148"/>
                    </a:lnTo>
                    <a:lnTo>
                      <a:pt x="312" y="145"/>
                    </a:lnTo>
                    <a:lnTo>
                      <a:pt x="313" y="141"/>
                    </a:lnTo>
                    <a:lnTo>
                      <a:pt x="313" y="138"/>
                    </a:lnTo>
                    <a:lnTo>
                      <a:pt x="314" y="135"/>
                    </a:lnTo>
                    <a:lnTo>
                      <a:pt x="314" y="132"/>
                    </a:lnTo>
                    <a:lnTo>
                      <a:pt x="314" y="130"/>
                    </a:lnTo>
                    <a:lnTo>
                      <a:pt x="315" y="127"/>
                    </a:lnTo>
                    <a:lnTo>
                      <a:pt x="315" y="126"/>
                    </a:lnTo>
                    <a:lnTo>
                      <a:pt x="315" y="124"/>
                    </a:lnTo>
                    <a:lnTo>
                      <a:pt x="315" y="123"/>
                    </a:lnTo>
                    <a:lnTo>
                      <a:pt x="315" y="122"/>
                    </a:lnTo>
                    <a:lnTo>
                      <a:pt x="315" y="122"/>
                    </a:lnTo>
                    <a:lnTo>
                      <a:pt x="312" y="119"/>
                    </a:lnTo>
                    <a:lnTo>
                      <a:pt x="308" y="115"/>
                    </a:lnTo>
                    <a:lnTo>
                      <a:pt x="305" y="112"/>
                    </a:lnTo>
                    <a:lnTo>
                      <a:pt x="302" y="109"/>
                    </a:lnTo>
                    <a:lnTo>
                      <a:pt x="299" y="105"/>
                    </a:lnTo>
                    <a:lnTo>
                      <a:pt x="295" y="102"/>
                    </a:lnTo>
                    <a:lnTo>
                      <a:pt x="293" y="99"/>
                    </a:lnTo>
                    <a:lnTo>
                      <a:pt x="290" y="95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2" y="86"/>
                    </a:lnTo>
                    <a:lnTo>
                      <a:pt x="280" y="83"/>
                    </a:lnTo>
                    <a:lnTo>
                      <a:pt x="277" y="79"/>
                    </a:lnTo>
                    <a:lnTo>
                      <a:pt x="275" y="76"/>
                    </a:lnTo>
                    <a:lnTo>
                      <a:pt x="273" y="73"/>
                    </a:lnTo>
                    <a:lnTo>
                      <a:pt x="270" y="70"/>
                    </a:lnTo>
                    <a:lnTo>
                      <a:pt x="268" y="67"/>
                    </a:lnTo>
                    <a:lnTo>
                      <a:pt x="266" y="64"/>
                    </a:lnTo>
                    <a:lnTo>
                      <a:pt x="264" y="60"/>
                    </a:lnTo>
                    <a:lnTo>
                      <a:pt x="262" y="57"/>
                    </a:lnTo>
                    <a:lnTo>
                      <a:pt x="260" y="54"/>
                    </a:lnTo>
                    <a:lnTo>
                      <a:pt x="258" y="51"/>
                    </a:lnTo>
                    <a:lnTo>
                      <a:pt x="256" y="47"/>
                    </a:lnTo>
                    <a:lnTo>
                      <a:pt x="254" y="44"/>
                    </a:lnTo>
                    <a:lnTo>
                      <a:pt x="252" y="41"/>
                    </a:lnTo>
                    <a:lnTo>
                      <a:pt x="250" y="38"/>
                    </a:lnTo>
                    <a:lnTo>
                      <a:pt x="248" y="35"/>
                    </a:lnTo>
                    <a:lnTo>
                      <a:pt x="246" y="31"/>
                    </a:lnTo>
                    <a:lnTo>
                      <a:pt x="244" y="28"/>
                    </a:lnTo>
                    <a:lnTo>
                      <a:pt x="242" y="25"/>
                    </a:lnTo>
                    <a:lnTo>
                      <a:pt x="240" y="21"/>
                    </a:lnTo>
                    <a:lnTo>
                      <a:pt x="237" y="18"/>
                    </a:lnTo>
                    <a:lnTo>
                      <a:pt x="235" y="18"/>
                    </a:lnTo>
                    <a:lnTo>
                      <a:pt x="232" y="17"/>
                    </a:lnTo>
                    <a:lnTo>
                      <a:pt x="230" y="16"/>
                    </a:lnTo>
                    <a:lnTo>
                      <a:pt x="227" y="16"/>
                    </a:lnTo>
                    <a:lnTo>
                      <a:pt x="225" y="15"/>
                    </a:lnTo>
                    <a:lnTo>
                      <a:pt x="222" y="15"/>
                    </a:lnTo>
                    <a:lnTo>
                      <a:pt x="220" y="14"/>
                    </a:lnTo>
                    <a:lnTo>
                      <a:pt x="218" y="14"/>
                    </a:lnTo>
                    <a:lnTo>
                      <a:pt x="215" y="13"/>
                    </a:lnTo>
                    <a:lnTo>
                      <a:pt x="212" y="12"/>
                    </a:lnTo>
                    <a:lnTo>
                      <a:pt x="210" y="12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203" y="10"/>
                    </a:lnTo>
                    <a:lnTo>
                      <a:pt x="200" y="10"/>
                    </a:lnTo>
                    <a:lnTo>
                      <a:pt x="198" y="9"/>
                    </a:lnTo>
                    <a:lnTo>
                      <a:pt x="195" y="9"/>
                    </a:lnTo>
                    <a:lnTo>
                      <a:pt x="193" y="8"/>
                    </a:lnTo>
                    <a:lnTo>
                      <a:pt x="190" y="8"/>
                    </a:lnTo>
                    <a:lnTo>
                      <a:pt x="188" y="7"/>
                    </a:lnTo>
                    <a:lnTo>
                      <a:pt x="185" y="6"/>
                    </a:lnTo>
                    <a:lnTo>
                      <a:pt x="183" y="6"/>
                    </a:lnTo>
                    <a:lnTo>
                      <a:pt x="180" y="5"/>
                    </a:lnTo>
                    <a:lnTo>
                      <a:pt x="178" y="5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0" y="3"/>
                    </a:lnTo>
                    <a:lnTo>
                      <a:pt x="168" y="2"/>
                    </a:lnTo>
                    <a:lnTo>
                      <a:pt x="165" y="2"/>
                    </a:lnTo>
                    <a:lnTo>
                      <a:pt x="163" y="1"/>
                    </a:lnTo>
                    <a:lnTo>
                      <a:pt x="161" y="1"/>
                    </a:lnTo>
                    <a:lnTo>
                      <a:pt x="15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1" name="Freeform 47"/>
              <p:cNvSpPr>
                <a:spLocks/>
              </p:cNvSpPr>
              <p:nvPr/>
            </p:nvSpPr>
            <p:spPr bwMode="auto">
              <a:xfrm>
                <a:off x="967656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02" y="17"/>
                  </a:cxn>
                  <a:cxn ang="0">
                    <a:pos x="102" y="25"/>
                  </a:cxn>
                  <a:cxn ang="0">
                    <a:pos x="101" y="32"/>
                  </a:cxn>
                  <a:cxn ang="0">
                    <a:pos x="100" y="39"/>
                  </a:cxn>
                  <a:cxn ang="0">
                    <a:pos x="99" y="45"/>
                  </a:cxn>
                  <a:cxn ang="0">
                    <a:pos x="98" y="51"/>
                  </a:cxn>
                  <a:cxn ang="0">
                    <a:pos x="97" y="56"/>
                  </a:cxn>
                  <a:cxn ang="0">
                    <a:pos x="95" y="62"/>
                  </a:cxn>
                  <a:cxn ang="0">
                    <a:pos x="93" y="67"/>
                  </a:cxn>
                  <a:cxn ang="0">
                    <a:pos x="91" y="72"/>
                  </a:cxn>
                  <a:cxn ang="0">
                    <a:pos x="89" y="77"/>
                  </a:cxn>
                  <a:cxn ang="0">
                    <a:pos x="87" y="84"/>
                  </a:cxn>
                  <a:cxn ang="0">
                    <a:pos x="83" y="90"/>
                  </a:cxn>
                  <a:cxn ang="0">
                    <a:pos x="77" y="97"/>
                  </a:cxn>
                  <a:cxn ang="0">
                    <a:pos x="67" y="102"/>
                  </a:cxn>
                  <a:cxn ang="0">
                    <a:pos x="53" y="104"/>
                  </a:cxn>
                  <a:cxn ang="0">
                    <a:pos x="36" y="102"/>
                  </a:cxn>
                  <a:cxn ang="0">
                    <a:pos x="23" y="98"/>
                  </a:cxn>
                  <a:cxn ang="0">
                    <a:pos x="14" y="93"/>
                  </a:cxn>
                  <a:cxn ang="0">
                    <a:pos x="9" y="87"/>
                  </a:cxn>
                  <a:cxn ang="0">
                    <a:pos x="6" y="80"/>
                  </a:cxn>
                  <a:cxn ang="0">
                    <a:pos x="5" y="73"/>
                  </a:cxn>
                  <a:cxn ang="0">
                    <a:pos x="4" y="66"/>
                  </a:cxn>
                  <a:cxn ang="0">
                    <a:pos x="2" y="60"/>
                  </a:cxn>
                  <a:cxn ang="0">
                    <a:pos x="2" y="54"/>
                  </a:cxn>
                  <a:cxn ang="0">
                    <a:pos x="1" y="47"/>
                  </a:cxn>
                  <a:cxn ang="0">
                    <a:pos x="1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1" y="17"/>
                  </a:cxn>
                  <a:cxn ang="0">
                    <a:pos x="1" y="10"/>
                  </a:cxn>
                  <a:cxn ang="0">
                    <a:pos x="8" y="6"/>
                  </a:cxn>
                  <a:cxn ang="0">
                    <a:pos x="17" y="4"/>
                  </a:cxn>
                  <a:cxn ang="0">
                    <a:pos x="27" y="2"/>
                  </a:cxn>
                  <a:cxn ang="0">
                    <a:pos x="36" y="1"/>
                  </a:cxn>
                  <a:cxn ang="0">
                    <a:pos x="46" y="0"/>
                  </a:cxn>
                  <a:cxn ang="0">
                    <a:pos x="55" y="0"/>
                  </a:cxn>
                  <a:cxn ang="0">
                    <a:pos x="65" y="1"/>
                  </a:cxn>
                  <a:cxn ang="0">
                    <a:pos x="74" y="3"/>
                  </a:cxn>
                  <a:cxn ang="0">
                    <a:pos x="84" y="5"/>
                  </a:cxn>
                  <a:cxn ang="0">
                    <a:pos x="93" y="8"/>
                  </a:cxn>
                  <a:cxn ang="0">
                    <a:pos x="103" y="11"/>
                  </a:cxn>
                </a:cxnLst>
                <a:rect l="0" t="0" r="r" b="b"/>
                <a:pathLst>
                  <a:path w="103" h="104">
                    <a:moveTo>
                      <a:pt x="103" y="11"/>
                    </a:moveTo>
                    <a:lnTo>
                      <a:pt x="103" y="14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1" y="27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1" y="35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99" y="43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8" y="49"/>
                    </a:lnTo>
                    <a:lnTo>
                      <a:pt x="98" y="51"/>
                    </a:lnTo>
                    <a:lnTo>
                      <a:pt x="97" y="53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4" y="65"/>
                    </a:lnTo>
                    <a:lnTo>
                      <a:pt x="93" y="67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1" y="72"/>
                    </a:lnTo>
                    <a:lnTo>
                      <a:pt x="91" y="74"/>
                    </a:lnTo>
                    <a:lnTo>
                      <a:pt x="90" y="75"/>
                    </a:lnTo>
                    <a:lnTo>
                      <a:pt x="89" y="77"/>
                    </a:lnTo>
                    <a:lnTo>
                      <a:pt x="88" y="79"/>
                    </a:lnTo>
                    <a:lnTo>
                      <a:pt x="88" y="82"/>
                    </a:lnTo>
                    <a:lnTo>
                      <a:pt x="87" y="84"/>
                    </a:lnTo>
                    <a:lnTo>
                      <a:pt x="86" y="86"/>
                    </a:lnTo>
                    <a:lnTo>
                      <a:pt x="85" y="88"/>
                    </a:lnTo>
                    <a:lnTo>
                      <a:pt x="83" y="90"/>
                    </a:lnTo>
                    <a:lnTo>
                      <a:pt x="81" y="93"/>
                    </a:lnTo>
                    <a:lnTo>
                      <a:pt x="79" y="95"/>
                    </a:lnTo>
                    <a:lnTo>
                      <a:pt x="77" y="97"/>
                    </a:lnTo>
                    <a:lnTo>
                      <a:pt x="74" y="99"/>
                    </a:lnTo>
                    <a:lnTo>
                      <a:pt x="71" y="100"/>
                    </a:lnTo>
                    <a:lnTo>
                      <a:pt x="67" y="102"/>
                    </a:lnTo>
                    <a:lnTo>
                      <a:pt x="63" y="102"/>
                    </a:lnTo>
                    <a:lnTo>
                      <a:pt x="58" y="103"/>
                    </a:lnTo>
                    <a:lnTo>
                      <a:pt x="53" y="104"/>
                    </a:lnTo>
                    <a:lnTo>
                      <a:pt x="47" y="104"/>
                    </a:lnTo>
                    <a:lnTo>
                      <a:pt x="41" y="103"/>
                    </a:lnTo>
                    <a:lnTo>
                      <a:pt x="36" y="102"/>
                    </a:lnTo>
                    <a:lnTo>
                      <a:pt x="31" y="101"/>
                    </a:lnTo>
                    <a:lnTo>
                      <a:pt x="27" y="100"/>
                    </a:lnTo>
                    <a:lnTo>
                      <a:pt x="23" y="98"/>
                    </a:lnTo>
                    <a:lnTo>
                      <a:pt x="20" y="97"/>
                    </a:lnTo>
                    <a:lnTo>
                      <a:pt x="17" y="95"/>
                    </a:lnTo>
                    <a:lnTo>
                      <a:pt x="14" y="93"/>
                    </a:lnTo>
                    <a:lnTo>
                      <a:pt x="12" y="91"/>
                    </a:lnTo>
                    <a:lnTo>
                      <a:pt x="11" y="89"/>
                    </a:lnTo>
                    <a:lnTo>
                      <a:pt x="9" y="87"/>
                    </a:lnTo>
                    <a:lnTo>
                      <a:pt x="8" y="84"/>
                    </a:lnTo>
                    <a:lnTo>
                      <a:pt x="7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6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1" y="43"/>
                    </a:lnTo>
                    <a:lnTo>
                      <a:pt x="1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4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3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0" y="1"/>
                    </a:lnTo>
                    <a:lnTo>
                      <a:pt x="33" y="1"/>
                    </a:lnTo>
                    <a:lnTo>
                      <a:pt x="36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8" y="2"/>
                    </a:lnTo>
                    <a:lnTo>
                      <a:pt x="71" y="2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4"/>
                    </a:lnTo>
                    <a:lnTo>
                      <a:pt x="84" y="5"/>
                    </a:lnTo>
                    <a:lnTo>
                      <a:pt x="87" y="6"/>
                    </a:lnTo>
                    <a:lnTo>
                      <a:pt x="90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0" y="10"/>
                    </a:lnTo>
                    <a:lnTo>
                      <a:pt x="10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2" name="Freeform 48"/>
              <p:cNvSpPr>
                <a:spLocks/>
              </p:cNvSpPr>
              <p:nvPr/>
            </p:nvSpPr>
            <p:spPr bwMode="auto">
              <a:xfrm>
                <a:off x="967656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02" y="17"/>
                  </a:cxn>
                  <a:cxn ang="0">
                    <a:pos x="102" y="25"/>
                  </a:cxn>
                  <a:cxn ang="0">
                    <a:pos x="101" y="32"/>
                  </a:cxn>
                  <a:cxn ang="0">
                    <a:pos x="100" y="39"/>
                  </a:cxn>
                  <a:cxn ang="0">
                    <a:pos x="99" y="45"/>
                  </a:cxn>
                  <a:cxn ang="0">
                    <a:pos x="98" y="51"/>
                  </a:cxn>
                  <a:cxn ang="0">
                    <a:pos x="97" y="56"/>
                  </a:cxn>
                  <a:cxn ang="0">
                    <a:pos x="95" y="62"/>
                  </a:cxn>
                  <a:cxn ang="0">
                    <a:pos x="93" y="67"/>
                  </a:cxn>
                  <a:cxn ang="0">
                    <a:pos x="91" y="72"/>
                  </a:cxn>
                  <a:cxn ang="0">
                    <a:pos x="89" y="77"/>
                  </a:cxn>
                  <a:cxn ang="0">
                    <a:pos x="87" y="84"/>
                  </a:cxn>
                  <a:cxn ang="0">
                    <a:pos x="83" y="90"/>
                  </a:cxn>
                  <a:cxn ang="0">
                    <a:pos x="77" y="97"/>
                  </a:cxn>
                  <a:cxn ang="0">
                    <a:pos x="67" y="102"/>
                  </a:cxn>
                  <a:cxn ang="0">
                    <a:pos x="53" y="104"/>
                  </a:cxn>
                  <a:cxn ang="0">
                    <a:pos x="36" y="102"/>
                  </a:cxn>
                  <a:cxn ang="0">
                    <a:pos x="23" y="98"/>
                  </a:cxn>
                  <a:cxn ang="0">
                    <a:pos x="14" y="93"/>
                  </a:cxn>
                  <a:cxn ang="0">
                    <a:pos x="9" y="87"/>
                  </a:cxn>
                  <a:cxn ang="0">
                    <a:pos x="6" y="80"/>
                  </a:cxn>
                  <a:cxn ang="0">
                    <a:pos x="5" y="73"/>
                  </a:cxn>
                  <a:cxn ang="0">
                    <a:pos x="4" y="66"/>
                  </a:cxn>
                  <a:cxn ang="0">
                    <a:pos x="2" y="60"/>
                  </a:cxn>
                  <a:cxn ang="0">
                    <a:pos x="2" y="54"/>
                  </a:cxn>
                  <a:cxn ang="0">
                    <a:pos x="1" y="47"/>
                  </a:cxn>
                  <a:cxn ang="0">
                    <a:pos x="1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1" y="17"/>
                  </a:cxn>
                  <a:cxn ang="0">
                    <a:pos x="1" y="10"/>
                  </a:cxn>
                  <a:cxn ang="0">
                    <a:pos x="8" y="6"/>
                  </a:cxn>
                  <a:cxn ang="0">
                    <a:pos x="17" y="4"/>
                  </a:cxn>
                  <a:cxn ang="0">
                    <a:pos x="27" y="2"/>
                  </a:cxn>
                  <a:cxn ang="0">
                    <a:pos x="36" y="1"/>
                  </a:cxn>
                  <a:cxn ang="0">
                    <a:pos x="46" y="0"/>
                  </a:cxn>
                  <a:cxn ang="0">
                    <a:pos x="55" y="0"/>
                  </a:cxn>
                  <a:cxn ang="0">
                    <a:pos x="65" y="1"/>
                  </a:cxn>
                  <a:cxn ang="0">
                    <a:pos x="74" y="3"/>
                  </a:cxn>
                  <a:cxn ang="0">
                    <a:pos x="84" y="5"/>
                  </a:cxn>
                  <a:cxn ang="0">
                    <a:pos x="93" y="8"/>
                  </a:cxn>
                  <a:cxn ang="0">
                    <a:pos x="103" y="11"/>
                  </a:cxn>
                </a:cxnLst>
                <a:rect l="0" t="0" r="r" b="b"/>
                <a:pathLst>
                  <a:path w="103" h="104">
                    <a:moveTo>
                      <a:pt x="103" y="11"/>
                    </a:moveTo>
                    <a:lnTo>
                      <a:pt x="103" y="14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1" y="27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1" y="35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99" y="43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8" y="49"/>
                    </a:lnTo>
                    <a:lnTo>
                      <a:pt x="98" y="51"/>
                    </a:lnTo>
                    <a:lnTo>
                      <a:pt x="97" y="53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4" y="65"/>
                    </a:lnTo>
                    <a:lnTo>
                      <a:pt x="93" y="67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1" y="72"/>
                    </a:lnTo>
                    <a:lnTo>
                      <a:pt x="91" y="74"/>
                    </a:lnTo>
                    <a:lnTo>
                      <a:pt x="90" y="75"/>
                    </a:lnTo>
                    <a:lnTo>
                      <a:pt x="89" y="77"/>
                    </a:lnTo>
                    <a:lnTo>
                      <a:pt x="88" y="79"/>
                    </a:lnTo>
                    <a:lnTo>
                      <a:pt x="88" y="82"/>
                    </a:lnTo>
                    <a:lnTo>
                      <a:pt x="87" y="84"/>
                    </a:lnTo>
                    <a:lnTo>
                      <a:pt x="86" y="86"/>
                    </a:lnTo>
                    <a:lnTo>
                      <a:pt x="85" y="88"/>
                    </a:lnTo>
                    <a:lnTo>
                      <a:pt x="83" y="90"/>
                    </a:lnTo>
                    <a:lnTo>
                      <a:pt x="81" y="93"/>
                    </a:lnTo>
                    <a:lnTo>
                      <a:pt x="79" y="95"/>
                    </a:lnTo>
                    <a:lnTo>
                      <a:pt x="77" y="97"/>
                    </a:lnTo>
                    <a:lnTo>
                      <a:pt x="74" y="99"/>
                    </a:lnTo>
                    <a:lnTo>
                      <a:pt x="71" y="100"/>
                    </a:lnTo>
                    <a:lnTo>
                      <a:pt x="67" y="102"/>
                    </a:lnTo>
                    <a:lnTo>
                      <a:pt x="63" y="102"/>
                    </a:lnTo>
                    <a:lnTo>
                      <a:pt x="58" y="103"/>
                    </a:lnTo>
                    <a:lnTo>
                      <a:pt x="53" y="104"/>
                    </a:lnTo>
                    <a:lnTo>
                      <a:pt x="47" y="104"/>
                    </a:lnTo>
                    <a:lnTo>
                      <a:pt x="41" y="103"/>
                    </a:lnTo>
                    <a:lnTo>
                      <a:pt x="36" y="102"/>
                    </a:lnTo>
                    <a:lnTo>
                      <a:pt x="31" y="101"/>
                    </a:lnTo>
                    <a:lnTo>
                      <a:pt x="27" y="100"/>
                    </a:lnTo>
                    <a:lnTo>
                      <a:pt x="23" y="98"/>
                    </a:lnTo>
                    <a:lnTo>
                      <a:pt x="20" y="97"/>
                    </a:lnTo>
                    <a:lnTo>
                      <a:pt x="17" y="95"/>
                    </a:lnTo>
                    <a:lnTo>
                      <a:pt x="14" y="93"/>
                    </a:lnTo>
                    <a:lnTo>
                      <a:pt x="12" y="91"/>
                    </a:lnTo>
                    <a:lnTo>
                      <a:pt x="11" y="89"/>
                    </a:lnTo>
                    <a:lnTo>
                      <a:pt x="9" y="87"/>
                    </a:lnTo>
                    <a:lnTo>
                      <a:pt x="8" y="84"/>
                    </a:lnTo>
                    <a:lnTo>
                      <a:pt x="7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6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1" y="43"/>
                    </a:lnTo>
                    <a:lnTo>
                      <a:pt x="1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4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3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0" y="1"/>
                    </a:lnTo>
                    <a:lnTo>
                      <a:pt x="33" y="1"/>
                    </a:lnTo>
                    <a:lnTo>
                      <a:pt x="36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8" y="2"/>
                    </a:lnTo>
                    <a:lnTo>
                      <a:pt x="71" y="2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4"/>
                    </a:lnTo>
                    <a:lnTo>
                      <a:pt x="84" y="5"/>
                    </a:lnTo>
                    <a:lnTo>
                      <a:pt x="87" y="6"/>
                    </a:lnTo>
                    <a:lnTo>
                      <a:pt x="90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0" y="10"/>
                    </a:lnTo>
                    <a:lnTo>
                      <a:pt x="103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3" name="Freeform 49"/>
              <p:cNvSpPr>
                <a:spLocks/>
              </p:cNvSpPr>
              <p:nvPr/>
            </p:nvSpPr>
            <p:spPr bwMode="auto">
              <a:xfrm>
                <a:off x="988294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9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4" y="8"/>
                  </a:cxn>
                  <a:cxn ang="0">
                    <a:pos x="28" y="7"/>
                  </a:cxn>
                  <a:cxn ang="0">
                    <a:pos x="32" y="7"/>
                  </a:cxn>
                  <a:cxn ang="0">
                    <a:pos x="37" y="7"/>
                  </a:cxn>
                  <a:cxn ang="0">
                    <a:pos x="41" y="7"/>
                  </a:cxn>
                  <a:cxn ang="0">
                    <a:pos x="45" y="7"/>
                  </a:cxn>
                  <a:cxn ang="0">
                    <a:pos x="49" y="8"/>
                  </a:cxn>
                  <a:cxn ang="0">
                    <a:pos x="54" y="9"/>
                  </a:cxn>
                  <a:cxn ang="0">
                    <a:pos x="58" y="10"/>
                  </a:cxn>
                  <a:cxn ang="0">
                    <a:pos x="62" y="11"/>
                  </a:cxn>
                  <a:cxn ang="0">
                    <a:pos x="66" y="12"/>
                  </a:cxn>
                  <a:cxn ang="0">
                    <a:pos x="71" y="13"/>
                  </a:cxn>
                  <a:cxn ang="0">
                    <a:pos x="76" y="7"/>
                  </a:cxn>
                  <a:cxn ang="0">
                    <a:pos x="71" y="6"/>
                  </a:cxn>
                  <a:cxn ang="0">
                    <a:pos x="66" y="4"/>
                  </a:cxn>
                  <a:cxn ang="0">
                    <a:pos x="62" y="3"/>
                  </a:cxn>
                  <a:cxn ang="0">
                    <a:pos x="57" y="2"/>
                  </a:cxn>
                  <a:cxn ang="0">
                    <a:pos x="53" y="1"/>
                  </a:cxn>
                  <a:cxn ang="0">
                    <a:pos x="48" y="0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76" h="14">
                    <a:moveTo>
                      <a:pt x="2" y="5"/>
                    </a:moveTo>
                    <a:lnTo>
                      <a:pt x="0" y="6"/>
                    </a:lnTo>
                    <a:lnTo>
                      <a:pt x="0" y="9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4" y="8"/>
                    </a:lnTo>
                    <a:lnTo>
                      <a:pt x="26" y="8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5" y="7"/>
                    </a:lnTo>
                    <a:lnTo>
                      <a:pt x="47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11"/>
                    </a:lnTo>
                    <a:lnTo>
                      <a:pt x="64" y="11"/>
                    </a:lnTo>
                    <a:lnTo>
                      <a:pt x="66" y="12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6" y="7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9" y="5"/>
                    </a:lnTo>
                    <a:lnTo>
                      <a:pt x="66" y="4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4" name="Freeform 50"/>
              <p:cNvSpPr>
                <a:spLocks/>
              </p:cNvSpPr>
              <p:nvPr/>
            </p:nvSpPr>
            <p:spPr bwMode="auto">
              <a:xfrm>
                <a:off x="988294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9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4" y="8"/>
                  </a:cxn>
                  <a:cxn ang="0">
                    <a:pos x="28" y="7"/>
                  </a:cxn>
                  <a:cxn ang="0">
                    <a:pos x="32" y="7"/>
                  </a:cxn>
                  <a:cxn ang="0">
                    <a:pos x="37" y="7"/>
                  </a:cxn>
                  <a:cxn ang="0">
                    <a:pos x="41" y="7"/>
                  </a:cxn>
                  <a:cxn ang="0">
                    <a:pos x="45" y="7"/>
                  </a:cxn>
                  <a:cxn ang="0">
                    <a:pos x="49" y="8"/>
                  </a:cxn>
                  <a:cxn ang="0">
                    <a:pos x="54" y="9"/>
                  </a:cxn>
                  <a:cxn ang="0">
                    <a:pos x="58" y="10"/>
                  </a:cxn>
                  <a:cxn ang="0">
                    <a:pos x="62" y="11"/>
                  </a:cxn>
                  <a:cxn ang="0">
                    <a:pos x="66" y="12"/>
                  </a:cxn>
                  <a:cxn ang="0">
                    <a:pos x="71" y="13"/>
                  </a:cxn>
                  <a:cxn ang="0">
                    <a:pos x="76" y="7"/>
                  </a:cxn>
                  <a:cxn ang="0">
                    <a:pos x="71" y="6"/>
                  </a:cxn>
                  <a:cxn ang="0">
                    <a:pos x="66" y="4"/>
                  </a:cxn>
                  <a:cxn ang="0">
                    <a:pos x="62" y="3"/>
                  </a:cxn>
                  <a:cxn ang="0">
                    <a:pos x="57" y="2"/>
                  </a:cxn>
                  <a:cxn ang="0">
                    <a:pos x="53" y="1"/>
                  </a:cxn>
                  <a:cxn ang="0">
                    <a:pos x="48" y="0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76" h="14">
                    <a:moveTo>
                      <a:pt x="2" y="5"/>
                    </a:moveTo>
                    <a:lnTo>
                      <a:pt x="0" y="6"/>
                    </a:lnTo>
                    <a:lnTo>
                      <a:pt x="0" y="9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4" y="8"/>
                    </a:lnTo>
                    <a:lnTo>
                      <a:pt x="26" y="8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5" y="7"/>
                    </a:lnTo>
                    <a:lnTo>
                      <a:pt x="47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11"/>
                    </a:lnTo>
                    <a:lnTo>
                      <a:pt x="64" y="11"/>
                    </a:lnTo>
                    <a:lnTo>
                      <a:pt x="66" y="12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6" y="7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9" y="5"/>
                    </a:lnTo>
                    <a:lnTo>
                      <a:pt x="66" y="4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5" name="Freeform 51"/>
              <p:cNvSpPr>
                <a:spLocks/>
              </p:cNvSpPr>
              <p:nvPr/>
            </p:nvSpPr>
            <p:spPr bwMode="auto">
              <a:xfrm>
                <a:off x="986706" y="1826667"/>
                <a:ext cx="17463" cy="7620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6"/>
                  </a:cxn>
                  <a:cxn ang="0">
                    <a:pos x="10" y="43"/>
                  </a:cxn>
                  <a:cxn ang="0">
                    <a:pos x="9" y="40"/>
                  </a:cxn>
                  <a:cxn ang="0">
                    <a:pos x="9" y="37"/>
                  </a:cxn>
                  <a:cxn ang="0">
                    <a:pos x="8" y="34"/>
                  </a:cxn>
                  <a:cxn ang="0">
                    <a:pos x="8" y="31"/>
                  </a:cxn>
                  <a:cxn ang="0">
                    <a:pos x="8" y="28"/>
                  </a:cxn>
                  <a:cxn ang="0">
                    <a:pos x="8" y="25"/>
                  </a:cxn>
                  <a:cxn ang="0">
                    <a:pos x="7" y="23"/>
                  </a:cxn>
                  <a:cxn ang="0">
                    <a:pos x="7" y="20"/>
                  </a:cxn>
                  <a:cxn ang="0">
                    <a:pos x="7" y="17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7" y="9"/>
                  </a:cxn>
                  <a:cxn ang="0">
                    <a:pos x="7" y="6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1" y="32"/>
                  </a:cxn>
                  <a:cxn ang="0">
                    <a:pos x="1" y="35"/>
                  </a:cxn>
                  <a:cxn ang="0">
                    <a:pos x="2" y="38"/>
                  </a:cxn>
                  <a:cxn ang="0">
                    <a:pos x="2" y="41"/>
                  </a:cxn>
                  <a:cxn ang="0">
                    <a:pos x="3" y="45"/>
                  </a:cxn>
                  <a:cxn ang="0">
                    <a:pos x="4" y="48"/>
                  </a:cxn>
                  <a:cxn ang="0">
                    <a:pos x="4" y="47"/>
                  </a:cxn>
                  <a:cxn ang="0">
                    <a:pos x="11" y="47"/>
                  </a:cxn>
                </a:cxnLst>
                <a:rect l="0" t="0" r="r" b="b"/>
                <a:pathLst>
                  <a:path w="11" h="48">
                    <a:moveTo>
                      <a:pt x="11" y="47"/>
                    </a:moveTo>
                    <a:lnTo>
                      <a:pt x="11" y="46"/>
                    </a:lnTo>
                    <a:lnTo>
                      <a:pt x="10" y="43"/>
                    </a:lnTo>
                    <a:lnTo>
                      <a:pt x="9" y="40"/>
                    </a:lnTo>
                    <a:lnTo>
                      <a:pt x="9" y="37"/>
                    </a:lnTo>
                    <a:lnTo>
                      <a:pt x="8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4" y="48"/>
                    </a:lnTo>
                    <a:lnTo>
                      <a:pt x="4" y="47"/>
                    </a:lnTo>
                    <a:lnTo>
                      <a:pt x="11" y="47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6" name="Freeform 52"/>
              <p:cNvSpPr>
                <a:spLocks/>
              </p:cNvSpPr>
              <p:nvPr/>
            </p:nvSpPr>
            <p:spPr bwMode="auto">
              <a:xfrm>
                <a:off x="986706" y="1826667"/>
                <a:ext cx="17463" cy="7620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6"/>
                  </a:cxn>
                  <a:cxn ang="0">
                    <a:pos x="10" y="43"/>
                  </a:cxn>
                  <a:cxn ang="0">
                    <a:pos x="9" y="40"/>
                  </a:cxn>
                  <a:cxn ang="0">
                    <a:pos x="9" y="37"/>
                  </a:cxn>
                  <a:cxn ang="0">
                    <a:pos x="8" y="34"/>
                  </a:cxn>
                  <a:cxn ang="0">
                    <a:pos x="8" y="31"/>
                  </a:cxn>
                  <a:cxn ang="0">
                    <a:pos x="8" y="28"/>
                  </a:cxn>
                  <a:cxn ang="0">
                    <a:pos x="8" y="25"/>
                  </a:cxn>
                  <a:cxn ang="0">
                    <a:pos x="7" y="23"/>
                  </a:cxn>
                  <a:cxn ang="0">
                    <a:pos x="7" y="20"/>
                  </a:cxn>
                  <a:cxn ang="0">
                    <a:pos x="7" y="17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7" y="9"/>
                  </a:cxn>
                  <a:cxn ang="0">
                    <a:pos x="7" y="6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1" y="32"/>
                  </a:cxn>
                  <a:cxn ang="0">
                    <a:pos x="1" y="35"/>
                  </a:cxn>
                  <a:cxn ang="0">
                    <a:pos x="2" y="38"/>
                  </a:cxn>
                  <a:cxn ang="0">
                    <a:pos x="2" y="41"/>
                  </a:cxn>
                  <a:cxn ang="0">
                    <a:pos x="3" y="45"/>
                  </a:cxn>
                  <a:cxn ang="0">
                    <a:pos x="4" y="48"/>
                  </a:cxn>
                  <a:cxn ang="0">
                    <a:pos x="4" y="47"/>
                  </a:cxn>
                  <a:cxn ang="0">
                    <a:pos x="11" y="47"/>
                  </a:cxn>
                </a:cxnLst>
                <a:rect l="0" t="0" r="r" b="b"/>
                <a:pathLst>
                  <a:path w="11" h="48">
                    <a:moveTo>
                      <a:pt x="11" y="47"/>
                    </a:moveTo>
                    <a:lnTo>
                      <a:pt x="11" y="46"/>
                    </a:lnTo>
                    <a:lnTo>
                      <a:pt x="10" y="43"/>
                    </a:lnTo>
                    <a:lnTo>
                      <a:pt x="9" y="40"/>
                    </a:lnTo>
                    <a:lnTo>
                      <a:pt x="9" y="37"/>
                    </a:lnTo>
                    <a:lnTo>
                      <a:pt x="8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4" y="48"/>
                    </a:lnTo>
                    <a:lnTo>
                      <a:pt x="4" y="47"/>
                    </a:lnTo>
                    <a:lnTo>
                      <a:pt x="11" y="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7" name="Freeform 53"/>
              <p:cNvSpPr>
                <a:spLocks/>
              </p:cNvSpPr>
              <p:nvPr/>
            </p:nvSpPr>
            <p:spPr bwMode="auto">
              <a:xfrm>
                <a:off x="9930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3" y="16"/>
                  </a:cxn>
                  <a:cxn ang="0">
                    <a:pos x="29" y="16"/>
                  </a:cxn>
                  <a:cxn ang="0">
                    <a:pos x="25" y="15"/>
                  </a:cxn>
                  <a:cxn ang="0">
                    <a:pos x="22" y="14"/>
                  </a:cxn>
                  <a:cxn ang="0">
                    <a:pos x="20" y="13"/>
                  </a:cxn>
                  <a:cxn ang="0">
                    <a:pos x="17" y="12"/>
                  </a:cxn>
                  <a:cxn ang="0">
                    <a:pos x="15" y="12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7" y="15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7" y="21"/>
                  </a:cxn>
                  <a:cxn ang="0">
                    <a:pos x="20" y="22"/>
                  </a:cxn>
                  <a:cxn ang="0">
                    <a:pos x="24" y="22"/>
                  </a:cxn>
                  <a:cxn ang="0">
                    <a:pos x="28" y="23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16"/>
                  </a:cxn>
                </a:cxnLst>
                <a:rect l="0" t="0" r="r" b="b"/>
                <a:pathLst>
                  <a:path w="33" h="24">
                    <a:moveTo>
                      <a:pt x="32" y="16"/>
                    </a:moveTo>
                    <a:lnTo>
                      <a:pt x="33" y="16"/>
                    </a:lnTo>
                    <a:lnTo>
                      <a:pt x="29" y="16"/>
                    </a:lnTo>
                    <a:lnTo>
                      <a:pt x="25" y="15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4" y="22"/>
                    </a:lnTo>
                    <a:lnTo>
                      <a:pt x="28" y="23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8" name="Freeform 54"/>
              <p:cNvSpPr>
                <a:spLocks/>
              </p:cNvSpPr>
              <p:nvPr/>
            </p:nvSpPr>
            <p:spPr bwMode="auto">
              <a:xfrm>
                <a:off x="9930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3" y="16"/>
                  </a:cxn>
                  <a:cxn ang="0">
                    <a:pos x="29" y="16"/>
                  </a:cxn>
                  <a:cxn ang="0">
                    <a:pos x="25" y="15"/>
                  </a:cxn>
                  <a:cxn ang="0">
                    <a:pos x="22" y="14"/>
                  </a:cxn>
                  <a:cxn ang="0">
                    <a:pos x="20" y="13"/>
                  </a:cxn>
                  <a:cxn ang="0">
                    <a:pos x="17" y="12"/>
                  </a:cxn>
                  <a:cxn ang="0">
                    <a:pos x="15" y="12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7" y="15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7" y="21"/>
                  </a:cxn>
                  <a:cxn ang="0">
                    <a:pos x="20" y="22"/>
                  </a:cxn>
                  <a:cxn ang="0">
                    <a:pos x="24" y="22"/>
                  </a:cxn>
                  <a:cxn ang="0">
                    <a:pos x="28" y="23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16"/>
                  </a:cxn>
                </a:cxnLst>
                <a:rect l="0" t="0" r="r" b="b"/>
                <a:pathLst>
                  <a:path w="33" h="24">
                    <a:moveTo>
                      <a:pt x="32" y="16"/>
                    </a:moveTo>
                    <a:lnTo>
                      <a:pt x="33" y="16"/>
                    </a:lnTo>
                    <a:lnTo>
                      <a:pt x="29" y="16"/>
                    </a:lnTo>
                    <a:lnTo>
                      <a:pt x="25" y="15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4" y="22"/>
                    </a:lnTo>
                    <a:lnTo>
                      <a:pt x="28" y="23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9" name="Freeform 55"/>
              <p:cNvSpPr>
                <a:spLocks/>
              </p:cNvSpPr>
              <p:nvPr/>
            </p:nvSpPr>
            <p:spPr bwMode="auto">
              <a:xfrm>
                <a:off x="10438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6" y="2"/>
                  </a:cxn>
                  <a:cxn ang="0">
                    <a:pos x="25" y="3"/>
                  </a:cxn>
                  <a:cxn ang="0">
                    <a:pos x="25" y="4"/>
                  </a:cxn>
                  <a:cxn ang="0">
                    <a:pos x="24" y="6"/>
                  </a:cxn>
                  <a:cxn ang="0">
                    <a:pos x="23" y="7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0" y="11"/>
                  </a:cxn>
                  <a:cxn ang="0">
                    <a:pos x="19" y="12"/>
                  </a:cxn>
                  <a:cxn ang="0">
                    <a:pos x="17" y="13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1" y="15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8" y="23"/>
                  </a:cxn>
                  <a:cxn ang="0">
                    <a:pos x="12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1" y="19"/>
                  </a:cxn>
                  <a:cxn ang="0">
                    <a:pos x="23" y="18"/>
                  </a:cxn>
                  <a:cxn ang="0">
                    <a:pos x="25" y="16"/>
                  </a:cxn>
                  <a:cxn ang="0">
                    <a:pos x="27" y="15"/>
                  </a:cxn>
                  <a:cxn ang="0">
                    <a:pos x="29" y="13"/>
                  </a:cxn>
                  <a:cxn ang="0">
                    <a:pos x="30" y="11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32" y="5"/>
                  </a:cxn>
                  <a:cxn ang="0">
                    <a:pos x="33" y="4"/>
                  </a:cxn>
                  <a:cxn ang="0">
                    <a:pos x="33" y="2"/>
                  </a:cxn>
                  <a:cxn ang="0">
                    <a:pos x="33" y="3"/>
                  </a:cxn>
                  <a:cxn ang="0">
                    <a:pos x="26" y="0"/>
                  </a:cxn>
                </a:cxnLst>
                <a:rect l="0" t="0" r="r" b="b"/>
                <a:pathLst>
                  <a:path w="33" h="24">
                    <a:moveTo>
                      <a:pt x="26" y="0"/>
                    </a:moveTo>
                    <a:lnTo>
                      <a:pt x="26" y="0"/>
                    </a:lnTo>
                    <a:lnTo>
                      <a:pt x="26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8" y="23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5"/>
                    </a:lnTo>
                    <a:lnTo>
                      <a:pt x="29" y="13"/>
                    </a:lnTo>
                    <a:lnTo>
                      <a:pt x="30" y="11"/>
                    </a:lnTo>
                    <a:lnTo>
                      <a:pt x="31" y="9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0" name="Freeform 56"/>
              <p:cNvSpPr>
                <a:spLocks/>
              </p:cNvSpPr>
              <p:nvPr/>
            </p:nvSpPr>
            <p:spPr bwMode="auto">
              <a:xfrm>
                <a:off x="10438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6" y="2"/>
                  </a:cxn>
                  <a:cxn ang="0">
                    <a:pos x="25" y="3"/>
                  </a:cxn>
                  <a:cxn ang="0">
                    <a:pos x="25" y="4"/>
                  </a:cxn>
                  <a:cxn ang="0">
                    <a:pos x="24" y="6"/>
                  </a:cxn>
                  <a:cxn ang="0">
                    <a:pos x="23" y="7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0" y="11"/>
                  </a:cxn>
                  <a:cxn ang="0">
                    <a:pos x="19" y="12"/>
                  </a:cxn>
                  <a:cxn ang="0">
                    <a:pos x="17" y="13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1" y="15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8" y="23"/>
                  </a:cxn>
                  <a:cxn ang="0">
                    <a:pos x="12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1" y="19"/>
                  </a:cxn>
                  <a:cxn ang="0">
                    <a:pos x="23" y="18"/>
                  </a:cxn>
                  <a:cxn ang="0">
                    <a:pos x="25" y="16"/>
                  </a:cxn>
                  <a:cxn ang="0">
                    <a:pos x="27" y="15"/>
                  </a:cxn>
                  <a:cxn ang="0">
                    <a:pos x="29" y="13"/>
                  </a:cxn>
                  <a:cxn ang="0">
                    <a:pos x="30" y="11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32" y="5"/>
                  </a:cxn>
                  <a:cxn ang="0">
                    <a:pos x="33" y="4"/>
                  </a:cxn>
                  <a:cxn ang="0">
                    <a:pos x="33" y="2"/>
                  </a:cxn>
                  <a:cxn ang="0">
                    <a:pos x="33" y="3"/>
                  </a:cxn>
                  <a:cxn ang="0">
                    <a:pos x="26" y="0"/>
                  </a:cxn>
                </a:cxnLst>
                <a:rect l="0" t="0" r="r" b="b"/>
                <a:pathLst>
                  <a:path w="33" h="24">
                    <a:moveTo>
                      <a:pt x="26" y="0"/>
                    </a:moveTo>
                    <a:lnTo>
                      <a:pt x="26" y="0"/>
                    </a:lnTo>
                    <a:lnTo>
                      <a:pt x="26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8" y="23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5"/>
                    </a:lnTo>
                    <a:lnTo>
                      <a:pt x="29" y="13"/>
                    </a:lnTo>
                    <a:lnTo>
                      <a:pt x="30" y="11"/>
                    </a:lnTo>
                    <a:lnTo>
                      <a:pt x="31" y="9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2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1" name="Freeform 57"/>
              <p:cNvSpPr>
                <a:spLocks/>
              </p:cNvSpPr>
              <p:nvPr/>
            </p:nvSpPr>
            <p:spPr bwMode="auto">
              <a:xfrm>
                <a:off x="1085131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9" y="8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8" y="18"/>
                  </a:cxn>
                  <a:cxn ang="0">
                    <a:pos x="8" y="21"/>
                  </a:cxn>
                  <a:cxn ang="0">
                    <a:pos x="7" y="24"/>
                  </a:cxn>
                  <a:cxn ang="0">
                    <a:pos x="7" y="27"/>
                  </a:cxn>
                  <a:cxn ang="0">
                    <a:pos x="6" y="30"/>
                  </a:cxn>
                  <a:cxn ang="0">
                    <a:pos x="6" y="32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4" y="39"/>
                  </a:cxn>
                  <a:cxn ang="0">
                    <a:pos x="3" y="42"/>
                  </a:cxn>
                  <a:cxn ang="0">
                    <a:pos x="2" y="44"/>
                  </a:cxn>
                  <a:cxn ang="0">
                    <a:pos x="1" y="46"/>
                  </a:cxn>
                  <a:cxn ang="0">
                    <a:pos x="0" y="49"/>
                  </a:cxn>
                  <a:cxn ang="0">
                    <a:pos x="7" y="52"/>
                  </a:cxn>
                  <a:cxn ang="0">
                    <a:pos x="8" y="49"/>
                  </a:cxn>
                  <a:cxn ang="0">
                    <a:pos x="9" y="47"/>
                  </a:cxn>
                  <a:cxn ang="0">
                    <a:pos x="10" y="44"/>
                  </a:cxn>
                  <a:cxn ang="0">
                    <a:pos x="11" y="42"/>
                  </a:cxn>
                  <a:cxn ang="0">
                    <a:pos x="12" y="39"/>
                  </a:cxn>
                  <a:cxn ang="0">
                    <a:pos x="12" y="37"/>
                  </a:cxn>
                  <a:cxn ang="0">
                    <a:pos x="13" y="34"/>
                  </a:cxn>
                  <a:cxn ang="0">
                    <a:pos x="14" y="31"/>
                  </a:cxn>
                  <a:cxn ang="0">
                    <a:pos x="14" y="28"/>
                  </a:cxn>
                  <a:cxn ang="0">
                    <a:pos x="15" y="26"/>
                  </a:cxn>
                  <a:cxn ang="0">
                    <a:pos x="15" y="22"/>
                  </a:cxn>
                  <a:cxn ang="0">
                    <a:pos x="16" y="1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7" y="8"/>
                  </a:cxn>
                  <a:cxn ang="0">
                    <a:pos x="17" y="4"/>
                  </a:cxn>
                  <a:cxn ang="0">
                    <a:pos x="15" y="0"/>
                  </a:cxn>
                  <a:cxn ang="0">
                    <a:pos x="17" y="4"/>
                  </a:cxn>
                </a:cxnLst>
                <a:rect l="0" t="0" r="r" b="b"/>
                <a:pathLst>
                  <a:path w="17" h="52">
                    <a:moveTo>
                      <a:pt x="17" y="4"/>
                    </a:moveTo>
                    <a:lnTo>
                      <a:pt x="17" y="1"/>
                    </a:lnTo>
                    <a:lnTo>
                      <a:pt x="15" y="0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9"/>
                    </a:lnTo>
                    <a:lnTo>
                      <a:pt x="3" y="42"/>
                    </a:lnTo>
                    <a:lnTo>
                      <a:pt x="2" y="44"/>
                    </a:lnTo>
                    <a:lnTo>
                      <a:pt x="1" y="46"/>
                    </a:lnTo>
                    <a:lnTo>
                      <a:pt x="0" y="49"/>
                    </a:lnTo>
                    <a:lnTo>
                      <a:pt x="7" y="52"/>
                    </a:lnTo>
                    <a:lnTo>
                      <a:pt x="8" y="49"/>
                    </a:lnTo>
                    <a:lnTo>
                      <a:pt x="9" y="47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4" y="31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6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2" name="Freeform 58"/>
              <p:cNvSpPr>
                <a:spLocks/>
              </p:cNvSpPr>
              <p:nvPr/>
            </p:nvSpPr>
            <p:spPr bwMode="auto">
              <a:xfrm>
                <a:off x="1085131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9" y="8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8" y="18"/>
                  </a:cxn>
                  <a:cxn ang="0">
                    <a:pos x="8" y="21"/>
                  </a:cxn>
                  <a:cxn ang="0">
                    <a:pos x="7" y="24"/>
                  </a:cxn>
                  <a:cxn ang="0">
                    <a:pos x="7" y="27"/>
                  </a:cxn>
                  <a:cxn ang="0">
                    <a:pos x="6" y="30"/>
                  </a:cxn>
                  <a:cxn ang="0">
                    <a:pos x="6" y="32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4" y="39"/>
                  </a:cxn>
                  <a:cxn ang="0">
                    <a:pos x="3" y="42"/>
                  </a:cxn>
                  <a:cxn ang="0">
                    <a:pos x="2" y="44"/>
                  </a:cxn>
                  <a:cxn ang="0">
                    <a:pos x="1" y="46"/>
                  </a:cxn>
                  <a:cxn ang="0">
                    <a:pos x="0" y="49"/>
                  </a:cxn>
                  <a:cxn ang="0">
                    <a:pos x="7" y="52"/>
                  </a:cxn>
                  <a:cxn ang="0">
                    <a:pos x="8" y="49"/>
                  </a:cxn>
                  <a:cxn ang="0">
                    <a:pos x="9" y="47"/>
                  </a:cxn>
                  <a:cxn ang="0">
                    <a:pos x="10" y="44"/>
                  </a:cxn>
                  <a:cxn ang="0">
                    <a:pos x="11" y="42"/>
                  </a:cxn>
                  <a:cxn ang="0">
                    <a:pos x="12" y="39"/>
                  </a:cxn>
                  <a:cxn ang="0">
                    <a:pos x="12" y="37"/>
                  </a:cxn>
                  <a:cxn ang="0">
                    <a:pos x="13" y="34"/>
                  </a:cxn>
                  <a:cxn ang="0">
                    <a:pos x="14" y="31"/>
                  </a:cxn>
                  <a:cxn ang="0">
                    <a:pos x="14" y="28"/>
                  </a:cxn>
                  <a:cxn ang="0">
                    <a:pos x="15" y="26"/>
                  </a:cxn>
                  <a:cxn ang="0">
                    <a:pos x="15" y="22"/>
                  </a:cxn>
                  <a:cxn ang="0">
                    <a:pos x="16" y="1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7" y="8"/>
                  </a:cxn>
                  <a:cxn ang="0">
                    <a:pos x="17" y="4"/>
                  </a:cxn>
                  <a:cxn ang="0">
                    <a:pos x="15" y="0"/>
                  </a:cxn>
                  <a:cxn ang="0">
                    <a:pos x="17" y="4"/>
                  </a:cxn>
                </a:cxnLst>
                <a:rect l="0" t="0" r="r" b="b"/>
                <a:pathLst>
                  <a:path w="17" h="52">
                    <a:moveTo>
                      <a:pt x="17" y="4"/>
                    </a:moveTo>
                    <a:lnTo>
                      <a:pt x="17" y="1"/>
                    </a:lnTo>
                    <a:lnTo>
                      <a:pt x="15" y="0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9"/>
                    </a:lnTo>
                    <a:lnTo>
                      <a:pt x="3" y="42"/>
                    </a:lnTo>
                    <a:lnTo>
                      <a:pt x="2" y="44"/>
                    </a:lnTo>
                    <a:lnTo>
                      <a:pt x="1" y="46"/>
                    </a:lnTo>
                    <a:lnTo>
                      <a:pt x="0" y="49"/>
                    </a:lnTo>
                    <a:lnTo>
                      <a:pt x="7" y="52"/>
                    </a:lnTo>
                    <a:lnTo>
                      <a:pt x="8" y="49"/>
                    </a:lnTo>
                    <a:lnTo>
                      <a:pt x="9" y="47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4" y="31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6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7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3" name="Rectangle 59"/>
              <p:cNvSpPr>
                <a:spLocks noChangeArrowheads="1"/>
              </p:cNvSpPr>
              <p:nvPr/>
            </p:nvSpPr>
            <p:spPr bwMode="auto">
              <a:xfrm>
                <a:off x="924794" y="1804442"/>
                <a:ext cx="36513" cy="17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4" name="Rectangle 60"/>
              <p:cNvSpPr>
                <a:spLocks noChangeArrowheads="1"/>
              </p:cNvSpPr>
              <p:nvPr/>
            </p:nvSpPr>
            <p:spPr bwMode="auto">
              <a:xfrm>
                <a:off x="924794" y="1804442"/>
                <a:ext cx="36513" cy="1746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5" name="Rectangle 61"/>
              <p:cNvSpPr>
                <a:spLocks noChangeArrowheads="1"/>
              </p:cNvSpPr>
              <p:nvPr/>
            </p:nvSpPr>
            <p:spPr bwMode="auto">
              <a:xfrm>
                <a:off x="924794" y="1825080"/>
                <a:ext cx="36513" cy="190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6" name="Rectangle 62"/>
              <p:cNvSpPr>
                <a:spLocks noChangeArrowheads="1"/>
              </p:cNvSpPr>
              <p:nvPr/>
            </p:nvSpPr>
            <p:spPr bwMode="auto">
              <a:xfrm>
                <a:off x="924794" y="1825080"/>
                <a:ext cx="36513" cy="190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7" name="Freeform 63"/>
              <p:cNvSpPr>
                <a:spLocks/>
              </p:cNvSpPr>
              <p:nvPr/>
            </p:nvSpPr>
            <p:spPr bwMode="auto">
              <a:xfrm>
                <a:off x="700956" y="1785392"/>
                <a:ext cx="53975" cy="396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32" y="14"/>
                  </a:cxn>
                  <a:cxn ang="0">
                    <a:pos x="31" y="15"/>
                  </a:cxn>
                  <a:cxn ang="0">
                    <a:pos x="31" y="15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1" y="18"/>
                  </a:cxn>
                  <a:cxn ang="0">
                    <a:pos x="31" y="19"/>
                  </a:cxn>
                  <a:cxn ang="0">
                    <a:pos x="31" y="21"/>
                  </a:cxn>
                  <a:cxn ang="0">
                    <a:pos x="31" y="23"/>
                  </a:cxn>
                  <a:cxn ang="0">
                    <a:pos x="31" y="24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34" h="25">
                    <a:moveTo>
                      <a:pt x="7" y="0"/>
                    </a:moveTo>
                    <a:lnTo>
                      <a:pt x="34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32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8" name="Freeform 64"/>
              <p:cNvSpPr>
                <a:spLocks/>
              </p:cNvSpPr>
              <p:nvPr/>
            </p:nvSpPr>
            <p:spPr bwMode="auto">
              <a:xfrm>
                <a:off x="700956" y="1785392"/>
                <a:ext cx="53975" cy="396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32" y="14"/>
                  </a:cxn>
                  <a:cxn ang="0">
                    <a:pos x="31" y="15"/>
                  </a:cxn>
                  <a:cxn ang="0">
                    <a:pos x="31" y="15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1" y="18"/>
                  </a:cxn>
                  <a:cxn ang="0">
                    <a:pos x="31" y="19"/>
                  </a:cxn>
                  <a:cxn ang="0">
                    <a:pos x="31" y="21"/>
                  </a:cxn>
                  <a:cxn ang="0">
                    <a:pos x="31" y="23"/>
                  </a:cxn>
                  <a:cxn ang="0">
                    <a:pos x="31" y="24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34" h="25">
                    <a:moveTo>
                      <a:pt x="7" y="0"/>
                    </a:moveTo>
                    <a:lnTo>
                      <a:pt x="34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32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0" y="1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9" name="Freeform 65"/>
              <p:cNvSpPr>
                <a:spLocks/>
              </p:cNvSpPr>
              <p:nvPr/>
            </p:nvSpPr>
            <p:spPr bwMode="auto">
              <a:xfrm>
                <a:off x="737469" y="1791742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"/>
                  </a:cxn>
                  <a:cxn ang="0">
                    <a:pos x="13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0" y="0"/>
                    </a:moveTo>
                    <a:lnTo>
                      <a:pt x="31" y="2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0" name="Freeform 66"/>
              <p:cNvSpPr>
                <a:spLocks/>
              </p:cNvSpPr>
              <p:nvPr/>
            </p:nvSpPr>
            <p:spPr bwMode="auto">
              <a:xfrm>
                <a:off x="737469" y="1791742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"/>
                  </a:cxn>
                  <a:cxn ang="0">
                    <a:pos x="13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0" y="0"/>
                    </a:moveTo>
                    <a:lnTo>
                      <a:pt x="31" y="2"/>
                    </a:lnTo>
                    <a:lnTo>
                      <a:pt x="13" y="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1" name="Freeform 67"/>
              <p:cNvSpPr>
                <a:spLocks/>
              </p:cNvSpPr>
              <p:nvPr/>
            </p:nvSpPr>
            <p:spPr bwMode="auto">
              <a:xfrm>
                <a:off x="729531" y="1823492"/>
                <a:ext cx="41275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6" y="22"/>
                  </a:cxn>
                  <a:cxn ang="0">
                    <a:pos x="17" y="26"/>
                  </a:cxn>
                  <a:cxn ang="0">
                    <a:pos x="17" y="29"/>
                  </a:cxn>
                  <a:cxn ang="0">
                    <a:pos x="18" y="32"/>
                  </a:cxn>
                  <a:cxn ang="0">
                    <a:pos x="19" y="36"/>
                  </a:cxn>
                  <a:cxn ang="0">
                    <a:pos x="20" y="39"/>
                  </a:cxn>
                  <a:cxn ang="0">
                    <a:pos x="21" y="42"/>
                  </a:cxn>
                  <a:cxn ang="0">
                    <a:pos x="22" y="45"/>
                  </a:cxn>
                  <a:cxn ang="0">
                    <a:pos x="23" y="48"/>
                  </a:cxn>
                  <a:cxn ang="0">
                    <a:pos x="24" y="52"/>
                  </a:cxn>
                  <a:cxn ang="0">
                    <a:pos x="25" y="55"/>
                  </a:cxn>
                  <a:cxn ang="0">
                    <a:pos x="26" y="58"/>
                  </a:cxn>
                  <a:cxn ang="0">
                    <a:pos x="23" y="57"/>
                  </a:cxn>
                  <a:cxn ang="0">
                    <a:pos x="20" y="55"/>
                  </a:cxn>
                  <a:cxn ang="0">
                    <a:pos x="18" y="54"/>
                  </a:cxn>
                  <a:cxn ang="0">
                    <a:pos x="16" y="53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0" y="0"/>
                  </a:cxn>
                  <a:cxn ang="0">
                    <a:pos x="13" y="4"/>
                  </a:cxn>
                </a:cxnLst>
                <a:rect l="0" t="0" r="r" b="b"/>
                <a:pathLst>
                  <a:path w="26" h="58">
                    <a:moveTo>
                      <a:pt x="13" y="4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6" y="22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8" y="32"/>
                    </a:lnTo>
                    <a:lnTo>
                      <a:pt x="19" y="36"/>
                    </a:lnTo>
                    <a:lnTo>
                      <a:pt x="20" y="39"/>
                    </a:lnTo>
                    <a:lnTo>
                      <a:pt x="21" y="42"/>
                    </a:lnTo>
                    <a:lnTo>
                      <a:pt x="22" y="45"/>
                    </a:lnTo>
                    <a:lnTo>
                      <a:pt x="23" y="48"/>
                    </a:lnTo>
                    <a:lnTo>
                      <a:pt x="24" y="52"/>
                    </a:lnTo>
                    <a:lnTo>
                      <a:pt x="25" y="55"/>
                    </a:lnTo>
                    <a:lnTo>
                      <a:pt x="26" y="58"/>
                    </a:lnTo>
                    <a:lnTo>
                      <a:pt x="23" y="57"/>
                    </a:lnTo>
                    <a:lnTo>
                      <a:pt x="20" y="55"/>
                    </a:lnTo>
                    <a:lnTo>
                      <a:pt x="18" y="54"/>
                    </a:lnTo>
                    <a:lnTo>
                      <a:pt x="16" y="53"/>
                    </a:lnTo>
                    <a:lnTo>
                      <a:pt x="14" y="52"/>
                    </a:lnTo>
                    <a:lnTo>
                      <a:pt x="12" y="51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0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2" name="Freeform 68"/>
              <p:cNvSpPr>
                <a:spLocks/>
              </p:cNvSpPr>
              <p:nvPr/>
            </p:nvSpPr>
            <p:spPr bwMode="auto">
              <a:xfrm>
                <a:off x="729531" y="1823492"/>
                <a:ext cx="41275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6" y="22"/>
                  </a:cxn>
                  <a:cxn ang="0">
                    <a:pos x="17" y="26"/>
                  </a:cxn>
                  <a:cxn ang="0">
                    <a:pos x="17" y="29"/>
                  </a:cxn>
                  <a:cxn ang="0">
                    <a:pos x="18" y="32"/>
                  </a:cxn>
                  <a:cxn ang="0">
                    <a:pos x="19" y="36"/>
                  </a:cxn>
                  <a:cxn ang="0">
                    <a:pos x="20" y="39"/>
                  </a:cxn>
                  <a:cxn ang="0">
                    <a:pos x="21" y="42"/>
                  </a:cxn>
                  <a:cxn ang="0">
                    <a:pos x="22" y="45"/>
                  </a:cxn>
                  <a:cxn ang="0">
                    <a:pos x="23" y="48"/>
                  </a:cxn>
                  <a:cxn ang="0">
                    <a:pos x="24" y="52"/>
                  </a:cxn>
                  <a:cxn ang="0">
                    <a:pos x="25" y="55"/>
                  </a:cxn>
                  <a:cxn ang="0">
                    <a:pos x="26" y="58"/>
                  </a:cxn>
                  <a:cxn ang="0">
                    <a:pos x="23" y="57"/>
                  </a:cxn>
                  <a:cxn ang="0">
                    <a:pos x="20" y="55"/>
                  </a:cxn>
                  <a:cxn ang="0">
                    <a:pos x="18" y="54"/>
                  </a:cxn>
                  <a:cxn ang="0">
                    <a:pos x="16" y="53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0" y="0"/>
                  </a:cxn>
                  <a:cxn ang="0">
                    <a:pos x="13" y="4"/>
                  </a:cxn>
                </a:cxnLst>
                <a:rect l="0" t="0" r="r" b="b"/>
                <a:pathLst>
                  <a:path w="26" h="58">
                    <a:moveTo>
                      <a:pt x="13" y="4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6" y="22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8" y="32"/>
                    </a:lnTo>
                    <a:lnTo>
                      <a:pt x="19" y="36"/>
                    </a:lnTo>
                    <a:lnTo>
                      <a:pt x="20" y="39"/>
                    </a:lnTo>
                    <a:lnTo>
                      <a:pt x="21" y="42"/>
                    </a:lnTo>
                    <a:lnTo>
                      <a:pt x="22" y="45"/>
                    </a:lnTo>
                    <a:lnTo>
                      <a:pt x="23" y="48"/>
                    </a:lnTo>
                    <a:lnTo>
                      <a:pt x="24" y="52"/>
                    </a:lnTo>
                    <a:lnTo>
                      <a:pt x="25" y="55"/>
                    </a:lnTo>
                    <a:lnTo>
                      <a:pt x="26" y="58"/>
                    </a:lnTo>
                    <a:lnTo>
                      <a:pt x="23" y="57"/>
                    </a:lnTo>
                    <a:lnTo>
                      <a:pt x="20" y="55"/>
                    </a:lnTo>
                    <a:lnTo>
                      <a:pt x="18" y="54"/>
                    </a:lnTo>
                    <a:lnTo>
                      <a:pt x="16" y="53"/>
                    </a:lnTo>
                    <a:lnTo>
                      <a:pt x="14" y="52"/>
                    </a:lnTo>
                    <a:lnTo>
                      <a:pt x="12" y="51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0" y="0"/>
                    </a:lnTo>
                    <a:lnTo>
                      <a:pt x="13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3" name="Freeform 69"/>
              <p:cNvSpPr>
                <a:spLocks/>
              </p:cNvSpPr>
              <p:nvPr/>
            </p:nvSpPr>
            <p:spPr bwMode="auto">
              <a:xfrm>
                <a:off x="675556" y="1812380"/>
                <a:ext cx="520700" cy="412750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9" y="47"/>
                  </a:cxn>
                  <a:cxn ang="0">
                    <a:pos x="41" y="75"/>
                  </a:cxn>
                  <a:cxn ang="0">
                    <a:pos x="48" y="91"/>
                  </a:cxn>
                  <a:cxn ang="0">
                    <a:pos x="57" y="95"/>
                  </a:cxn>
                  <a:cxn ang="0">
                    <a:pos x="72" y="101"/>
                  </a:cxn>
                  <a:cxn ang="0">
                    <a:pos x="74" y="111"/>
                  </a:cxn>
                  <a:cxn ang="0">
                    <a:pos x="86" y="146"/>
                  </a:cxn>
                  <a:cxn ang="0">
                    <a:pos x="102" y="188"/>
                  </a:cxn>
                  <a:cxn ang="0">
                    <a:pos x="114" y="216"/>
                  </a:cxn>
                  <a:cxn ang="0">
                    <a:pos x="129" y="233"/>
                  </a:cxn>
                  <a:cxn ang="0">
                    <a:pos x="165" y="248"/>
                  </a:cxn>
                  <a:cxn ang="0">
                    <a:pos x="201" y="241"/>
                  </a:cxn>
                  <a:cxn ang="0">
                    <a:pos x="220" y="228"/>
                  </a:cxn>
                  <a:cxn ang="0">
                    <a:pos x="227" y="213"/>
                  </a:cxn>
                  <a:cxn ang="0">
                    <a:pos x="240" y="174"/>
                  </a:cxn>
                  <a:cxn ang="0">
                    <a:pos x="254" y="131"/>
                  </a:cxn>
                  <a:cxn ang="0">
                    <a:pos x="260" y="106"/>
                  </a:cxn>
                  <a:cxn ang="0">
                    <a:pos x="268" y="103"/>
                  </a:cxn>
                  <a:cxn ang="0">
                    <a:pos x="286" y="97"/>
                  </a:cxn>
                  <a:cxn ang="0">
                    <a:pos x="290" y="90"/>
                  </a:cxn>
                  <a:cxn ang="0">
                    <a:pos x="298" y="69"/>
                  </a:cxn>
                  <a:cxn ang="0">
                    <a:pos x="308" y="45"/>
                  </a:cxn>
                  <a:cxn ang="0">
                    <a:pos x="314" y="30"/>
                  </a:cxn>
                  <a:cxn ang="0">
                    <a:pos x="314" y="22"/>
                  </a:cxn>
                  <a:cxn ang="0">
                    <a:pos x="311" y="14"/>
                  </a:cxn>
                  <a:cxn ang="0">
                    <a:pos x="308" y="5"/>
                  </a:cxn>
                  <a:cxn ang="0">
                    <a:pos x="315" y="2"/>
                  </a:cxn>
                  <a:cxn ang="0">
                    <a:pos x="324" y="5"/>
                  </a:cxn>
                  <a:cxn ang="0">
                    <a:pos x="328" y="18"/>
                  </a:cxn>
                  <a:cxn ang="0">
                    <a:pos x="325" y="38"/>
                  </a:cxn>
                  <a:cxn ang="0">
                    <a:pos x="323" y="45"/>
                  </a:cxn>
                  <a:cxn ang="0">
                    <a:pos x="317" y="61"/>
                  </a:cxn>
                  <a:cxn ang="0">
                    <a:pos x="308" y="82"/>
                  </a:cxn>
                  <a:cxn ang="0">
                    <a:pos x="298" y="101"/>
                  </a:cxn>
                  <a:cxn ang="0">
                    <a:pos x="284" y="110"/>
                  </a:cxn>
                  <a:cxn ang="0">
                    <a:pos x="275" y="115"/>
                  </a:cxn>
                  <a:cxn ang="0">
                    <a:pos x="271" y="128"/>
                  </a:cxn>
                  <a:cxn ang="0">
                    <a:pos x="260" y="159"/>
                  </a:cxn>
                  <a:cxn ang="0">
                    <a:pos x="247" y="193"/>
                  </a:cxn>
                  <a:cxn ang="0">
                    <a:pos x="238" y="217"/>
                  </a:cxn>
                  <a:cxn ang="0">
                    <a:pos x="220" y="241"/>
                  </a:cxn>
                  <a:cxn ang="0">
                    <a:pos x="184" y="260"/>
                  </a:cxn>
                  <a:cxn ang="0">
                    <a:pos x="165" y="259"/>
                  </a:cxn>
                  <a:cxn ang="0">
                    <a:pos x="143" y="254"/>
                  </a:cxn>
                  <a:cxn ang="0">
                    <a:pos x="121" y="242"/>
                  </a:cxn>
                  <a:cxn ang="0">
                    <a:pos x="104" y="221"/>
                  </a:cxn>
                  <a:cxn ang="0">
                    <a:pos x="92" y="192"/>
                  </a:cxn>
                  <a:cxn ang="0">
                    <a:pos x="78" y="158"/>
                  </a:cxn>
                  <a:cxn ang="0">
                    <a:pos x="67" y="129"/>
                  </a:cxn>
                  <a:cxn ang="0">
                    <a:pos x="61" y="115"/>
                  </a:cxn>
                  <a:cxn ang="0">
                    <a:pos x="53" y="113"/>
                  </a:cxn>
                  <a:cxn ang="0">
                    <a:pos x="40" y="109"/>
                  </a:cxn>
                  <a:cxn ang="0">
                    <a:pos x="36" y="101"/>
                  </a:cxn>
                  <a:cxn ang="0">
                    <a:pos x="25" y="78"/>
                  </a:cxn>
                  <a:cxn ang="0">
                    <a:pos x="13" y="53"/>
                  </a:cxn>
                  <a:cxn ang="0">
                    <a:pos x="7" y="40"/>
                  </a:cxn>
                  <a:cxn ang="0">
                    <a:pos x="0" y="17"/>
                  </a:cxn>
                  <a:cxn ang="0">
                    <a:pos x="4" y="3"/>
                  </a:cxn>
                  <a:cxn ang="0">
                    <a:pos x="13" y="0"/>
                  </a:cxn>
                  <a:cxn ang="0">
                    <a:pos x="24" y="2"/>
                  </a:cxn>
                </a:cxnLst>
                <a:rect l="0" t="0" r="r" b="b"/>
                <a:pathLst>
                  <a:path w="328" h="260">
                    <a:moveTo>
                      <a:pt x="30" y="15"/>
                    </a:move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9" y="25"/>
                    </a:lnTo>
                    <a:lnTo>
                      <a:pt x="20" y="28"/>
                    </a:lnTo>
                    <a:lnTo>
                      <a:pt x="21" y="31"/>
                    </a:lnTo>
                    <a:lnTo>
                      <a:pt x="23" y="34"/>
                    </a:lnTo>
                    <a:lnTo>
                      <a:pt x="24" y="37"/>
                    </a:lnTo>
                    <a:lnTo>
                      <a:pt x="26" y="40"/>
                    </a:lnTo>
                    <a:lnTo>
                      <a:pt x="27" y="44"/>
                    </a:lnTo>
                    <a:lnTo>
                      <a:pt x="29" y="47"/>
                    </a:lnTo>
                    <a:lnTo>
                      <a:pt x="30" y="51"/>
                    </a:lnTo>
                    <a:lnTo>
                      <a:pt x="32" y="54"/>
                    </a:lnTo>
                    <a:lnTo>
                      <a:pt x="33" y="58"/>
                    </a:lnTo>
                    <a:lnTo>
                      <a:pt x="35" y="61"/>
                    </a:lnTo>
                    <a:lnTo>
                      <a:pt x="36" y="65"/>
                    </a:lnTo>
                    <a:lnTo>
                      <a:pt x="38" y="68"/>
                    </a:lnTo>
                    <a:lnTo>
                      <a:pt x="39" y="72"/>
                    </a:lnTo>
                    <a:lnTo>
                      <a:pt x="41" y="75"/>
                    </a:lnTo>
                    <a:lnTo>
                      <a:pt x="42" y="78"/>
                    </a:lnTo>
                    <a:lnTo>
                      <a:pt x="43" y="80"/>
                    </a:lnTo>
                    <a:lnTo>
                      <a:pt x="45" y="83"/>
                    </a:lnTo>
                    <a:lnTo>
                      <a:pt x="46" y="85"/>
                    </a:lnTo>
                    <a:lnTo>
                      <a:pt x="47" y="87"/>
                    </a:lnTo>
                    <a:lnTo>
                      <a:pt x="47" y="89"/>
                    </a:lnTo>
                    <a:lnTo>
                      <a:pt x="48" y="90"/>
                    </a:lnTo>
                    <a:lnTo>
                      <a:pt x="48" y="91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4"/>
                    </a:lnTo>
                    <a:lnTo>
                      <a:pt x="55" y="94"/>
                    </a:lnTo>
                    <a:lnTo>
                      <a:pt x="57" y="95"/>
                    </a:lnTo>
                    <a:lnTo>
                      <a:pt x="59" y="96"/>
                    </a:lnTo>
                    <a:lnTo>
                      <a:pt x="61" y="97"/>
                    </a:lnTo>
                    <a:lnTo>
                      <a:pt x="64" y="98"/>
                    </a:lnTo>
                    <a:lnTo>
                      <a:pt x="66" y="98"/>
                    </a:lnTo>
                    <a:lnTo>
                      <a:pt x="68" y="99"/>
                    </a:lnTo>
                    <a:lnTo>
                      <a:pt x="70" y="100"/>
                    </a:lnTo>
                    <a:lnTo>
                      <a:pt x="71" y="100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2" y="103"/>
                    </a:lnTo>
                    <a:lnTo>
                      <a:pt x="72" y="105"/>
                    </a:lnTo>
                    <a:lnTo>
                      <a:pt x="73" y="108"/>
                    </a:lnTo>
                    <a:lnTo>
                      <a:pt x="74" y="111"/>
                    </a:lnTo>
                    <a:lnTo>
                      <a:pt x="75" y="114"/>
                    </a:lnTo>
                    <a:lnTo>
                      <a:pt x="76" y="118"/>
                    </a:lnTo>
                    <a:lnTo>
                      <a:pt x="77" y="122"/>
                    </a:lnTo>
                    <a:lnTo>
                      <a:pt x="79" y="126"/>
                    </a:lnTo>
                    <a:lnTo>
                      <a:pt x="80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6" y="146"/>
                    </a:lnTo>
                    <a:lnTo>
                      <a:pt x="88" y="151"/>
                    </a:lnTo>
                    <a:lnTo>
                      <a:pt x="90" y="157"/>
                    </a:lnTo>
                    <a:lnTo>
                      <a:pt x="92" y="162"/>
                    </a:lnTo>
                    <a:lnTo>
                      <a:pt x="94" y="168"/>
                    </a:lnTo>
                    <a:lnTo>
                      <a:pt x="96" y="173"/>
                    </a:lnTo>
                    <a:lnTo>
                      <a:pt x="98" y="178"/>
                    </a:lnTo>
                    <a:lnTo>
                      <a:pt x="100" y="183"/>
                    </a:lnTo>
                    <a:lnTo>
                      <a:pt x="102" y="188"/>
                    </a:lnTo>
                    <a:lnTo>
                      <a:pt x="103" y="193"/>
                    </a:lnTo>
                    <a:lnTo>
                      <a:pt x="105" y="197"/>
                    </a:lnTo>
                    <a:lnTo>
                      <a:pt x="107" y="201"/>
                    </a:lnTo>
                    <a:lnTo>
                      <a:pt x="109" y="205"/>
                    </a:lnTo>
                    <a:lnTo>
                      <a:pt x="110" y="208"/>
                    </a:lnTo>
                    <a:lnTo>
                      <a:pt x="112" y="211"/>
                    </a:lnTo>
                    <a:lnTo>
                      <a:pt x="113" y="214"/>
                    </a:lnTo>
                    <a:lnTo>
                      <a:pt x="114" y="216"/>
                    </a:lnTo>
                    <a:lnTo>
                      <a:pt x="115" y="217"/>
                    </a:lnTo>
                    <a:lnTo>
                      <a:pt x="116" y="218"/>
                    </a:lnTo>
                    <a:lnTo>
                      <a:pt x="117" y="220"/>
                    </a:lnTo>
                    <a:lnTo>
                      <a:pt x="118" y="223"/>
                    </a:lnTo>
                    <a:lnTo>
                      <a:pt x="120" y="225"/>
                    </a:lnTo>
                    <a:lnTo>
                      <a:pt x="123" y="228"/>
                    </a:lnTo>
                    <a:lnTo>
                      <a:pt x="126" y="230"/>
                    </a:lnTo>
                    <a:lnTo>
                      <a:pt x="129" y="233"/>
                    </a:lnTo>
                    <a:lnTo>
                      <a:pt x="133" y="236"/>
                    </a:lnTo>
                    <a:lnTo>
                      <a:pt x="137" y="238"/>
                    </a:lnTo>
                    <a:lnTo>
                      <a:pt x="141" y="240"/>
                    </a:lnTo>
                    <a:lnTo>
                      <a:pt x="146" y="243"/>
                    </a:lnTo>
                    <a:lnTo>
                      <a:pt x="150" y="244"/>
                    </a:lnTo>
                    <a:lnTo>
                      <a:pt x="155" y="246"/>
                    </a:lnTo>
                    <a:lnTo>
                      <a:pt x="160" y="247"/>
                    </a:lnTo>
                    <a:lnTo>
                      <a:pt x="165" y="248"/>
                    </a:lnTo>
                    <a:lnTo>
                      <a:pt x="170" y="249"/>
                    </a:lnTo>
                    <a:lnTo>
                      <a:pt x="175" y="249"/>
                    </a:lnTo>
                    <a:lnTo>
                      <a:pt x="180" y="248"/>
                    </a:lnTo>
                    <a:lnTo>
                      <a:pt x="185" y="248"/>
                    </a:lnTo>
                    <a:lnTo>
                      <a:pt x="189" y="246"/>
                    </a:lnTo>
                    <a:lnTo>
                      <a:pt x="194" y="245"/>
                    </a:lnTo>
                    <a:lnTo>
                      <a:pt x="198" y="243"/>
                    </a:lnTo>
                    <a:lnTo>
                      <a:pt x="201" y="241"/>
                    </a:lnTo>
                    <a:lnTo>
                      <a:pt x="205" y="239"/>
                    </a:lnTo>
                    <a:lnTo>
                      <a:pt x="208" y="237"/>
                    </a:lnTo>
                    <a:lnTo>
                      <a:pt x="211" y="235"/>
                    </a:lnTo>
                    <a:lnTo>
                      <a:pt x="213" y="233"/>
                    </a:lnTo>
                    <a:lnTo>
                      <a:pt x="215" y="232"/>
                    </a:lnTo>
                    <a:lnTo>
                      <a:pt x="217" y="230"/>
                    </a:lnTo>
                    <a:lnTo>
                      <a:pt x="218" y="229"/>
                    </a:lnTo>
                    <a:lnTo>
                      <a:pt x="220" y="228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21" y="226"/>
                    </a:lnTo>
                    <a:lnTo>
                      <a:pt x="222" y="224"/>
                    </a:lnTo>
                    <a:lnTo>
                      <a:pt x="223" y="222"/>
                    </a:lnTo>
                    <a:lnTo>
                      <a:pt x="224" y="220"/>
                    </a:lnTo>
                    <a:lnTo>
                      <a:pt x="225" y="217"/>
                    </a:lnTo>
                    <a:lnTo>
                      <a:pt x="227" y="213"/>
                    </a:lnTo>
                    <a:lnTo>
                      <a:pt x="228" y="209"/>
                    </a:lnTo>
                    <a:lnTo>
                      <a:pt x="230" y="205"/>
                    </a:lnTo>
                    <a:lnTo>
                      <a:pt x="231" y="200"/>
                    </a:lnTo>
                    <a:lnTo>
                      <a:pt x="233" y="196"/>
                    </a:lnTo>
                    <a:lnTo>
                      <a:pt x="235" y="191"/>
                    </a:lnTo>
                    <a:lnTo>
                      <a:pt x="237" y="185"/>
                    </a:lnTo>
                    <a:lnTo>
                      <a:pt x="238" y="180"/>
                    </a:lnTo>
                    <a:lnTo>
                      <a:pt x="240" y="174"/>
                    </a:lnTo>
                    <a:lnTo>
                      <a:pt x="242" y="169"/>
                    </a:lnTo>
                    <a:lnTo>
                      <a:pt x="244" y="163"/>
                    </a:lnTo>
                    <a:lnTo>
                      <a:pt x="245" y="157"/>
                    </a:lnTo>
                    <a:lnTo>
                      <a:pt x="247" y="152"/>
                    </a:lnTo>
                    <a:lnTo>
                      <a:pt x="249" y="146"/>
                    </a:lnTo>
                    <a:lnTo>
                      <a:pt x="251" y="141"/>
                    </a:lnTo>
                    <a:lnTo>
                      <a:pt x="252" y="136"/>
                    </a:lnTo>
                    <a:lnTo>
                      <a:pt x="254" y="131"/>
                    </a:lnTo>
                    <a:lnTo>
                      <a:pt x="255" y="126"/>
                    </a:lnTo>
                    <a:lnTo>
                      <a:pt x="256" y="122"/>
                    </a:lnTo>
                    <a:lnTo>
                      <a:pt x="257" y="118"/>
                    </a:lnTo>
                    <a:lnTo>
                      <a:pt x="258" y="115"/>
                    </a:lnTo>
                    <a:lnTo>
                      <a:pt x="259" y="112"/>
                    </a:lnTo>
                    <a:lnTo>
                      <a:pt x="260" y="109"/>
                    </a:lnTo>
                    <a:lnTo>
                      <a:pt x="260" y="107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5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8" y="103"/>
                    </a:lnTo>
                    <a:lnTo>
                      <a:pt x="270" y="102"/>
                    </a:lnTo>
                    <a:lnTo>
                      <a:pt x="273" y="101"/>
                    </a:lnTo>
                    <a:lnTo>
                      <a:pt x="276" y="101"/>
                    </a:lnTo>
                    <a:lnTo>
                      <a:pt x="278" y="100"/>
                    </a:lnTo>
                    <a:lnTo>
                      <a:pt x="281" y="99"/>
                    </a:lnTo>
                    <a:lnTo>
                      <a:pt x="283" y="98"/>
                    </a:lnTo>
                    <a:lnTo>
                      <a:pt x="285" y="97"/>
                    </a:lnTo>
                    <a:lnTo>
                      <a:pt x="286" y="97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8" y="96"/>
                    </a:lnTo>
                    <a:lnTo>
                      <a:pt x="288" y="96"/>
                    </a:lnTo>
                    <a:lnTo>
                      <a:pt x="288" y="95"/>
                    </a:lnTo>
                    <a:lnTo>
                      <a:pt x="289" y="94"/>
                    </a:lnTo>
                    <a:lnTo>
                      <a:pt x="289" y="92"/>
                    </a:lnTo>
                    <a:lnTo>
                      <a:pt x="290" y="90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4"/>
                    </a:lnTo>
                    <a:lnTo>
                      <a:pt x="294" y="81"/>
                    </a:lnTo>
                    <a:lnTo>
                      <a:pt x="295" y="78"/>
                    </a:lnTo>
                    <a:lnTo>
                      <a:pt x="296" y="75"/>
                    </a:lnTo>
                    <a:lnTo>
                      <a:pt x="297" y="72"/>
                    </a:lnTo>
                    <a:lnTo>
                      <a:pt x="298" y="69"/>
                    </a:lnTo>
                    <a:lnTo>
                      <a:pt x="299" y="66"/>
                    </a:lnTo>
                    <a:lnTo>
                      <a:pt x="301" y="63"/>
                    </a:lnTo>
                    <a:lnTo>
                      <a:pt x="302" y="60"/>
                    </a:lnTo>
                    <a:lnTo>
                      <a:pt x="303" y="57"/>
                    </a:lnTo>
                    <a:lnTo>
                      <a:pt x="304" y="54"/>
                    </a:lnTo>
                    <a:lnTo>
                      <a:pt x="306" y="51"/>
                    </a:lnTo>
                    <a:lnTo>
                      <a:pt x="307" y="48"/>
                    </a:lnTo>
                    <a:lnTo>
                      <a:pt x="308" y="45"/>
                    </a:lnTo>
                    <a:lnTo>
                      <a:pt x="309" y="43"/>
                    </a:lnTo>
                    <a:lnTo>
                      <a:pt x="310" y="40"/>
                    </a:lnTo>
                    <a:lnTo>
                      <a:pt x="311" y="38"/>
                    </a:lnTo>
                    <a:lnTo>
                      <a:pt x="311" y="36"/>
                    </a:lnTo>
                    <a:lnTo>
                      <a:pt x="312" y="34"/>
                    </a:lnTo>
                    <a:lnTo>
                      <a:pt x="313" y="32"/>
                    </a:lnTo>
                    <a:lnTo>
                      <a:pt x="313" y="31"/>
                    </a:lnTo>
                    <a:lnTo>
                      <a:pt x="314" y="30"/>
                    </a:lnTo>
                    <a:lnTo>
                      <a:pt x="314" y="29"/>
                    </a:lnTo>
                    <a:lnTo>
                      <a:pt x="314" y="29"/>
                    </a:lnTo>
                    <a:lnTo>
                      <a:pt x="313" y="28"/>
                    </a:lnTo>
                    <a:lnTo>
                      <a:pt x="313" y="27"/>
                    </a:lnTo>
                    <a:lnTo>
                      <a:pt x="313" y="26"/>
                    </a:lnTo>
                    <a:lnTo>
                      <a:pt x="314" y="25"/>
                    </a:lnTo>
                    <a:lnTo>
                      <a:pt x="314" y="23"/>
                    </a:lnTo>
                    <a:lnTo>
                      <a:pt x="314" y="22"/>
                    </a:lnTo>
                    <a:lnTo>
                      <a:pt x="314" y="21"/>
                    </a:lnTo>
                    <a:lnTo>
                      <a:pt x="315" y="20"/>
                    </a:lnTo>
                    <a:lnTo>
                      <a:pt x="315" y="19"/>
                    </a:lnTo>
                    <a:lnTo>
                      <a:pt x="314" y="18"/>
                    </a:lnTo>
                    <a:lnTo>
                      <a:pt x="314" y="17"/>
                    </a:lnTo>
                    <a:lnTo>
                      <a:pt x="313" y="16"/>
                    </a:lnTo>
                    <a:lnTo>
                      <a:pt x="312" y="15"/>
                    </a:lnTo>
                    <a:lnTo>
                      <a:pt x="311" y="14"/>
                    </a:lnTo>
                    <a:lnTo>
                      <a:pt x="309" y="14"/>
                    </a:lnTo>
                    <a:lnTo>
                      <a:pt x="307" y="13"/>
                    </a:lnTo>
                    <a:lnTo>
                      <a:pt x="307" y="12"/>
                    </a:lnTo>
                    <a:lnTo>
                      <a:pt x="307" y="10"/>
                    </a:lnTo>
                    <a:lnTo>
                      <a:pt x="308" y="9"/>
                    </a:lnTo>
                    <a:lnTo>
                      <a:pt x="308" y="7"/>
                    </a:lnTo>
                    <a:lnTo>
                      <a:pt x="308" y="6"/>
                    </a:lnTo>
                    <a:lnTo>
                      <a:pt x="308" y="5"/>
                    </a:lnTo>
                    <a:lnTo>
                      <a:pt x="308" y="3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3" y="2"/>
                    </a:lnTo>
                    <a:lnTo>
                      <a:pt x="314" y="2"/>
                    </a:lnTo>
                    <a:lnTo>
                      <a:pt x="315" y="2"/>
                    </a:lnTo>
                    <a:lnTo>
                      <a:pt x="317" y="3"/>
                    </a:lnTo>
                    <a:lnTo>
                      <a:pt x="318" y="3"/>
                    </a:lnTo>
                    <a:lnTo>
                      <a:pt x="319" y="3"/>
                    </a:lnTo>
                    <a:lnTo>
                      <a:pt x="320" y="4"/>
                    </a:lnTo>
                    <a:lnTo>
                      <a:pt x="321" y="4"/>
                    </a:lnTo>
                    <a:lnTo>
                      <a:pt x="322" y="4"/>
                    </a:lnTo>
                    <a:lnTo>
                      <a:pt x="323" y="5"/>
                    </a:lnTo>
                    <a:lnTo>
                      <a:pt x="324" y="5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9"/>
                    </a:lnTo>
                    <a:lnTo>
                      <a:pt x="328" y="11"/>
                    </a:lnTo>
                    <a:lnTo>
                      <a:pt x="328" y="13"/>
                    </a:lnTo>
                    <a:lnTo>
                      <a:pt x="328" y="15"/>
                    </a:lnTo>
                    <a:lnTo>
                      <a:pt x="328" y="18"/>
                    </a:lnTo>
                    <a:lnTo>
                      <a:pt x="328" y="21"/>
                    </a:lnTo>
                    <a:lnTo>
                      <a:pt x="328" y="24"/>
                    </a:lnTo>
                    <a:lnTo>
                      <a:pt x="327" y="27"/>
                    </a:lnTo>
                    <a:lnTo>
                      <a:pt x="327" y="30"/>
                    </a:lnTo>
                    <a:lnTo>
                      <a:pt x="326" y="33"/>
                    </a:lnTo>
                    <a:lnTo>
                      <a:pt x="326" y="35"/>
                    </a:lnTo>
                    <a:lnTo>
                      <a:pt x="326" y="37"/>
                    </a:lnTo>
                    <a:lnTo>
                      <a:pt x="325" y="38"/>
                    </a:lnTo>
                    <a:lnTo>
                      <a:pt x="325" y="39"/>
                    </a:lnTo>
                    <a:lnTo>
                      <a:pt x="325" y="40"/>
                    </a:lnTo>
                    <a:lnTo>
                      <a:pt x="325" y="40"/>
                    </a:lnTo>
                    <a:lnTo>
                      <a:pt x="325" y="41"/>
                    </a:lnTo>
                    <a:lnTo>
                      <a:pt x="324" y="42"/>
                    </a:lnTo>
                    <a:lnTo>
                      <a:pt x="324" y="43"/>
                    </a:lnTo>
                    <a:lnTo>
                      <a:pt x="324" y="44"/>
                    </a:lnTo>
                    <a:lnTo>
                      <a:pt x="323" y="45"/>
                    </a:lnTo>
                    <a:lnTo>
                      <a:pt x="322" y="47"/>
                    </a:lnTo>
                    <a:lnTo>
                      <a:pt x="322" y="48"/>
                    </a:lnTo>
                    <a:lnTo>
                      <a:pt x="321" y="50"/>
                    </a:lnTo>
                    <a:lnTo>
                      <a:pt x="320" y="52"/>
                    </a:lnTo>
                    <a:lnTo>
                      <a:pt x="319" y="54"/>
                    </a:lnTo>
                    <a:lnTo>
                      <a:pt x="319" y="57"/>
                    </a:lnTo>
                    <a:lnTo>
                      <a:pt x="318" y="59"/>
                    </a:lnTo>
                    <a:lnTo>
                      <a:pt x="317" y="61"/>
                    </a:lnTo>
                    <a:lnTo>
                      <a:pt x="316" y="64"/>
                    </a:lnTo>
                    <a:lnTo>
                      <a:pt x="314" y="66"/>
                    </a:lnTo>
                    <a:lnTo>
                      <a:pt x="313" y="69"/>
                    </a:lnTo>
                    <a:lnTo>
                      <a:pt x="312" y="71"/>
                    </a:lnTo>
                    <a:lnTo>
                      <a:pt x="311" y="74"/>
                    </a:lnTo>
                    <a:lnTo>
                      <a:pt x="310" y="77"/>
                    </a:lnTo>
                    <a:lnTo>
                      <a:pt x="309" y="79"/>
                    </a:lnTo>
                    <a:lnTo>
                      <a:pt x="308" y="82"/>
                    </a:lnTo>
                    <a:lnTo>
                      <a:pt x="307" y="84"/>
                    </a:lnTo>
                    <a:lnTo>
                      <a:pt x="305" y="87"/>
                    </a:lnTo>
                    <a:lnTo>
                      <a:pt x="304" y="90"/>
                    </a:lnTo>
                    <a:lnTo>
                      <a:pt x="303" y="92"/>
                    </a:lnTo>
                    <a:lnTo>
                      <a:pt x="302" y="94"/>
                    </a:lnTo>
                    <a:lnTo>
                      <a:pt x="301" y="97"/>
                    </a:lnTo>
                    <a:lnTo>
                      <a:pt x="300" y="99"/>
                    </a:lnTo>
                    <a:lnTo>
                      <a:pt x="298" y="101"/>
                    </a:lnTo>
                    <a:lnTo>
                      <a:pt x="297" y="103"/>
                    </a:lnTo>
                    <a:lnTo>
                      <a:pt x="296" y="104"/>
                    </a:lnTo>
                    <a:lnTo>
                      <a:pt x="294" y="105"/>
                    </a:lnTo>
                    <a:lnTo>
                      <a:pt x="292" y="106"/>
                    </a:lnTo>
                    <a:lnTo>
                      <a:pt x="290" y="107"/>
                    </a:lnTo>
                    <a:lnTo>
                      <a:pt x="288" y="108"/>
                    </a:lnTo>
                    <a:lnTo>
                      <a:pt x="286" y="109"/>
                    </a:lnTo>
                    <a:lnTo>
                      <a:pt x="284" y="110"/>
                    </a:lnTo>
                    <a:lnTo>
                      <a:pt x="282" y="111"/>
                    </a:lnTo>
                    <a:lnTo>
                      <a:pt x="281" y="112"/>
                    </a:lnTo>
                    <a:lnTo>
                      <a:pt x="279" y="113"/>
                    </a:lnTo>
                    <a:lnTo>
                      <a:pt x="278" y="113"/>
                    </a:lnTo>
                    <a:lnTo>
                      <a:pt x="277" y="114"/>
                    </a:lnTo>
                    <a:lnTo>
                      <a:pt x="276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5" y="116"/>
                    </a:lnTo>
                    <a:lnTo>
                      <a:pt x="275" y="116"/>
                    </a:lnTo>
                    <a:lnTo>
                      <a:pt x="274" y="117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3" y="123"/>
                    </a:lnTo>
                    <a:lnTo>
                      <a:pt x="272" y="125"/>
                    </a:lnTo>
                    <a:lnTo>
                      <a:pt x="271" y="128"/>
                    </a:lnTo>
                    <a:lnTo>
                      <a:pt x="270" y="131"/>
                    </a:lnTo>
                    <a:lnTo>
                      <a:pt x="269" y="134"/>
                    </a:lnTo>
                    <a:lnTo>
                      <a:pt x="268" y="138"/>
                    </a:lnTo>
                    <a:lnTo>
                      <a:pt x="266" y="142"/>
                    </a:lnTo>
                    <a:lnTo>
                      <a:pt x="265" y="146"/>
                    </a:lnTo>
                    <a:lnTo>
                      <a:pt x="263" y="150"/>
                    </a:lnTo>
                    <a:lnTo>
                      <a:pt x="262" y="154"/>
                    </a:lnTo>
                    <a:lnTo>
                      <a:pt x="260" y="159"/>
                    </a:lnTo>
                    <a:lnTo>
                      <a:pt x="259" y="163"/>
                    </a:lnTo>
                    <a:lnTo>
                      <a:pt x="257" y="168"/>
                    </a:lnTo>
                    <a:lnTo>
                      <a:pt x="255" y="172"/>
                    </a:lnTo>
                    <a:lnTo>
                      <a:pt x="254" y="176"/>
                    </a:lnTo>
                    <a:lnTo>
                      <a:pt x="252" y="181"/>
                    </a:lnTo>
                    <a:lnTo>
                      <a:pt x="251" y="185"/>
                    </a:lnTo>
                    <a:lnTo>
                      <a:pt x="249" y="189"/>
                    </a:lnTo>
                    <a:lnTo>
                      <a:pt x="247" y="193"/>
                    </a:lnTo>
                    <a:lnTo>
                      <a:pt x="246" y="197"/>
                    </a:lnTo>
                    <a:lnTo>
                      <a:pt x="244" y="201"/>
                    </a:lnTo>
                    <a:lnTo>
                      <a:pt x="243" y="204"/>
                    </a:lnTo>
                    <a:lnTo>
                      <a:pt x="242" y="207"/>
                    </a:lnTo>
                    <a:lnTo>
                      <a:pt x="241" y="210"/>
                    </a:lnTo>
                    <a:lnTo>
                      <a:pt x="240" y="213"/>
                    </a:lnTo>
                    <a:lnTo>
                      <a:pt x="239" y="215"/>
                    </a:lnTo>
                    <a:lnTo>
                      <a:pt x="238" y="217"/>
                    </a:lnTo>
                    <a:lnTo>
                      <a:pt x="237" y="218"/>
                    </a:lnTo>
                    <a:lnTo>
                      <a:pt x="236" y="221"/>
                    </a:lnTo>
                    <a:lnTo>
                      <a:pt x="235" y="224"/>
                    </a:lnTo>
                    <a:lnTo>
                      <a:pt x="233" y="227"/>
                    </a:lnTo>
                    <a:lnTo>
                      <a:pt x="230" y="230"/>
                    </a:lnTo>
                    <a:lnTo>
                      <a:pt x="227" y="234"/>
                    </a:lnTo>
                    <a:lnTo>
                      <a:pt x="224" y="238"/>
                    </a:lnTo>
                    <a:lnTo>
                      <a:pt x="220" y="241"/>
                    </a:lnTo>
                    <a:lnTo>
                      <a:pt x="216" y="244"/>
                    </a:lnTo>
                    <a:lnTo>
                      <a:pt x="212" y="248"/>
                    </a:lnTo>
                    <a:lnTo>
                      <a:pt x="207" y="251"/>
                    </a:lnTo>
                    <a:lnTo>
                      <a:pt x="203" y="253"/>
                    </a:lnTo>
                    <a:lnTo>
                      <a:pt x="198" y="256"/>
                    </a:lnTo>
                    <a:lnTo>
                      <a:pt x="193" y="258"/>
                    </a:lnTo>
                    <a:lnTo>
                      <a:pt x="188" y="259"/>
                    </a:lnTo>
                    <a:lnTo>
                      <a:pt x="184" y="260"/>
                    </a:lnTo>
                    <a:lnTo>
                      <a:pt x="179" y="260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4" y="260"/>
                    </a:lnTo>
                    <a:lnTo>
                      <a:pt x="172" y="260"/>
                    </a:lnTo>
                    <a:lnTo>
                      <a:pt x="170" y="260"/>
                    </a:lnTo>
                    <a:lnTo>
                      <a:pt x="167" y="260"/>
                    </a:lnTo>
                    <a:lnTo>
                      <a:pt x="165" y="259"/>
                    </a:lnTo>
                    <a:lnTo>
                      <a:pt x="162" y="259"/>
                    </a:lnTo>
                    <a:lnTo>
                      <a:pt x="160" y="259"/>
                    </a:lnTo>
                    <a:lnTo>
                      <a:pt x="157" y="258"/>
                    </a:lnTo>
                    <a:lnTo>
                      <a:pt x="155" y="257"/>
                    </a:lnTo>
                    <a:lnTo>
                      <a:pt x="152" y="257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3" y="254"/>
                    </a:lnTo>
                    <a:lnTo>
                      <a:pt x="140" y="253"/>
                    </a:lnTo>
                    <a:lnTo>
                      <a:pt x="137" y="252"/>
                    </a:lnTo>
                    <a:lnTo>
                      <a:pt x="135" y="250"/>
                    </a:lnTo>
                    <a:lnTo>
                      <a:pt x="132" y="249"/>
                    </a:lnTo>
                    <a:lnTo>
                      <a:pt x="129" y="247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1" y="242"/>
                    </a:lnTo>
                    <a:lnTo>
                      <a:pt x="118" y="240"/>
                    </a:lnTo>
                    <a:lnTo>
                      <a:pt x="116" y="238"/>
                    </a:lnTo>
                    <a:lnTo>
                      <a:pt x="114" y="235"/>
                    </a:lnTo>
                    <a:lnTo>
                      <a:pt x="112" y="233"/>
                    </a:lnTo>
                    <a:lnTo>
                      <a:pt x="110" y="230"/>
                    </a:lnTo>
                    <a:lnTo>
                      <a:pt x="108" y="227"/>
                    </a:lnTo>
                    <a:lnTo>
                      <a:pt x="106" y="225"/>
                    </a:lnTo>
                    <a:lnTo>
                      <a:pt x="104" y="221"/>
                    </a:lnTo>
                    <a:lnTo>
                      <a:pt x="103" y="218"/>
                    </a:lnTo>
                    <a:lnTo>
                      <a:pt x="101" y="215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7" y="204"/>
                    </a:lnTo>
                    <a:lnTo>
                      <a:pt x="95" y="200"/>
                    </a:lnTo>
                    <a:lnTo>
                      <a:pt x="93" y="196"/>
                    </a:lnTo>
                    <a:lnTo>
                      <a:pt x="92" y="192"/>
                    </a:lnTo>
                    <a:lnTo>
                      <a:pt x="90" y="188"/>
                    </a:lnTo>
                    <a:lnTo>
                      <a:pt x="88" y="184"/>
                    </a:lnTo>
                    <a:lnTo>
                      <a:pt x="87" y="179"/>
                    </a:lnTo>
                    <a:lnTo>
                      <a:pt x="85" y="175"/>
                    </a:lnTo>
                    <a:lnTo>
                      <a:pt x="83" y="171"/>
                    </a:lnTo>
                    <a:lnTo>
                      <a:pt x="81" y="167"/>
                    </a:lnTo>
                    <a:lnTo>
                      <a:pt x="80" y="162"/>
                    </a:lnTo>
                    <a:lnTo>
                      <a:pt x="78" y="158"/>
                    </a:lnTo>
                    <a:lnTo>
                      <a:pt x="76" y="154"/>
                    </a:lnTo>
                    <a:lnTo>
                      <a:pt x="75" y="150"/>
                    </a:lnTo>
                    <a:lnTo>
                      <a:pt x="73" y="146"/>
                    </a:lnTo>
                    <a:lnTo>
                      <a:pt x="72" y="143"/>
                    </a:lnTo>
                    <a:lnTo>
                      <a:pt x="70" y="139"/>
                    </a:lnTo>
                    <a:lnTo>
                      <a:pt x="69" y="136"/>
                    </a:lnTo>
                    <a:lnTo>
                      <a:pt x="68" y="132"/>
                    </a:lnTo>
                    <a:lnTo>
                      <a:pt x="67" y="129"/>
                    </a:lnTo>
                    <a:lnTo>
                      <a:pt x="66" y="127"/>
                    </a:lnTo>
                    <a:lnTo>
                      <a:pt x="65" y="124"/>
                    </a:lnTo>
                    <a:lnTo>
                      <a:pt x="64" y="122"/>
                    </a:lnTo>
                    <a:lnTo>
                      <a:pt x="63" y="120"/>
                    </a:lnTo>
                    <a:lnTo>
                      <a:pt x="62" y="118"/>
                    </a:lnTo>
                    <a:lnTo>
                      <a:pt x="62" y="117"/>
                    </a:lnTo>
                    <a:lnTo>
                      <a:pt x="61" y="116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0" y="115"/>
                    </a:lnTo>
                    <a:lnTo>
                      <a:pt x="59" y="115"/>
                    </a:lnTo>
                    <a:lnTo>
                      <a:pt x="58" y="114"/>
                    </a:lnTo>
                    <a:lnTo>
                      <a:pt x="56" y="114"/>
                    </a:lnTo>
                    <a:lnTo>
                      <a:pt x="54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49" y="112"/>
                    </a:lnTo>
                    <a:lnTo>
                      <a:pt x="47" y="111"/>
                    </a:lnTo>
                    <a:lnTo>
                      <a:pt x="45" y="111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1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8"/>
                    </a:lnTo>
                    <a:lnTo>
                      <a:pt x="39" y="107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3"/>
                    </a:lnTo>
                    <a:lnTo>
                      <a:pt x="36" y="101"/>
                    </a:lnTo>
                    <a:lnTo>
                      <a:pt x="35" y="98"/>
                    </a:lnTo>
                    <a:lnTo>
                      <a:pt x="34" y="96"/>
                    </a:lnTo>
                    <a:lnTo>
                      <a:pt x="32" y="93"/>
                    </a:lnTo>
                    <a:lnTo>
                      <a:pt x="31" y="90"/>
                    </a:lnTo>
                    <a:lnTo>
                      <a:pt x="30" y="87"/>
                    </a:lnTo>
                    <a:lnTo>
                      <a:pt x="28" y="84"/>
                    </a:lnTo>
                    <a:lnTo>
                      <a:pt x="27" y="81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20" y="68"/>
                    </a:lnTo>
                    <a:lnTo>
                      <a:pt x="19" y="65"/>
                    </a:lnTo>
                    <a:lnTo>
                      <a:pt x="17" y="62"/>
                    </a:lnTo>
                    <a:lnTo>
                      <a:pt x="16" y="59"/>
                    </a:lnTo>
                    <a:lnTo>
                      <a:pt x="15" y="56"/>
                    </a:lnTo>
                    <a:lnTo>
                      <a:pt x="13" y="53"/>
                    </a:lnTo>
                    <a:lnTo>
                      <a:pt x="12" y="51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36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4" name="Freeform 70"/>
              <p:cNvSpPr>
                <a:spLocks/>
              </p:cNvSpPr>
              <p:nvPr/>
            </p:nvSpPr>
            <p:spPr bwMode="auto">
              <a:xfrm>
                <a:off x="675556" y="1812380"/>
                <a:ext cx="520700" cy="412750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9" y="47"/>
                  </a:cxn>
                  <a:cxn ang="0">
                    <a:pos x="41" y="75"/>
                  </a:cxn>
                  <a:cxn ang="0">
                    <a:pos x="48" y="91"/>
                  </a:cxn>
                  <a:cxn ang="0">
                    <a:pos x="57" y="95"/>
                  </a:cxn>
                  <a:cxn ang="0">
                    <a:pos x="72" y="101"/>
                  </a:cxn>
                  <a:cxn ang="0">
                    <a:pos x="74" y="111"/>
                  </a:cxn>
                  <a:cxn ang="0">
                    <a:pos x="86" y="146"/>
                  </a:cxn>
                  <a:cxn ang="0">
                    <a:pos x="102" y="188"/>
                  </a:cxn>
                  <a:cxn ang="0">
                    <a:pos x="114" y="216"/>
                  </a:cxn>
                  <a:cxn ang="0">
                    <a:pos x="129" y="233"/>
                  </a:cxn>
                  <a:cxn ang="0">
                    <a:pos x="165" y="248"/>
                  </a:cxn>
                  <a:cxn ang="0">
                    <a:pos x="201" y="241"/>
                  </a:cxn>
                  <a:cxn ang="0">
                    <a:pos x="220" y="228"/>
                  </a:cxn>
                  <a:cxn ang="0">
                    <a:pos x="227" y="213"/>
                  </a:cxn>
                  <a:cxn ang="0">
                    <a:pos x="240" y="174"/>
                  </a:cxn>
                  <a:cxn ang="0">
                    <a:pos x="254" y="131"/>
                  </a:cxn>
                  <a:cxn ang="0">
                    <a:pos x="260" y="106"/>
                  </a:cxn>
                  <a:cxn ang="0">
                    <a:pos x="268" y="103"/>
                  </a:cxn>
                  <a:cxn ang="0">
                    <a:pos x="286" y="97"/>
                  </a:cxn>
                  <a:cxn ang="0">
                    <a:pos x="290" y="90"/>
                  </a:cxn>
                  <a:cxn ang="0">
                    <a:pos x="298" y="69"/>
                  </a:cxn>
                  <a:cxn ang="0">
                    <a:pos x="308" y="45"/>
                  </a:cxn>
                  <a:cxn ang="0">
                    <a:pos x="314" y="30"/>
                  </a:cxn>
                  <a:cxn ang="0">
                    <a:pos x="314" y="22"/>
                  </a:cxn>
                  <a:cxn ang="0">
                    <a:pos x="311" y="14"/>
                  </a:cxn>
                  <a:cxn ang="0">
                    <a:pos x="308" y="5"/>
                  </a:cxn>
                  <a:cxn ang="0">
                    <a:pos x="315" y="2"/>
                  </a:cxn>
                  <a:cxn ang="0">
                    <a:pos x="324" y="5"/>
                  </a:cxn>
                  <a:cxn ang="0">
                    <a:pos x="328" y="18"/>
                  </a:cxn>
                  <a:cxn ang="0">
                    <a:pos x="325" y="38"/>
                  </a:cxn>
                  <a:cxn ang="0">
                    <a:pos x="323" y="45"/>
                  </a:cxn>
                  <a:cxn ang="0">
                    <a:pos x="317" y="61"/>
                  </a:cxn>
                  <a:cxn ang="0">
                    <a:pos x="308" y="82"/>
                  </a:cxn>
                  <a:cxn ang="0">
                    <a:pos x="298" y="101"/>
                  </a:cxn>
                  <a:cxn ang="0">
                    <a:pos x="284" y="110"/>
                  </a:cxn>
                  <a:cxn ang="0">
                    <a:pos x="275" y="115"/>
                  </a:cxn>
                  <a:cxn ang="0">
                    <a:pos x="271" y="128"/>
                  </a:cxn>
                  <a:cxn ang="0">
                    <a:pos x="260" y="159"/>
                  </a:cxn>
                  <a:cxn ang="0">
                    <a:pos x="247" y="193"/>
                  </a:cxn>
                  <a:cxn ang="0">
                    <a:pos x="238" y="217"/>
                  </a:cxn>
                  <a:cxn ang="0">
                    <a:pos x="220" y="241"/>
                  </a:cxn>
                  <a:cxn ang="0">
                    <a:pos x="184" y="260"/>
                  </a:cxn>
                  <a:cxn ang="0">
                    <a:pos x="165" y="259"/>
                  </a:cxn>
                  <a:cxn ang="0">
                    <a:pos x="143" y="254"/>
                  </a:cxn>
                  <a:cxn ang="0">
                    <a:pos x="121" y="242"/>
                  </a:cxn>
                  <a:cxn ang="0">
                    <a:pos x="104" y="221"/>
                  </a:cxn>
                  <a:cxn ang="0">
                    <a:pos x="92" y="192"/>
                  </a:cxn>
                  <a:cxn ang="0">
                    <a:pos x="78" y="158"/>
                  </a:cxn>
                  <a:cxn ang="0">
                    <a:pos x="67" y="129"/>
                  </a:cxn>
                  <a:cxn ang="0">
                    <a:pos x="61" y="115"/>
                  </a:cxn>
                  <a:cxn ang="0">
                    <a:pos x="53" y="113"/>
                  </a:cxn>
                  <a:cxn ang="0">
                    <a:pos x="40" y="109"/>
                  </a:cxn>
                  <a:cxn ang="0">
                    <a:pos x="36" y="101"/>
                  </a:cxn>
                  <a:cxn ang="0">
                    <a:pos x="25" y="78"/>
                  </a:cxn>
                  <a:cxn ang="0">
                    <a:pos x="13" y="53"/>
                  </a:cxn>
                  <a:cxn ang="0">
                    <a:pos x="7" y="40"/>
                  </a:cxn>
                  <a:cxn ang="0">
                    <a:pos x="0" y="17"/>
                  </a:cxn>
                  <a:cxn ang="0">
                    <a:pos x="4" y="3"/>
                  </a:cxn>
                  <a:cxn ang="0">
                    <a:pos x="13" y="0"/>
                  </a:cxn>
                  <a:cxn ang="0">
                    <a:pos x="24" y="2"/>
                  </a:cxn>
                </a:cxnLst>
                <a:rect l="0" t="0" r="r" b="b"/>
                <a:pathLst>
                  <a:path w="328" h="260">
                    <a:moveTo>
                      <a:pt x="30" y="15"/>
                    </a:move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9" y="25"/>
                    </a:lnTo>
                    <a:lnTo>
                      <a:pt x="20" y="28"/>
                    </a:lnTo>
                    <a:lnTo>
                      <a:pt x="21" y="31"/>
                    </a:lnTo>
                    <a:lnTo>
                      <a:pt x="23" y="34"/>
                    </a:lnTo>
                    <a:lnTo>
                      <a:pt x="24" y="37"/>
                    </a:lnTo>
                    <a:lnTo>
                      <a:pt x="26" y="40"/>
                    </a:lnTo>
                    <a:lnTo>
                      <a:pt x="27" y="44"/>
                    </a:lnTo>
                    <a:lnTo>
                      <a:pt x="29" y="47"/>
                    </a:lnTo>
                    <a:lnTo>
                      <a:pt x="30" y="51"/>
                    </a:lnTo>
                    <a:lnTo>
                      <a:pt x="32" y="54"/>
                    </a:lnTo>
                    <a:lnTo>
                      <a:pt x="33" y="58"/>
                    </a:lnTo>
                    <a:lnTo>
                      <a:pt x="35" y="61"/>
                    </a:lnTo>
                    <a:lnTo>
                      <a:pt x="36" y="65"/>
                    </a:lnTo>
                    <a:lnTo>
                      <a:pt x="38" y="68"/>
                    </a:lnTo>
                    <a:lnTo>
                      <a:pt x="39" y="72"/>
                    </a:lnTo>
                    <a:lnTo>
                      <a:pt x="41" y="75"/>
                    </a:lnTo>
                    <a:lnTo>
                      <a:pt x="42" y="78"/>
                    </a:lnTo>
                    <a:lnTo>
                      <a:pt x="43" y="80"/>
                    </a:lnTo>
                    <a:lnTo>
                      <a:pt x="45" y="83"/>
                    </a:lnTo>
                    <a:lnTo>
                      <a:pt x="46" y="85"/>
                    </a:lnTo>
                    <a:lnTo>
                      <a:pt x="47" y="87"/>
                    </a:lnTo>
                    <a:lnTo>
                      <a:pt x="47" y="89"/>
                    </a:lnTo>
                    <a:lnTo>
                      <a:pt x="48" y="90"/>
                    </a:lnTo>
                    <a:lnTo>
                      <a:pt x="48" y="91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4"/>
                    </a:lnTo>
                    <a:lnTo>
                      <a:pt x="55" y="94"/>
                    </a:lnTo>
                    <a:lnTo>
                      <a:pt x="57" y="95"/>
                    </a:lnTo>
                    <a:lnTo>
                      <a:pt x="59" y="96"/>
                    </a:lnTo>
                    <a:lnTo>
                      <a:pt x="61" y="97"/>
                    </a:lnTo>
                    <a:lnTo>
                      <a:pt x="64" y="98"/>
                    </a:lnTo>
                    <a:lnTo>
                      <a:pt x="66" y="98"/>
                    </a:lnTo>
                    <a:lnTo>
                      <a:pt x="68" y="99"/>
                    </a:lnTo>
                    <a:lnTo>
                      <a:pt x="70" y="100"/>
                    </a:lnTo>
                    <a:lnTo>
                      <a:pt x="71" y="100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2" y="103"/>
                    </a:lnTo>
                    <a:lnTo>
                      <a:pt x="72" y="105"/>
                    </a:lnTo>
                    <a:lnTo>
                      <a:pt x="73" y="108"/>
                    </a:lnTo>
                    <a:lnTo>
                      <a:pt x="74" y="111"/>
                    </a:lnTo>
                    <a:lnTo>
                      <a:pt x="75" y="114"/>
                    </a:lnTo>
                    <a:lnTo>
                      <a:pt x="76" y="118"/>
                    </a:lnTo>
                    <a:lnTo>
                      <a:pt x="77" y="122"/>
                    </a:lnTo>
                    <a:lnTo>
                      <a:pt x="79" y="126"/>
                    </a:lnTo>
                    <a:lnTo>
                      <a:pt x="80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6" y="146"/>
                    </a:lnTo>
                    <a:lnTo>
                      <a:pt x="88" y="151"/>
                    </a:lnTo>
                    <a:lnTo>
                      <a:pt x="90" y="157"/>
                    </a:lnTo>
                    <a:lnTo>
                      <a:pt x="92" y="162"/>
                    </a:lnTo>
                    <a:lnTo>
                      <a:pt x="94" y="168"/>
                    </a:lnTo>
                    <a:lnTo>
                      <a:pt x="96" y="173"/>
                    </a:lnTo>
                    <a:lnTo>
                      <a:pt x="98" y="178"/>
                    </a:lnTo>
                    <a:lnTo>
                      <a:pt x="100" y="183"/>
                    </a:lnTo>
                    <a:lnTo>
                      <a:pt x="102" y="188"/>
                    </a:lnTo>
                    <a:lnTo>
                      <a:pt x="103" y="193"/>
                    </a:lnTo>
                    <a:lnTo>
                      <a:pt x="105" y="197"/>
                    </a:lnTo>
                    <a:lnTo>
                      <a:pt x="107" y="201"/>
                    </a:lnTo>
                    <a:lnTo>
                      <a:pt x="109" y="205"/>
                    </a:lnTo>
                    <a:lnTo>
                      <a:pt x="110" y="208"/>
                    </a:lnTo>
                    <a:lnTo>
                      <a:pt x="112" y="211"/>
                    </a:lnTo>
                    <a:lnTo>
                      <a:pt x="113" y="214"/>
                    </a:lnTo>
                    <a:lnTo>
                      <a:pt x="114" y="216"/>
                    </a:lnTo>
                    <a:lnTo>
                      <a:pt x="115" y="217"/>
                    </a:lnTo>
                    <a:lnTo>
                      <a:pt x="116" y="218"/>
                    </a:lnTo>
                    <a:lnTo>
                      <a:pt x="117" y="220"/>
                    </a:lnTo>
                    <a:lnTo>
                      <a:pt x="118" y="223"/>
                    </a:lnTo>
                    <a:lnTo>
                      <a:pt x="120" y="225"/>
                    </a:lnTo>
                    <a:lnTo>
                      <a:pt x="123" y="228"/>
                    </a:lnTo>
                    <a:lnTo>
                      <a:pt x="126" y="230"/>
                    </a:lnTo>
                    <a:lnTo>
                      <a:pt x="129" y="233"/>
                    </a:lnTo>
                    <a:lnTo>
                      <a:pt x="133" y="236"/>
                    </a:lnTo>
                    <a:lnTo>
                      <a:pt x="137" y="238"/>
                    </a:lnTo>
                    <a:lnTo>
                      <a:pt x="141" y="240"/>
                    </a:lnTo>
                    <a:lnTo>
                      <a:pt x="146" y="243"/>
                    </a:lnTo>
                    <a:lnTo>
                      <a:pt x="150" y="244"/>
                    </a:lnTo>
                    <a:lnTo>
                      <a:pt x="155" y="246"/>
                    </a:lnTo>
                    <a:lnTo>
                      <a:pt x="160" y="247"/>
                    </a:lnTo>
                    <a:lnTo>
                      <a:pt x="165" y="248"/>
                    </a:lnTo>
                    <a:lnTo>
                      <a:pt x="170" y="249"/>
                    </a:lnTo>
                    <a:lnTo>
                      <a:pt x="175" y="249"/>
                    </a:lnTo>
                    <a:lnTo>
                      <a:pt x="180" y="248"/>
                    </a:lnTo>
                    <a:lnTo>
                      <a:pt x="185" y="248"/>
                    </a:lnTo>
                    <a:lnTo>
                      <a:pt x="189" y="246"/>
                    </a:lnTo>
                    <a:lnTo>
                      <a:pt x="194" y="245"/>
                    </a:lnTo>
                    <a:lnTo>
                      <a:pt x="198" y="243"/>
                    </a:lnTo>
                    <a:lnTo>
                      <a:pt x="201" y="241"/>
                    </a:lnTo>
                    <a:lnTo>
                      <a:pt x="205" y="239"/>
                    </a:lnTo>
                    <a:lnTo>
                      <a:pt x="208" y="237"/>
                    </a:lnTo>
                    <a:lnTo>
                      <a:pt x="211" y="235"/>
                    </a:lnTo>
                    <a:lnTo>
                      <a:pt x="213" y="233"/>
                    </a:lnTo>
                    <a:lnTo>
                      <a:pt x="215" y="232"/>
                    </a:lnTo>
                    <a:lnTo>
                      <a:pt x="217" y="230"/>
                    </a:lnTo>
                    <a:lnTo>
                      <a:pt x="218" y="229"/>
                    </a:lnTo>
                    <a:lnTo>
                      <a:pt x="220" y="228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21" y="226"/>
                    </a:lnTo>
                    <a:lnTo>
                      <a:pt x="222" y="224"/>
                    </a:lnTo>
                    <a:lnTo>
                      <a:pt x="223" y="222"/>
                    </a:lnTo>
                    <a:lnTo>
                      <a:pt x="224" y="220"/>
                    </a:lnTo>
                    <a:lnTo>
                      <a:pt x="225" y="217"/>
                    </a:lnTo>
                    <a:lnTo>
                      <a:pt x="227" y="213"/>
                    </a:lnTo>
                    <a:lnTo>
                      <a:pt x="228" y="209"/>
                    </a:lnTo>
                    <a:lnTo>
                      <a:pt x="230" y="205"/>
                    </a:lnTo>
                    <a:lnTo>
                      <a:pt x="231" y="200"/>
                    </a:lnTo>
                    <a:lnTo>
                      <a:pt x="233" y="196"/>
                    </a:lnTo>
                    <a:lnTo>
                      <a:pt x="235" y="191"/>
                    </a:lnTo>
                    <a:lnTo>
                      <a:pt x="237" y="185"/>
                    </a:lnTo>
                    <a:lnTo>
                      <a:pt x="238" y="180"/>
                    </a:lnTo>
                    <a:lnTo>
                      <a:pt x="240" y="174"/>
                    </a:lnTo>
                    <a:lnTo>
                      <a:pt x="242" y="169"/>
                    </a:lnTo>
                    <a:lnTo>
                      <a:pt x="244" y="163"/>
                    </a:lnTo>
                    <a:lnTo>
                      <a:pt x="245" y="157"/>
                    </a:lnTo>
                    <a:lnTo>
                      <a:pt x="247" y="152"/>
                    </a:lnTo>
                    <a:lnTo>
                      <a:pt x="249" y="146"/>
                    </a:lnTo>
                    <a:lnTo>
                      <a:pt x="251" y="141"/>
                    </a:lnTo>
                    <a:lnTo>
                      <a:pt x="252" y="136"/>
                    </a:lnTo>
                    <a:lnTo>
                      <a:pt x="254" y="131"/>
                    </a:lnTo>
                    <a:lnTo>
                      <a:pt x="255" y="126"/>
                    </a:lnTo>
                    <a:lnTo>
                      <a:pt x="256" y="122"/>
                    </a:lnTo>
                    <a:lnTo>
                      <a:pt x="257" y="118"/>
                    </a:lnTo>
                    <a:lnTo>
                      <a:pt x="258" y="115"/>
                    </a:lnTo>
                    <a:lnTo>
                      <a:pt x="259" y="112"/>
                    </a:lnTo>
                    <a:lnTo>
                      <a:pt x="260" y="109"/>
                    </a:lnTo>
                    <a:lnTo>
                      <a:pt x="260" y="107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5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8" y="103"/>
                    </a:lnTo>
                    <a:lnTo>
                      <a:pt x="270" y="102"/>
                    </a:lnTo>
                    <a:lnTo>
                      <a:pt x="273" y="101"/>
                    </a:lnTo>
                    <a:lnTo>
                      <a:pt x="276" y="101"/>
                    </a:lnTo>
                    <a:lnTo>
                      <a:pt x="278" y="100"/>
                    </a:lnTo>
                    <a:lnTo>
                      <a:pt x="281" y="99"/>
                    </a:lnTo>
                    <a:lnTo>
                      <a:pt x="283" y="98"/>
                    </a:lnTo>
                    <a:lnTo>
                      <a:pt x="285" y="97"/>
                    </a:lnTo>
                    <a:lnTo>
                      <a:pt x="286" y="97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8" y="96"/>
                    </a:lnTo>
                    <a:lnTo>
                      <a:pt x="288" y="96"/>
                    </a:lnTo>
                    <a:lnTo>
                      <a:pt x="288" y="95"/>
                    </a:lnTo>
                    <a:lnTo>
                      <a:pt x="289" y="94"/>
                    </a:lnTo>
                    <a:lnTo>
                      <a:pt x="289" y="92"/>
                    </a:lnTo>
                    <a:lnTo>
                      <a:pt x="290" y="90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4"/>
                    </a:lnTo>
                    <a:lnTo>
                      <a:pt x="294" y="81"/>
                    </a:lnTo>
                    <a:lnTo>
                      <a:pt x="295" y="78"/>
                    </a:lnTo>
                    <a:lnTo>
                      <a:pt x="296" y="75"/>
                    </a:lnTo>
                    <a:lnTo>
                      <a:pt x="297" y="72"/>
                    </a:lnTo>
                    <a:lnTo>
                      <a:pt x="298" y="69"/>
                    </a:lnTo>
                    <a:lnTo>
                      <a:pt x="299" y="66"/>
                    </a:lnTo>
                    <a:lnTo>
                      <a:pt x="301" y="63"/>
                    </a:lnTo>
                    <a:lnTo>
                      <a:pt x="302" y="60"/>
                    </a:lnTo>
                    <a:lnTo>
                      <a:pt x="303" y="57"/>
                    </a:lnTo>
                    <a:lnTo>
                      <a:pt x="304" y="54"/>
                    </a:lnTo>
                    <a:lnTo>
                      <a:pt x="306" y="51"/>
                    </a:lnTo>
                    <a:lnTo>
                      <a:pt x="307" y="48"/>
                    </a:lnTo>
                    <a:lnTo>
                      <a:pt x="308" y="45"/>
                    </a:lnTo>
                    <a:lnTo>
                      <a:pt x="309" y="43"/>
                    </a:lnTo>
                    <a:lnTo>
                      <a:pt x="310" y="40"/>
                    </a:lnTo>
                    <a:lnTo>
                      <a:pt x="311" y="38"/>
                    </a:lnTo>
                    <a:lnTo>
                      <a:pt x="311" y="36"/>
                    </a:lnTo>
                    <a:lnTo>
                      <a:pt x="312" y="34"/>
                    </a:lnTo>
                    <a:lnTo>
                      <a:pt x="313" y="32"/>
                    </a:lnTo>
                    <a:lnTo>
                      <a:pt x="313" y="31"/>
                    </a:lnTo>
                    <a:lnTo>
                      <a:pt x="314" y="30"/>
                    </a:lnTo>
                    <a:lnTo>
                      <a:pt x="314" y="29"/>
                    </a:lnTo>
                    <a:lnTo>
                      <a:pt x="314" y="29"/>
                    </a:lnTo>
                    <a:lnTo>
                      <a:pt x="313" y="28"/>
                    </a:lnTo>
                    <a:lnTo>
                      <a:pt x="313" y="27"/>
                    </a:lnTo>
                    <a:lnTo>
                      <a:pt x="313" y="26"/>
                    </a:lnTo>
                    <a:lnTo>
                      <a:pt x="314" y="25"/>
                    </a:lnTo>
                    <a:lnTo>
                      <a:pt x="314" y="23"/>
                    </a:lnTo>
                    <a:lnTo>
                      <a:pt x="314" y="22"/>
                    </a:lnTo>
                    <a:lnTo>
                      <a:pt x="314" y="21"/>
                    </a:lnTo>
                    <a:lnTo>
                      <a:pt x="315" y="20"/>
                    </a:lnTo>
                    <a:lnTo>
                      <a:pt x="315" y="19"/>
                    </a:lnTo>
                    <a:lnTo>
                      <a:pt x="314" y="18"/>
                    </a:lnTo>
                    <a:lnTo>
                      <a:pt x="314" y="17"/>
                    </a:lnTo>
                    <a:lnTo>
                      <a:pt x="313" y="16"/>
                    </a:lnTo>
                    <a:lnTo>
                      <a:pt x="312" y="15"/>
                    </a:lnTo>
                    <a:lnTo>
                      <a:pt x="311" y="14"/>
                    </a:lnTo>
                    <a:lnTo>
                      <a:pt x="309" y="14"/>
                    </a:lnTo>
                    <a:lnTo>
                      <a:pt x="307" y="13"/>
                    </a:lnTo>
                    <a:lnTo>
                      <a:pt x="307" y="12"/>
                    </a:lnTo>
                    <a:lnTo>
                      <a:pt x="307" y="10"/>
                    </a:lnTo>
                    <a:lnTo>
                      <a:pt x="308" y="9"/>
                    </a:lnTo>
                    <a:lnTo>
                      <a:pt x="308" y="7"/>
                    </a:lnTo>
                    <a:lnTo>
                      <a:pt x="308" y="6"/>
                    </a:lnTo>
                    <a:lnTo>
                      <a:pt x="308" y="5"/>
                    </a:lnTo>
                    <a:lnTo>
                      <a:pt x="308" y="3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3" y="2"/>
                    </a:lnTo>
                    <a:lnTo>
                      <a:pt x="314" y="2"/>
                    </a:lnTo>
                    <a:lnTo>
                      <a:pt x="315" y="2"/>
                    </a:lnTo>
                    <a:lnTo>
                      <a:pt x="317" y="3"/>
                    </a:lnTo>
                    <a:lnTo>
                      <a:pt x="318" y="3"/>
                    </a:lnTo>
                    <a:lnTo>
                      <a:pt x="319" y="3"/>
                    </a:lnTo>
                    <a:lnTo>
                      <a:pt x="320" y="4"/>
                    </a:lnTo>
                    <a:lnTo>
                      <a:pt x="321" y="4"/>
                    </a:lnTo>
                    <a:lnTo>
                      <a:pt x="322" y="4"/>
                    </a:lnTo>
                    <a:lnTo>
                      <a:pt x="323" y="5"/>
                    </a:lnTo>
                    <a:lnTo>
                      <a:pt x="324" y="5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9"/>
                    </a:lnTo>
                    <a:lnTo>
                      <a:pt x="328" y="11"/>
                    </a:lnTo>
                    <a:lnTo>
                      <a:pt x="328" y="13"/>
                    </a:lnTo>
                    <a:lnTo>
                      <a:pt x="328" y="15"/>
                    </a:lnTo>
                    <a:lnTo>
                      <a:pt x="328" y="18"/>
                    </a:lnTo>
                    <a:lnTo>
                      <a:pt x="328" y="21"/>
                    </a:lnTo>
                    <a:lnTo>
                      <a:pt x="328" y="24"/>
                    </a:lnTo>
                    <a:lnTo>
                      <a:pt x="327" y="27"/>
                    </a:lnTo>
                    <a:lnTo>
                      <a:pt x="327" y="30"/>
                    </a:lnTo>
                    <a:lnTo>
                      <a:pt x="326" y="33"/>
                    </a:lnTo>
                    <a:lnTo>
                      <a:pt x="326" y="35"/>
                    </a:lnTo>
                    <a:lnTo>
                      <a:pt x="326" y="37"/>
                    </a:lnTo>
                    <a:lnTo>
                      <a:pt x="325" y="38"/>
                    </a:lnTo>
                    <a:lnTo>
                      <a:pt x="325" y="39"/>
                    </a:lnTo>
                    <a:lnTo>
                      <a:pt x="325" y="40"/>
                    </a:lnTo>
                    <a:lnTo>
                      <a:pt x="325" y="40"/>
                    </a:lnTo>
                    <a:lnTo>
                      <a:pt x="325" y="41"/>
                    </a:lnTo>
                    <a:lnTo>
                      <a:pt x="324" y="42"/>
                    </a:lnTo>
                    <a:lnTo>
                      <a:pt x="324" y="43"/>
                    </a:lnTo>
                    <a:lnTo>
                      <a:pt x="324" y="44"/>
                    </a:lnTo>
                    <a:lnTo>
                      <a:pt x="323" y="45"/>
                    </a:lnTo>
                    <a:lnTo>
                      <a:pt x="322" y="47"/>
                    </a:lnTo>
                    <a:lnTo>
                      <a:pt x="322" y="48"/>
                    </a:lnTo>
                    <a:lnTo>
                      <a:pt x="321" y="50"/>
                    </a:lnTo>
                    <a:lnTo>
                      <a:pt x="320" y="52"/>
                    </a:lnTo>
                    <a:lnTo>
                      <a:pt x="319" y="54"/>
                    </a:lnTo>
                    <a:lnTo>
                      <a:pt x="319" y="57"/>
                    </a:lnTo>
                    <a:lnTo>
                      <a:pt x="318" y="59"/>
                    </a:lnTo>
                    <a:lnTo>
                      <a:pt x="317" y="61"/>
                    </a:lnTo>
                    <a:lnTo>
                      <a:pt x="316" y="64"/>
                    </a:lnTo>
                    <a:lnTo>
                      <a:pt x="314" y="66"/>
                    </a:lnTo>
                    <a:lnTo>
                      <a:pt x="313" y="69"/>
                    </a:lnTo>
                    <a:lnTo>
                      <a:pt x="312" y="71"/>
                    </a:lnTo>
                    <a:lnTo>
                      <a:pt x="311" y="74"/>
                    </a:lnTo>
                    <a:lnTo>
                      <a:pt x="310" y="77"/>
                    </a:lnTo>
                    <a:lnTo>
                      <a:pt x="309" y="79"/>
                    </a:lnTo>
                    <a:lnTo>
                      <a:pt x="308" y="82"/>
                    </a:lnTo>
                    <a:lnTo>
                      <a:pt x="307" y="84"/>
                    </a:lnTo>
                    <a:lnTo>
                      <a:pt x="305" y="87"/>
                    </a:lnTo>
                    <a:lnTo>
                      <a:pt x="304" y="90"/>
                    </a:lnTo>
                    <a:lnTo>
                      <a:pt x="303" y="92"/>
                    </a:lnTo>
                    <a:lnTo>
                      <a:pt x="302" y="94"/>
                    </a:lnTo>
                    <a:lnTo>
                      <a:pt x="301" y="97"/>
                    </a:lnTo>
                    <a:lnTo>
                      <a:pt x="300" y="99"/>
                    </a:lnTo>
                    <a:lnTo>
                      <a:pt x="298" y="101"/>
                    </a:lnTo>
                    <a:lnTo>
                      <a:pt x="297" y="103"/>
                    </a:lnTo>
                    <a:lnTo>
                      <a:pt x="296" y="104"/>
                    </a:lnTo>
                    <a:lnTo>
                      <a:pt x="294" y="105"/>
                    </a:lnTo>
                    <a:lnTo>
                      <a:pt x="292" y="106"/>
                    </a:lnTo>
                    <a:lnTo>
                      <a:pt x="290" y="107"/>
                    </a:lnTo>
                    <a:lnTo>
                      <a:pt x="288" y="108"/>
                    </a:lnTo>
                    <a:lnTo>
                      <a:pt x="286" y="109"/>
                    </a:lnTo>
                    <a:lnTo>
                      <a:pt x="284" y="110"/>
                    </a:lnTo>
                    <a:lnTo>
                      <a:pt x="282" y="111"/>
                    </a:lnTo>
                    <a:lnTo>
                      <a:pt x="281" y="112"/>
                    </a:lnTo>
                    <a:lnTo>
                      <a:pt x="279" y="113"/>
                    </a:lnTo>
                    <a:lnTo>
                      <a:pt x="278" y="113"/>
                    </a:lnTo>
                    <a:lnTo>
                      <a:pt x="277" y="114"/>
                    </a:lnTo>
                    <a:lnTo>
                      <a:pt x="276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5" y="116"/>
                    </a:lnTo>
                    <a:lnTo>
                      <a:pt x="275" y="116"/>
                    </a:lnTo>
                    <a:lnTo>
                      <a:pt x="274" y="117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3" y="123"/>
                    </a:lnTo>
                    <a:lnTo>
                      <a:pt x="272" y="125"/>
                    </a:lnTo>
                    <a:lnTo>
                      <a:pt x="271" y="128"/>
                    </a:lnTo>
                    <a:lnTo>
                      <a:pt x="270" y="131"/>
                    </a:lnTo>
                    <a:lnTo>
                      <a:pt x="269" y="134"/>
                    </a:lnTo>
                    <a:lnTo>
                      <a:pt x="268" y="138"/>
                    </a:lnTo>
                    <a:lnTo>
                      <a:pt x="266" y="142"/>
                    </a:lnTo>
                    <a:lnTo>
                      <a:pt x="265" y="146"/>
                    </a:lnTo>
                    <a:lnTo>
                      <a:pt x="263" y="150"/>
                    </a:lnTo>
                    <a:lnTo>
                      <a:pt x="262" y="154"/>
                    </a:lnTo>
                    <a:lnTo>
                      <a:pt x="260" y="159"/>
                    </a:lnTo>
                    <a:lnTo>
                      <a:pt x="259" y="163"/>
                    </a:lnTo>
                    <a:lnTo>
                      <a:pt x="257" y="168"/>
                    </a:lnTo>
                    <a:lnTo>
                      <a:pt x="255" y="172"/>
                    </a:lnTo>
                    <a:lnTo>
                      <a:pt x="254" y="176"/>
                    </a:lnTo>
                    <a:lnTo>
                      <a:pt x="252" y="181"/>
                    </a:lnTo>
                    <a:lnTo>
                      <a:pt x="251" y="185"/>
                    </a:lnTo>
                    <a:lnTo>
                      <a:pt x="249" y="189"/>
                    </a:lnTo>
                    <a:lnTo>
                      <a:pt x="247" y="193"/>
                    </a:lnTo>
                    <a:lnTo>
                      <a:pt x="246" y="197"/>
                    </a:lnTo>
                    <a:lnTo>
                      <a:pt x="244" y="201"/>
                    </a:lnTo>
                    <a:lnTo>
                      <a:pt x="243" y="204"/>
                    </a:lnTo>
                    <a:lnTo>
                      <a:pt x="242" y="207"/>
                    </a:lnTo>
                    <a:lnTo>
                      <a:pt x="241" y="210"/>
                    </a:lnTo>
                    <a:lnTo>
                      <a:pt x="240" y="213"/>
                    </a:lnTo>
                    <a:lnTo>
                      <a:pt x="239" y="215"/>
                    </a:lnTo>
                    <a:lnTo>
                      <a:pt x="238" y="217"/>
                    </a:lnTo>
                    <a:lnTo>
                      <a:pt x="237" y="218"/>
                    </a:lnTo>
                    <a:lnTo>
                      <a:pt x="236" y="221"/>
                    </a:lnTo>
                    <a:lnTo>
                      <a:pt x="235" y="224"/>
                    </a:lnTo>
                    <a:lnTo>
                      <a:pt x="233" y="227"/>
                    </a:lnTo>
                    <a:lnTo>
                      <a:pt x="230" y="230"/>
                    </a:lnTo>
                    <a:lnTo>
                      <a:pt x="227" y="234"/>
                    </a:lnTo>
                    <a:lnTo>
                      <a:pt x="224" y="238"/>
                    </a:lnTo>
                    <a:lnTo>
                      <a:pt x="220" y="241"/>
                    </a:lnTo>
                    <a:lnTo>
                      <a:pt x="216" y="244"/>
                    </a:lnTo>
                    <a:lnTo>
                      <a:pt x="212" y="248"/>
                    </a:lnTo>
                    <a:lnTo>
                      <a:pt x="207" y="251"/>
                    </a:lnTo>
                    <a:lnTo>
                      <a:pt x="203" y="253"/>
                    </a:lnTo>
                    <a:lnTo>
                      <a:pt x="198" y="256"/>
                    </a:lnTo>
                    <a:lnTo>
                      <a:pt x="193" y="258"/>
                    </a:lnTo>
                    <a:lnTo>
                      <a:pt x="188" y="259"/>
                    </a:lnTo>
                    <a:lnTo>
                      <a:pt x="184" y="260"/>
                    </a:lnTo>
                    <a:lnTo>
                      <a:pt x="179" y="260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4" y="260"/>
                    </a:lnTo>
                    <a:lnTo>
                      <a:pt x="172" y="260"/>
                    </a:lnTo>
                    <a:lnTo>
                      <a:pt x="170" y="260"/>
                    </a:lnTo>
                    <a:lnTo>
                      <a:pt x="167" y="260"/>
                    </a:lnTo>
                    <a:lnTo>
                      <a:pt x="165" y="259"/>
                    </a:lnTo>
                    <a:lnTo>
                      <a:pt x="162" y="259"/>
                    </a:lnTo>
                    <a:lnTo>
                      <a:pt x="160" y="259"/>
                    </a:lnTo>
                    <a:lnTo>
                      <a:pt x="157" y="258"/>
                    </a:lnTo>
                    <a:lnTo>
                      <a:pt x="155" y="257"/>
                    </a:lnTo>
                    <a:lnTo>
                      <a:pt x="152" y="257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3" y="254"/>
                    </a:lnTo>
                    <a:lnTo>
                      <a:pt x="140" y="253"/>
                    </a:lnTo>
                    <a:lnTo>
                      <a:pt x="137" y="252"/>
                    </a:lnTo>
                    <a:lnTo>
                      <a:pt x="135" y="250"/>
                    </a:lnTo>
                    <a:lnTo>
                      <a:pt x="132" y="249"/>
                    </a:lnTo>
                    <a:lnTo>
                      <a:pt x="129" y="247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1" y="242"/>
                    </a:lnTo>
                    <a:lnTo>
                      <a:pt x="118" y="240"/>
                    </a:lnTo>
                    <a:lnTo>
                      <a:pt x="116" y="238"/>
                    </a:lnTo>
                    <a:lnTo>
                      <a:pt x="114" y="235"/>
                    </a:lnTo>
                    <a:lnTo>
                      <a:pt x="112" y="233"/>
                    </a:lnTo>
                    <a:lnTo>
                      <a:pt x="110" y="230"/>
                    </a:lnTo>
                    <a:lnTo>
                      <a:pt x="108" y="227"/>
                    </a:lnTo>
                    <a:lnTo>
                      <a:pt x="106" y="225"/>
                    </a:lnTo>
                    <a:lnTo>
                      <a:pt x="104" y="221"/>
                    </a:lnTo>
                    <a:lnTo>
                      <a:pt x="103" y="218"/>
                    </a:lnTo>
                    <a:lnTo>
                      <a:pt x="101" y="215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7" y="204"/>
                    </a:lnTo>
                    <a:lnTo>
                      <a:pt x="95" y="200"/>
                    </a:lnTo>
                    <a:lnTo>
                      <a:pt x="93" y="196"/>
                    </a:lnTo>
                    <a:lnTo>
                      <a:pt x="92" y="192"/>
                    </a:lnTo>
                    <a:lnTo>
                      <a:pt x="90" y="188"/>
                    </a:lnTo>
                    <a:lnTo>
                      <a:pt x="88" y="184"/>
                    </a:lnTo>
                    <a:lnTo>
                      <a:pt x="87" y="179"/>
                    </a:lnTo>
                    <a:lnTo>
                      <a:pt x="85" y="175"/>
                    </a:lnTo>
                    <a:lnTo>
                      <a:pt x="83" y="171"/>
                    </a:lnTo>
                    <a:lnTo>
                      <a:pt x="81" y="167"/>
                    </a:lnTo>
                    <a:lnTo>
                      <a:pt x="80" y="162"/>
                    </a:lnTo>
                    <a:lnTo>
                      <a:pt x="78" y="158"/>
                    </a:lnTo>
                    <a:lnTo>
                      <a:pt x="76" y="154"/>
                    </a:lnTo>
                    <a:lnTo>
                      <a:pt x="75" y="150"/>
                    </a:lnTo>
                    <a:lnTo>
                      <a:pt x="73" y="146"/>
                    </a:lnTo>
                    <a:lnTo>
                      <a:pt x="72" y="143"/>
                    </a:lnTo>
                    <a:lnTo>
                      <a:pt x="70" y="139"/>
                    </a:lnTo>
                    <a:lnTo>
                      <a:pt x="69" y="136"/>
                    </a:lnTo>
                    <a:lnTo>
                      <a:pt x="68" y="132"/>
                    </a:lnTo>
                    <a:lnTo>
                      <a:pt x="67" y="129"/>
                    </a:lnTo>
                    <a:lnTo>
                      <a:pt x="66" y="127"/>
                    </a:lnTo>
                    <a:lnTo>
                      <a:pt x="65" y="124"/>
                    </a:lnTo>
                    <a:lnTo>
                      <a:pt x="64" y="122"/>
                    </a:lnTo>
                    <a:lnTo>
                      <a:pt x="63" y="120"/>
                    </a:lnTo>
                    <a:lnTo>
                      <a:pt x="62" y="118"/>
                    </a:lnTo>
                    <a:lnTo>
                      <a:pt x="62" y="117"/>
                    </a:lnTo>
                    <a:lnTo>
                      <a:pt x="61" y="116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0" y="115"/>
                    </a:lnTo>
                    <a:lnTo>
                      <a:pt x="59" y="115"/>
                    </a:lnTo>
                    <a:lnTo>
                      <a:pt x="58" y="114"/>
                    </a:lnTo>
                    <a:lnTo>
                      <a:pt x="56" y="114"/>
                    </a:lnTo>
                    <a:lnTo>
                      <a:pt x="54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49" y="112"/>
                    </a:lnTo>
                    <a:lnTo>
                      <a:pt x="47" y="111"/>
                    </a:lnTo>
                    <a:lnTo>
                      <a:pt x="45" y="111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1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8"/>
                    </a:lnTo>
                    <a:lnTo>
                      <a:pt x="39" y="107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3"/>
                    </a:lnTo>
                    <a:lnTo>
                      <a:pt x="36" y="101"/>
                    </a:lnTo>
                    <a:lnTo>
                      <a:pt x="35" y="98"/>
                    </a:lnTo>
                    <a:lnTo>
                      <a:pt x="34" y="96"/>
                    </a:lnTo>
                    <a:lnTo>
                      <a:pt x="32" y="93"/>
                    </a:lnTo>
                    <a:lnTo>
                      <a:pt x="31" y="90"/>
                    </a:lnTo>
                    <a:lnTo>
                      <a:pt x="30" y="87"/>
                    </a:lnTo>
                    <a:lnTo>
                      <a:pt x="28" y="84"/>
                    </a:lnTo>
                    <a:lnTo>
                      <a:pt x="27" y="81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20" y="68"/>
                    </a:lnTo>
                    <a:lnTo>
                      <a:pt x="19" y="65"/>
                    </a:lnTo>
                    <a:lnTo>
                      <a:pt x="17" y="62"/>
                    </a:lnTo>
                    <a:lnTo>
                      <a:pt x="16" y="59"/>
                    </a:lnTo>
                    <a:lnTo>
                      <a:pt x="15" y="56"/>
                    </a:lnTo>
                    <a:lnTo>
                      <a:pt x="13" y="53"/>
                    </a:lnTo>
                    <a:lnTo>
                      <a:pt x="12" y="51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36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3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5" name="Freeform 74"/>
              <p:cNvSpPr>
                <a:spLocks/>
              </p:cNvSpPr>
              <p:nvPr/>
            </p:nvSpPr>
            <p:spPr bwMode="auto">
              <a:xfrm>
                <a:off x="1131169" y="1782217"/>
                <a:ext cx="53975" cy="396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2" y="14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3" y="23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3" y="25"/>
                  </a:cxn>
                  <a:cxn ang="0">
                    <a:pos x="34" y="10"/>
                  </a:cxn>
                  <a:cxn ang="0">
                    <a:pos x="28" y="0"/>
                  </a:cxn>
                </a:cxnLst>
                <a:rect l="0" t="0" r="r" b="b"/>
                <a:pathLst>
                  <a:path w="34" h="25">
                    <a:moveTo>
                      <a:pt x="28" y="0"/>
                    </a:moveTo>
                    <a:lnTo>
                      <a:pt x="0" y="13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4" y="1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6" name="Freeform 75"/>
              <p:cNvSpPr>
                <a:spLocks/>
              </p:cNvSpPr>
              <p:nvPr/>
            </p:nvSpPr>
            <p:spPr bwMode="auto">
              <a:xfrm>
                <a:off x="1099419" y="1788567"/>
                <a:ext cx="49213" cy="1111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  <a:cxn ang="0">
                    <a:pos x="19" y="7"/>
                  </a:cxn>
                  <a:cxn ang="0">
                    <a:pos x="31" y="0"/>
                  </a:cxn>
                </a:cxnLst>
                <a:rect l="0" t="0" r="r" b="b"/>
                <a:pathLst>
                  <a:path w="31" h="7">
                    <a:moveTo>
                      <a:pt x="31" y="0"/>
                    </a:moveTo>
                    <a:lnTo>
                      <a:pt x="0" y="3"/>
                    </a:lnTo>
                    <a:lnTo>
                      <a:pt x="19" y="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7" name="Freeform 76"/>
              <p:cNvSpPr>
                <a:spLocks/>
              </p:cNvSpPr>
              <p:nvPr/>
            </p:nvSpPr>
            <p:spPr bwMode="auto">
              <a:xfrm>
                <a:off x="1115294" y="1820317"/>
                <a:ext cx="42863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2" y="8"/>
                  </a:cxn>
                  <a:cxn ang="0">
                    <a:pos x="12" y="12"/>
                  </a:cxn>
                  <a:cxn ang="0">
                    <a:pos x="11" y="15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9" y="29"/>
                  </a:cxn>
                  <a:cxn ang="0">
                    <a:pos x="8" y="32"/>
                  </a:cxn>
                  <a:cxn ang="0">
                    <a:pos x="7" y="36"/>
                  </a:cxn>
                  <a:cxn ang="0">
                    <a:pos x="7" y="39"/>
                  </a:cxn>
                  <a:cxn ang="0">
                    <a:pos x="6" y="42"/>
                  </a:cxn>
                  <a:cxn ang="0">
                    <a:pos x="5" y="45"/>
                  </a:cxn>
                  <a:cxn ang="0">
                    <a:pos x="4" y="48"/>
                  </a:cxn>
                  <a:cxn ang="0">
                    <a:pos x="3" y="52"/>
                  </a:cxn>
                  <a:cxn ang="0">
                    <a:pos x="2" y="55"/>
                  </a:cxn>
                  <a:cxn ang="0">
                    <a:pos x="0" y="58"/>
                  </a:cxn>
                  <a:cxn ang="0">
                    <a:pos x="3" y="57"/>
                  </a:cxn>
                  <a:cxn ang="0">
                    <a:pos x="6" y="55"/>
                  </a:cxn>
                  <a:cxn ang="0">
                    <a:pos x="8" y="54"/>
                  </a:cxn>
                  <a:cxn ang="0">
                    <a:pos x="11" y="53"/>
                  </a:cxn>
                  <a:cxn ang="0">
                    <a:pos x="13" y="52"/>
                  </a:cxn>
                  <a:cxn ang="0">
                    <a:pos x="14" y="51"/>
                  </a:cxn>
                  <a:cxn ang="0">
                    <a:pos x="15" y="51"/>
                  </a:cxn>
                  <a:cxn ang="0">
                    <a:pos x="15" y="51"/>
                  </a:cxn>
                  <a:cxn ang="0">
                    <a:pos x="27" y="0"/>
                  </a:cxn>
                  <a:cxn ang="0">
                    <a:pos x="13" y="4"/>
                  </a:cxn>
                </a:cxnLst>
                <a:rect l="0" t="0" r="r" b="b"/>
                <a:pathLst>
                  <a:path w="27" h="58">
                    <a:moveTo>
                      <a:pt x="13" y="4"/>
                    </a:moveTo>
                    <a:lnTo>
                      <a:pt x="12" y="8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8" y="32"/>
                    </a:lnTo>
                    <a:lnTo>
                      <a:pt x="7" y="36"/>
                    </a:lnTo>
                    <a:lnTo>
                      <a:pt x="7" y="39"/>
                    </a:lnTo>
                    <a:lnTo>
                      <a:pt x="6" y="42"/>
                    </a:lnTo>
                    <a:lnTo>
                      <a:pt x="5" y="45"/>
                    </a:lnTo>
                    <a:lnTo>
                      <a:pt x="4" y="48"/>
                    </a:lnTo>
                    <a:lnTo>
                      <a:pt x="3" y="52"/>
                    </a:lnTo>
                    <a:lnTo>
                      <a:pt x="2" y="55"/>
                    </a:lnTo>
                    <a:lnTo>
                      <a:pt x="0" y="58"/>
                    </a:lnTo>
                    <a:lnTo>
                      <a:pt x="3" y="57"/>
                    </a:lnTo>
                    <a:lnTo>
                      <a:pt x="6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27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8" name="Freeform 77"/>
              <p:cNvSpPr>
                <a:spLocks/>
              </p:cNvSpPr>
              <p:nvPr/>
            </p:nvSpPr>
            <p:spPr bwMode="auto">
              <a:xfrm>
                <a:off x="753344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25"/>
                  </a:cxn>
                  <a:cxn ang="0">
                    <a:pos x="2" y="32"/>
                  </a:cxn>
                  <a:cxn ang="0">
                    <a:pos x="3" y="39"/>
                  </a:cxn>
                  <a:cxn ang="0">
                    <a:pos x="4" y="45"/>
                  </a:cxn>
                  <a:cxn ang="0">
                    <a:pos x="5" y="51"/>
                  </a:cxn>
                  <a:cxn ang="0">
                    <a:pos x="7" y="56"/>
                  </a:cxn>
                  <a:cxn ang="0">
                    <a:pos x="8" y="62"/>
                  </a:cxn>
                  <a:cxn ang="0">
                    <a:pos x="10" y="67"/>
                  </a:cxn>
                  <a:cxn ang="0">
                    <a:pos x="12" y="72"/>
                  </a:cxn>
                  <a:cxn ang="0">
                    <a:pos x="14" y="77"/>
                  </a:cxn>
                  <a:cxn ang="0">
                    <a:pos x="16" y="84"/>
                  </a:cxn>
                  <a:cxn ang="0">
                    <a:pos x="20" y="90"/>
                  </a:cxn>
                  <a:cxn ang="0">
                    <a:pos x="27" y="97"/>
                  </a:cxn>
                  <a:cxn ang="0">
                    <a:pos x="36" y="102"/>
                  </a:cxn>
                  <a:cxn ang="0">
                    <a:pos x="50" y="104"/>
                  </a:cxn>
                  <a:cxn ang="0">
                    <a:pos x="67" y="102"/>
                  </a:cxn>
                  <a:cxn ang="0">
                    <a:pos x="80" y="98"/>
                  </a:cxn>
                  <a:cxn ang="0">
                    <a:pos x="89" y="93"/>
                  </a:cxn>
                  <a:cxn ang="0">
                    <a:pos x="94" y="87"/>
                  </a:cxn>
                  <a:cxn ang="0">
                    <a:pos x="97" y="80"/>
                  </a:cxn>
                  <a:cxn ang="0">
                    <a:pos x="98" y="73"/>
                  </a:cxn>
                  <a:cxn ang="0">
                    <a:pos x="100" y="66"/>
                  </a:cxn>
                  <a:cxn ang="0">
                    <a:pos x="101" y="60"/>
                  </a:cxn>
                  <a:cxn ang="0">
                    <a:pos x="102" y="54"/>
                  </a:cxn>
                  <a:cxn ang="0">
                    <a:pos x="102" y="47"/>
                  </a:cxn>
                  <a:cxn ang="0">
                    <a:pos x="103" y="41"/>
                  </a:cxn>
                  <a:cxn ang="0">
                    <a:pos x="103" y="35"/>
                  </a:cxn>
                  <a:cxn ang="0">
                    <a:pos x="103" y="29"/>
                  </a:cxn>
                  <a:cxn ang="0">
                    <a:pos x="103" y="23"/>
                  </a:cxn>
                  <a:cxn ang="0">
                    <a:pos x="103" y="17"/>
                  </a:cxn>
                  <a:cxn ang="0">
                    <a:pos x="102" y="10"/>
                  </a:cxn>
                  <a:cxn ang="0">
                    <a:pos x="95" y="6"/>
                  </a:cxn>
                  <a:cxn ang="0">
                    <a:pos x="86" y="4"/>
                  </a:cxn>
                  <a:cxn ang="0">
                    <a:pos x="76" y="2"/>
                  </a:cxn>
                  <a:cxn ang="0">
                    <a:pos x="67" y="1"/>
                  </a:cxn>
                  <a:cxn ang="0">
                    <a:pos x="57" y="0"/>
                  </a:cxn>
                  <a:cxn ang="0">
                    <a:pos x="48" y="0"/>
                  </a:cxn>
                  <a:cxn ang="0">
                    <a:pos x="39" y="1"/>
                  </a:cxn>
                  <a:cxn ang="0">
                    <a:pos x="29" y="3"/>
                  </a:cxn>
                  <a:cxn ang="0">
                    <a:pos x="20" y="5"/>
                  </a:cxn>
                  <a:cxn ang="0">
                    <a:pos x="10" y="8"/>
                  </a:cxn>
                  <a:cxn ang="0">
                    <a:pos x="0" y="11"/>
                  </a:cxn>
                </a:cxnLst>
                <a:rect l="0" t="0" r="r" b="b"/>
                <a:pathLst>
                  <a:path w="103" h="104">
                    <a:moveTo>
                      <a:pt x="0" y="11"/>
                    </a:moveTo>
                    <a:lnTo>
                      <a:pt x="1" y="14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3" y="37"/>
                    </a:lnTo>
                    <a:lnTo>
                      <a:pt x="3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4" y="45"/>
                    </a:lnTo>
                    <a:lnTo>
                      <a:pt x="5" y="47"/>
                    </a:lnTo>
                    <a:lnTo>
                      <a:pt x="5" y="49"/>
                    </a:lnTo>
                    <a:lnTo>
                      <a:pt x="5" y="51"/>
                    </a:lnTo>
                    <a:lnTo>
                      <a:pt x="6" y="53"/>
                    </a:lnTo>
                    <a:lnTo>
                      <a:pt x="6" y="55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9" y="63"/>
                    </a:lnTo>
                    <a:lnTo>
                      <a:pt x="9" y="65"/>
                    </a:lnTo>
                    <a:lnTo>
                      <a:pt x="10" y="67"/>
                    </a:lnTo>
                    <a:lnTo>
                      <a:pt x="11" y="68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3" y="74"/>
                    </a:lnTo>
                    <a:lnTo>
                      <a:pt x="13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6" y="82"/>
                    </a:lnTo>
                    <a:lnTo>
                      <a:pt x="16" y="84"/>
                    </a:lnTo>
                    <a:lnTo>
                      <a:pt x="17" y="86"/>
                    </a:lnTo>
                    <a:lnTo>
                      <a:pt x="19" y="88"/>
                    </a:lnTo>
                    <a:lnTo>
                      <a:pt x="20" y="90"/>
                    </a:lnTo>
                    <a:lnTo>
                      <a:pt x="22" y="93"/>
                    </a:lnTo>
                    <a:lnTo>
                      <a:pt x="24" y="95"/>
                    </a:lnTo>
                    <a:lnTo>
                      <a:pt x="27" y="97"/>
                    </a:lnTo>
                    <a:lnTo>
                      <a:pt x="29" y="99"/>
                    </a:lnTo>
                    <a:lnTo>
                      <a:pt x="33" y="100"/>
                    </a:lnTo>
                    <a:lnTo>
                      <a:pt x="36" y="102"/>
                    </a:lnTo>
                    <a:lnTo>
                      <a:pt x="40" y="102"/>
                    </a:lnTo>
                    <a:lnTo>
                      <a:pt x="45" y="103"/>
                    </a:lnTo>
                    <a:lnTo>
                      <a:pt x="50" y="104"/>
                    </a:lnTo>
                    <a:lnTo>
                      <a:pt x="56" y="104"/>
                    </a:lnTo>
                    <a:lnTo>
                      <a:pt x="62" y="103"/>
                    </a:lnTo>
                    <a:lnTo>
                      <a:pt x="67" y="102"/>
                    </a:lnTo>
                    <a:lnTo>
                      <a:pt x="72" y="101"/>
                    </a:lnTo>
                    <a:lnTo>
                      <a:pt x="76" y="100"/>
                    </a:lnTo>
                    <a:lnTo>
                      <a:pt x="80" y="98"/>
                    </a:lnTo>
                    <a:lnTo>
                      <a:pt x="83" y="97"/>
                    </a:lnTo>
                    <a:lnTo>
                      <a:pt x="86" y="95"/>
                    </a:lnTo>
                    <a:lnTo>
                      <a:pt x="89" y="93"/>
                    </a:lnTo>
                    <a:lnTo>
                      <a:pt x="91" y="91"/>
                    </a:lnTo>
                    <a:lnTo>
                      <a:pt x="93" y="89"/>
                    </a:lnTo>
                    <a:lnTo>
                      <a:pt x="94" y="87"/>
                    </a:lnTo>
                    <a:lnTo>
                      <a:pt x="95" y="84"/>
                    </a:lnTo>
                    <a:lnTo>
                      <a:pt x="96" y="82"/>
                    </a:lnTo>
                    <a:lnTo>
                      <a:pt x="97" y="80"/>
                    </a:lnTo>
                    <a:lnTo>
                      <a:pt x="97" y="78"/>
                    </a:lnTo>
                    <a:lnTo>
                      <a:pt x="98" y="76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1" y="60"/>
                    </a:lnTo>
                    <a:lnTo>
                      <a:pt x="101" y="58"/>
                    </a:lnTo>
                    <a:lnTo>
                      <a:pt x="101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2" y="49"/>
                    </a:lnTo>
                    <a:lnTo>
                      <a:pt x="102" y="47"/>
                    </a:lnTo>
                    <a:lnTo>
                      <a:pt x="102" y="45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3" y="33"/>
                    </a:lnTo>
                    <a:lnTo>
                      <a:pt x="103" y="31"/>
                    </a:lnTo>
                    <a:lnTo>
                      <a:pt x="103" y="29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3" y="21"/>
                    </a:lnTo>
                    <a:lnTo>
                      <a:pt x="103" y="19"/>
                    </a:lnTo>
                    <a:lnTo>
                      <a:pt x="103" y="17"/>
                    </a:lnTo>
                    <a:lnTo>
                      <a:pt x="102" y="15"/>
                    </a:lnTo>
                    <a:lnTo>
                      <a:pt x="102" y="12"/>
                    </a:lnTo>
                    <a:lnTo>
                      <a:pt x="102" y="10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5" y="6"/>
                    </a:lnTo>
                    <a:lnTo>
                      <a:pt x="92" y="5"/>
                    </a:lnTo>
                    <a:lnTo>
                      <a:pt x="89" y="4"/>
                    </a:lnTo>
                    <a:lnTo>
                      <a:pt x="86" y="4"/>
                    </a:lnTo>
                    <a:lnTo>
                      <a:pt x="83" y="3"/>
                    </a:lnTo>
                    <a:lnTo>
                      <a:pt x="80" y="2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0" y="5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9"/>
                    </a:lnTo>
                    <a:lnTo>
                      <a:pt x="4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9" name="Freeform 78"/>
              <p:cNvSpPr>
                <a:spLocks/>
              </p:cNvSpPr>
              <p:nvPr/>
            </p:nvSpPr>
            <p:spPr bwMode="auto">
              <a:xfrm>
                <a:off x="777156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76" y="6"/>
                  </a:cxn>
                  <a:cxn ang="0">
                    <a:pos x="68" y="9"/>
                  </a:cxn>
                  <a:cxn ang="0">
                    <a:pos x="69" y="12"/>
                  </a:cxn>
                  <a:cxn ang="0">
                    <a:pos x="64" y="10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1" y="8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39" y="7"/>
                  </a:cxn>
                  <a:cxn ang="0">
                    <a:pos x="35" y="7"/>
                  </a:cxn>
                  <a:cxn ang="0">
                    <a:pos x="30" y="7"/>
                  </a:cxn>
                  <a:cxn ang="0">
                    <a:pos x="26" y="8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9" y="12"/>
                  </a:cxn>
                  <a:cxn ang="0">
                    <a:pos x="4" y="13"/>
                  </a:cxn>
                  <a:cxn ang="0">
                    <a:pos x="0" y="7"/>
                  </a:cxn>
                  <a:cxn ang="0">
                    <a:pos x="4" y="6"/>
                  </a:cxn>
                  <a:cxn ang="0">
                    <a:pos x="9" y="4"/>
                  </a:cxn>
                  <a:cxn ang="0">
                    <a:pos x="13" y="3"/>
                  </a:cxn>
                  <a:cxn ang="0">
                    <a:pos x="18" y="2"/>
                  </a:cxn>
                  <a:cxn ang="0">
                    <a:pos x="23" y="1"/>
                  </a:cxn>
                  <a:cxn ang="0">
                    <a:pos x="27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6" y="0"/>
                  </a:cxn>
                  <a:cxn ang="0">
                    <a:pos x="50" y="0"/>
                  </a:cxn>
                  <a:cxn ang="0">
                    <a:pos x="55" y="1"/>
                  </a:cxn>
                  <a:cxn ang="0">
                    <a:pos x="59" y="1"/>
                  </a:cxn>
                  <a:cxn ang="0">
                    <a:pos x="64" y="3"/>
                  </a:cxn>
                  <a:cxn ang="0">
                    <a:pos x="68" y="4"/>
                  </a:cxn>
                  <a:cxn ang="0">
                    <a:pos x="73" y="5"/>
                  </a:cxn>
                  <a:cxn ang="0">
                    <a:pos x="73" y="5"/>
                  </a:cxn>
                </a:cxnLst>
                <a:rect l="0" t="0" r="r" b="b"/>
                <a:pathLst>
                  <a:path w="76" h="14">
                    <a:moveTo>
                      <a:pt x="73" y="5"/>
                    </a:moveTo>
                    <a:lnTo>
                      <a:pt x="76" y="6"/>
                    </a:lnTo>
                    <a:lnTo>
                      <a:pt x="76" y="9"/>
                    </a:lnTo>
                    <a:lnTo>
                      <a:pt x="68" y="9"/>
                    </a:lnTo>
                    <a:lnTo>
                      <a:pt x="71" y="12"/>
                    </a:lnTo>
                    <a:lnTo>
                      <a:pt x="69" y="12"/>
                    </a:lnTo>
                    <a:lnTo>
                      <a:pt x="66" y="11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9"/>
                    </a:lnTo>
                    <a:lnTo>
                      <a:pt x="58" y="9"/>
                    </a:lnTo>
                    <a:lnTo>
                      <a:pt x="56" y="9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3" y="7"/>
                    </a:lnTo>
                    <a:lnTo>
                      <a:pt x="41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8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2" y="14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5" y="1"/>
                    </a:lnTo>
                    <a:lnTo>
                      <a:pt x="57" y="1"/>
                    </a:lnTo>
                    <a:lnTo>
                      <a:pt x="59" y="1"/>
                    </a:lnTo>
                    <a:lnTo>
                      <a:pt x="62" y="2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4"/>
                    </a:lnTo>
                    <a:lnTo>
                      <a:pt x="71" y="4"/>
                    </a:lnTo>
                    <a:lnTo>
                      <a:pt x="73" y="5"/>
                    </a:lnTo>
                    <a:lnTo>
                      <a:pt x="76" y="9"/>
                    </a:lnTo>
                    <a:lnTo>
                      <a:pt x="73" y="5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0" name="Freeform 79"/>
              <p:cNvSpPr>
                <a:spLocks/>
              </p:cNvSpPr>
              <p:nvPr/>
            </p:nvSpPr>
            <p:spPr bwMode="auto">
              <a:xfrm>
                <a:off x="881931" y="1826667"/>
                <a:ext cx="15875" cy="76200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0" y="46"/>
                  </a:cxn>
                  <a:cxn ang="0">
                    <a:pos x="0" y="43"/>
                  </a:cxn>
                  <a:cxn ang="0">
                    <a:pos x="1" y="40"/>
                  </a:cxn>
                  <a:cxn ang="0">
                    <a:pos x="1" y="37"/>
                  </a:cxn>
                  <a:cxn ang="0">
                    <a:pos x="2" y="34"/>
                  </a:cxn>
                  <a:cxn ang="0">
                    <a:pos x="2" y="31"/>
                  </a:cxn>
                  <a:cxn ang="0">
                    <a:pos x="2" y="28"/>
                  </a:cxn>
                  <a:cxn ang="0">
                    <a:pos x="3" y="25"/>
                  </a:cxn>
                  <a:cxn ang="0">
                    <a:pos x="3" y="23"/>
                  </a:cxn>
                  <a:cxn ang="0">
                    <a:pos x="3" y="20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3" y="12"/>
                  </a:cxn>
                  <a:cxn ang="0">
                    <a:pos x="3" y="9"/>
                  </a:cxn>
                  <a:cxn ang="0">
                    <a:pos x="3" y="6"/>
                  </a:cxn>
                  <a:cxn ang="0">
                    <a:pos x="3" y="3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0" y="3"/>
                  </a:cxn>
                  <a:cxn ang="0">
                    <a:pos x="10" y="6"/>
                  </a:cxn>
                  <a:cxn ang="0">
                    <a:pos x="10" y="9"/>
                  </a:cxn>
                  <a:cxn ang="0">
                    <a:pos x="10" y="12"/>
                  </a:cxn>
                  <a:cxn ang="0">
                    <a:pos x="10" y="15"/>
                  </a:cxn>
                  <a:cxn ang="0">
                    <a:pos x="10" y="17"/>
                  </a:cxn>
                  <a:cxn ang="0">
                    <a:pos x="10" y="20"/>
                  </a:cxn>
                  <a:cxn ang="0">
                    <a:pos x="10" y="23"/>
                  </a:cxn>
                  <a:cxn ang="0">
                    <a:pos x="10" y="26"/>
                  </a:cxn>
                  <a:cxn ang="0">
                    <a:pos x="10" y="29"/>
                  </a:cxn>
                  <a:cxn ang="0">
                    <a:pos x="10" y="32"/>
                  </a:cxn>
                  <a:cxn ang="0">
                    <a:pos x="9" y="35"/>
                  </a:cxn>
                  <a:cxn ang="0">
                    <a:pos x="9" y="38"/>
                  </a:cxn>
                  <a:cxn ang="0">
                    <a:pos x="8" y="41"/>
                  </a:cxn>
                  <a:cxn ang="0">
                    <a:pos x="8" y="45"/>
                  </a:cxn>
                  <a:cxn ang="0">
                    <a:pos x="7" y="48"/>
                  </a:cxn>
                  <a:cxn ang="0">
                    <a:pos x="7" y="47"/>
                  </a:cxn>
                  <a:cxn ang="0">
                    <a:pos x="0" y="47"/>
                  </a:cxn>
                </a:cxnLst>
                <a:rect l="0" t="0" r="r" b="b"/>
                <a:pathLst>
                  <a:path w="10" h="48">
                    <a:moveTo>
                      <a:pt x="0" y="47"/>
                    </a:moveTo>
                    <a:lnTo>
                      <a:pt x="0" y="46"/>
                    </a:lnTo>
                    <a:lnTo>
                      <a:pt x="0" y="43"/>
                    </a:lnTo>
                    <a:lnTo>
                      <a:pt x="1" y="40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0" y="3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20"/>
                    </a:lnTo>
                    <a:lnTo>
                      <a:pt x="10" y="23"/>
                    </a:lnTo>
                    <a:lnTo>
                      <a:pt x="10" y="26"/>
                    </a:lnTo>
                    <a:lnTo>
                      <a:pt x="10" y="29"/>
                    </a:lnTo>
                    <a:lnTo>
                      <a:pt x="10" y="32"/>
                    </a:lnTo>
                    <a:lnTo>
                      <a:pt x="9" y="35"/>
                    </a:lnTo>
                    <a:lnTo>
                      <a:pt x="9" y="38"/>
                    </a:lnTo>
                    <a:lnTo>
                      <a:pt x="8" y="41"/>
                    </a:lnTo>
                    <a:lnTo>
                      <a:pt x="8" y="45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1" name="Freeform 80"/>
              <p:cNvSpPr>
                <a:spLocks/>
              </p:cNvSpPr>
              <p:nvPr/>
            </p:nvSpPr>
            <p:spPr bwMode="auto">
              <a:xfrm>
                <a:off x="8406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3" y="16"/>
                  </a:cxn>
                  <a:cxn ang="0">
                    <a:pos x="7" y="15"/>
                  </a:cxn>
                  <a:cxn ang="0">
                    <a:pos x="10" y="14"/>
                  </a:cxn>
                  <a:cxn ang="0">
                    <a:pos x="13" y="13"/>
                  </a:cxn>
                  <a:cxn ang="0">
                    <a:pos x="15" y="12"/>
                  </a:cxn>
                  <a:cxn ang="0">
                    <a:pos x="17" y="12"/>
                  </a:cxn>
                  <a:cxn ang="0">
                    <a:pos x="19" y="10"/>
                  </a:cxn>
                  <a:cxn ang="0">
                    <a:pos x="20" y="9"/>
                  </a:cxn>
                  <a:cxn ang="0">
                    <a:pos x="22" y="8"/>
                  </a:cxn>
                  <a:cxn ang="0">
                    <a:pos x="23" y="7"/>
                  </a:cxn>
                  <a:cxn ang="0">
                    <a:pos x="23" y="6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33" y="0"/>
                  </a:cxn>
                  <a:cxn ang="0">
                    <a:pos x="33" y="2"/>
                  </a:cxn>
                  <a:cxn ang="0">
                    <a:pos x="32" y="4"/>
                  </a:cxn>
                  <a:cxn ang="0">
                    <a:pos x="32" y="6"/>
                  </a:cxn>
                  <a:cxn ang="0">
                    <a:pos x="31" y="8"/>
                  </a:cxn>
                  <a:cxn ang="0">
                    <a:pos x="30" y="10"/>
                  </a:cxn>
                  <a:cxn ang="0">
                    <a:pos x="28" y="12"/>
                  </a:cxn>
                  <a:cxn ang="0">
                    <a:pos x="27" y="13"/>
                  </a:cxn>
                  <a:cxn ang="0">
                    <a:pos x="25" y="15"/>
                  </a:cxn>
                  <a:cxn ang="0">
                    <a:pos x="23" y="16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22"/>
                  </a:cxn>
                  <a:cxn ang="0">
                    <a:pos x="5" y="23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3" h="24">
                    <a:moveTo>
                      <a:pt x="0" y="16"/>
                    </a:moveTo>
                    <a:lnTo>
                      <a:pt x="0" y="16"/>
                    </a:lnTo>
                    <a:lnTo>
                      <a:pt x="3" y="16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8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2" y="6"/>
                    </a:lnTo>
                    <a:lnTo>
                      <a:pt x="31" y="8"/>
                    </a:lnTo>
                    <a:lnTo>
                      <a:pt x="30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5" y="15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5" y="23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2" name="Freeform 81"/>
              <p:cNvSpPr>
                <a:spLocks/>
              </p:cNvSpPr>
              <p:nvPr/>
            </p:nvSpPr>
            <p:spPr bwMode="auto">
              <a:xfrm>
                <a:off x="788269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9" y="6"/>
                  </a:cxn>
                  <a:cxn ang="0">
                    <a:pos x="10" y="7"/>
                  </a:cxn>
                  <a:cxn ang="0">
                    <a:pos x="11" y="8"/>
                  </a:cxn>
                  <a:cxn ang="0">
                    <a:pos x="12" y="10"/>
                  </a:cxn>
                  <a:cxn ang="0">
                    <a:pos x="13" y="11"/>
                  </a:cxn>
                  <a:cxn ang="0">
                    <a:pos x="14" y="12"/>
                  </a:cxn>
                  <a:cxn ang="0">
                    <a:pos x="16" y="13"/>
                  </a:cxn>
                  <a:cxn ang="0">
                    <a:pos x="18" y="14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6" y="16"/>
                  </a:cxn>
                  <a:cxn ang="0">
                    <a:pos x="29" y="16"/>
                  </a:cxn>
                  <a:cxn ang="0">
                    <a:pos x="33" y="16"/>
                  </a:cxn>
                  <a:cxn ang="0">
                    <a:pos x="33" y="24"/>
                  </a:cxn>
                  <a:cxn ang="0">
                    <a:pos x="29" y="24"/>
                  </a:cxn>
                  <a:cxn ang="0">
                    <a:pos x="25" y="23"/>
                  </a:cxn>
                  <a:cxn ang="0">
                    <a:pos x="21" y="22"/>
                  </a:cxn>
                  <a:cxn ang="0">
                    <a:pos x="18" y="22"/>
                  </a:cxn>
                  <a:cxn ang="0">
                    <a:pos x="15" y="21"/>
                  </a:cxn>
                  <a:cxn ang="0">
                    <a:pos x="12" y="19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6" y="15"/>
                  </a:cxn>
                  <a:cxn ang="0">
                    <a:pos x="5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4">
                    <a:moveTo>
                      <a:pt x="7" y="0"/>
                    </a:moveTo>
                    <a:lnTo>
                      <a:pt x="7" y="0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3" y="11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6" y="16"/>
                    </a:lnTo>
                    <a:lnTo>
                      <a:pt x="29" y="16"/>
                    </a:lnTo>
                    <a:lnTo>
                      <a:pt x="33" y="16"/>
                    </a:lnTo>
                    <a:lnTo>
                      <a:pt x="33" y="24"/>
                    </a:lnTo>
                    <a:lnTo>
                      <a:pt x="29" y="24"/>
                    </a:lnTo>
                    <a:lnTo>
                      <a:pt x="25" y="23"/>
                    </a:lnTo>
                    <a:lnTo>
                      <a:pt x="21" y="22"/>
                    </a:lnTo>
                    <a:lnTo>
                      <a:pt x="18" y="22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5" y="13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3" name="Freeform 82"/>
              <p:cNvSpPr>
                <a:spLocks/>
              </p:cNvSpPr>
              <p:nvPr/>
            </p:nvSpPr>
            <p:spPr bwMode="auto">
              <a:xfrm>
                <a:off x="772394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9" y="15"/>
                  </a:cxn>
                  <a:cxn ang="0">
                    <a:pos x="9" y="18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1" y="32"/>
                  </a:cxn>
                  <a:cxn ang="0">
                    <a:pos x="12" y="35"/>
                  </a:cxn>
                  <a:cxn ang="0">
                    <a:pos x="13" y="37"/>
                  </a:cxn>
                  <a:cxn ang="0">
                    <a:pos x="13" y="39"/>
                  </a:cxn>
                  <a:cxn ang="0">
                    <a:pos x="14" y="42"/>
                  </a:cxn>
                  <a:cxn ang="0">
                    <a:pos x="15" y="44"/>
                  </a:cxn>
                  <a:cxn ang="0">
                    <a:pos x="16" y="46"/>
                  </a:cxn>
                  <a:cxn ang="0">
                    <a:pos x="17" y="49"/>
                  </a:cxn>
                  <a:cxn ang="0">
                    <a:pos x="10" y="52"/>
                  </a:cxn>
                  <a:cxn ang="0">
                    <a:pos x="9" y="49"/>
                  </a:cxn>
                  <a:cxn ang="0">
                    <a:pos x="8" y="47"/>
                  </a:cxn>
                  <a:cxn ang="0">
                    <a:pos x="7" y="44"/>
                  </a:cxn>
                  <a:cxn ang="0">
                    <a:pos x="6" y="42"/>
                  </a:cxn>
                  <a:cxn ang="0">
                    <a:pos x="6" y="39"/>
                  </a:cxn>
                  <a:cxn ang="0">
                    <a:pos x="5" y="37"/>
                  </a:cxn>
                  <a:cxn ang="0">
                    <a:pos x="4" y="34"/>
                  </a:cxn>
                  <a:cxn ang="0">
                    <a:pos x="4" y="31"/>
                  </a:cxn>
                  <a:cxn ang="0">
                    <a:pos x="3" y="28"/>
                  </a:cxn>
                  <a:cxn ang="0">
                    <a:pos x="2" y="26"/>
                  </a:cxn>
                  <a:cxn ang="0">
                    <a:pos x="2" y="22"/>
                  </a:cxn>
                  <a:cxn ang="0">
                    <a:pos x="2" y="19"/>
                  </a:cxn>
                  <a:cxn ang="0">
                    <a:pos x="1" y="16"/>
                  </a:cxn>
                  <a:cxn ang="0">
                    <a:pos x="1" y="12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17" h="52">
                    <a:moveTo>
                      <a:pt x="0" y="4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1" y="32"/>
                    </a:lnTo>
                    <a:lnTo>
                      <a:pt x="12" y="35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4" y="42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7" y="49"/>
                    </a:lnTo>
                    <a:lnTo>
                      <a:pt x="10" y="52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4"/>
                    </a:lnTo>
                    <a:lnTo>
                      <a:pt x="6" y="42"/>
                    </a:lnTo>
                    <a:lnTo>
                      <a:pt x="6" y="39"/>
                    </a:lnTo>
                    <a:lnTo>
                      <a:pt x="5" y="37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1" y="16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4" name="Freeform 83"/>
              <p:cNvSpPr>
                <a:spLocks/>
              </p:cNvSpPr>
              <p:nvPr/>
            </p:nvSpPr>
            <p:spPr bwMode="auto">
              <a:xfrm>
                <a:off x="685081" y="1456780"/>
                <a:ext cx="500063" cy="331788"/>
              </a:xfrm>
              <a:custGeom>
                <a:avLst/>
                <a:gdLst/>
                <a:ahLst/>
                <a:cxnLst>
                  <a:cxn ang="0">
                    <a:pos x="95" y="33"/>
                  </a:cxn>
                  <a:cxn ang="0">
                    <a:pos x="76" y="49"/>
                  </a:cxn>
                  <a:cxn ang="0">
                    <a:pos x="56" y="57"/>
                  </a:cxn>
                  <a:cxn ang="0">
                    <a:pos x="41" y="62"/>
                  </a:cxn>
                  <a:cxn ang="0">
                    <a:pos x="36" y="63"/>
                  </a:cxn>
                  <a:cxn ang="0">
                    <a:pos x="17" y="87"/>
                  </a:cxn>
                  <a:cxn ang="0">
                    <a:pos x="1" y="112"/>
                  </a:cxn>
                  <a:cxn ang="0">
                    <a:pos x="2" y="120"/>
                  </a:cxn>
                  <a:cxn ang="0">
                    <a:pos x="7" y="144"/>
                  </a:cxn>
                  <a:cxn ang="0">
                    <a:pos x="13" y="172"/>
                  </a:cxn>
                  <a:cxn ang="0">
                    <a:pos x="18" y="195"/>
                  </a:cxn>
                  <a:cxn ang="0">
                    <a:pos x="19" y="203"/>
                  </a:cxn>
                  <a:cxn ang="0">
                    <a:pos x="28" y="208"/>
                  </a:cxn>
                  <a:cxn ang="0">
                    <a:pos x="34" y="209"/>
                  </a:cxn>
                  <a:cxn ang="0">
                    <a:pos x="31" y="199"/>
                  </a:cxn>
                  <a:cxn ang="0">
                    <a:pos x="25" y="174"/>
                  </a:cxn>
                  <a:cxn ang="0">
                    <a:pos x="19" y="147"/>
                  </a:cxn>
                  <a:cxn ang="0">
                    <a:pos x="14" y="127"/>
                  </a:cxn>
                  <a:cxn ang="0">
                    <a:pos x="16" y="120"/>
                  </a:cxn>
                  <a:cxn ang="0">
                    <a:pos x="33" y="96"/>
                  </a:cxn>
                  <a:cxn ang="0">
                    <a:pos x="43" y="82"/>
                  </a:cxn>
                  <a:cxn ang="0">
                    <a:pos x="49" y="83"/>
                  </a:cxn>
                  <a:cxn ang="0">
                    <a:pos x="62" y="82"/>
                  </a:cxn>
                  <a:cxn ang="0">
                    <a:pos x="80" y="75"/>
                  </a:cxn>
                  <a:cxn ang="0">
                    <a:pos x="100" y="57"/>
                  </a:cxn>
                  <a:cxn ang="0">
                    <a:pos x="130" y="62"/>
                  </a:cxn>
                  <a:cxn ang="0">
                    <a:pos x="162" y="78"/>
                  </a:cxn>
                  <a:cxn ang="0">
                    <a:pos x="186" y="83"/>
                  </a:cxn>
                  <a:cxn ang="0">
                    <a:pos x="201" y="83"/>
                  </a:cxn>
                  <a:cxn ang="0">
                    <a:pos x="207" y="81"/>
                  </a:cxn>
                  <a:cxn ang="0">
                    <a:pos x="197" y="69"/>
                  </a:cxn>
                  <a:cxn ang="0">
                    <a:pos x="209" y="76"/>
                  </a:cxn>
                  <a:cxn ang="0">
                    <a:pos x="237" y="86"/>
                  </a:cxn>
                  <a:cxn ang="0">
                    <a:pos x="242" y="79"/>
                  </a:cxn>
                  <a:cxn ang="0">
                    <a:pos x="246" y="77"/>
                  </a:cxn>
                  <a:cxn ang="0">
                    <a:pos x="280" y="110"/>
                  </a:cxn>
                  <a:cxn ang="0">
                    <a:pos x="300" y="126"/>
                  </a:cxn>
                  <a:cxn ang="0">
                    <a:pos x="298" y="139"/>
                  </a:cxn>
                  <a:cxn ang="0">
                    <a:pos x="296" y="164"/>
                  </a:cxn>
                  <a:cxn ang="0">
                    <a:pos x="294" y="189"/>
                  </a:cxn>
                  <a:cxn ang="0">
                    <a:pos x="293" y="206"/>
                  </a:cxn>
                  <a:cxn ang="0">
                    <a:pos x="299" y="206"/>
                  </a:cxn>
                  <a:cxn ang="0">
                    <a:pos x="304" y="203"/>
                  </a:cxn>
                  <a:cxn ang="0">
                    <a:pos x="306" y="186"/>
                  </a:cxn>
                  <a:cxn ang="0">
                    <a:pos x="310" y="159"/>
                  </a:cxn>
                  <a:cxn ang="0">
                    <a:pos x="314" y="135"/>
                  </a:cxn>
                  <a:cxn ang="0">
                    <a:pos x="315" y="122"/>
                  </a:cxn>
                  <a:cxn ang="0">
                    <a:pos x="295" y="102"/>
                  </a:cxn>
                  <a:cxn ang="0">
                    <a:pos x="277" y="79"/>
                  </a:cxn>
                  <a:cxn ang="0">
                    <a:pos x="262" y="57"/>
                  </a:cxn>
                  <a:cxn ang="0">
                    <a:pos x="248" y="35"/>
                  </a:cxn>
                  <a:cxn ang="0">
                    <a:pos x="232" y="17"/>
                  </a:cxn>
                  <a:cxn ang="0">
                    <a:pos x="215" y="13"/>
                  </a:cxn>
                  <a:cxn ang="0">
                    <a:pos x="198" y="9"/>
                  </a:cxn>
                  <a:cxn ang="0">
                    <a:pos x="180" y="5"/>
                  </a:cxn>
                  <a:cxn ang="0">
                    <a:pos x="163" y="1"/>
                  </a:cxn>
                </a:cxnLst>
                <a:rect l="0" t="0" r="r" b="b"/>
                <a:pathLst>
                  <a:path w="315" h="209">
                    <a:moveTo>
                      <a:pt x="158" y="0"/>
                    </a:moveTo>
                    <a:lnTo>
                      <a:pt x="106" y="16"/>
                    </a:lnTo>
                    <a:lnTo>
                      <a:pt x="104" y="20"/>
                    </a:lnTo>
                    <a:lnTo>
                      <a:pt x="102" y="23"/>
                    </a:lnTo>
                    <a:lnTo>
                      <a:pt x="100" y="27"/>
                    </a:lnTo>
                    <a:lnTo>
                      <a:pt x="98" y="30"/>
                    </a:lnTo>
                    <a:lnTo>
                      <a:pt x="95" y="33"/>
                    </a:lnTo>
                    <a:lnTo>
                      <a:pt x="93" y="35"/>
                    </a:lnTo>
                    <a:lnTo>
                      <a:pt x="90" y="38"/>
                    </a:lnTo>
                    <a:lnTo>
                      <a:pt x="87" y="41"/>
                    </a:lnTo>
                    <a:lnTo>
                      <a:pt x="84" y="43"/>
                    </a:lnTo>
                    <a:lnTo>
                      <a:pt x="82" y="45"/>
                    </a:lnTo>
                    <a:lnTo>
                      <a:pt x="79" y="47"/>
                    </a:lnTo>
                    <a:lnTo>
                      <a:pt x="76" y="49"/>
                    </a:lnTo>
                    <a:lnTo>
                      <a:pt x="73" y="50"/>
                    </a:lnTo>
                    <a:lnTo>
                      <a:pt x="70" y="52"/>
                    </a:lnTo>
                    <a:lnTo>
                      <a:pt x="67" y="53"/>
                    </a:lnTo>
                    <a:lnTo>
                      <a:pt x="64" y="54"/>
                    </a:lnTo>
                    <a:lnTo>
                      <a:pt x="61" y="55"/>
                    </a:lnTo>
                    <a:lnTo>
                      <a:pt x="59" y="57"/>
                    </a:lnTo>
                    <a:lnTo>
                      <a:pt x="56" y="57"/>
                    </a:lnTo>
                    <a:lnTo>
                      <a:pt x="54" y="58"/>
                    </a:lnTo>
                    <a:lnTo>
                      <a:pt x="51" y="59"/>
                    </a:lnTo>
                    <a:lnTo>
                      <a:pt x="49" y="60"/>
                    </a:lnTo>
                    <a:lnTo>
                      <a:pt x="47" y="60"/>
                    </a:lnTo>
                    <a:lnTo>
                      <a:pt x="45" y="61"/>
                    </a:lnTo>
                    <a:lnTo>
                      <a:pt x="43" y="61"/>
                    </a:lnTo>
                    <a:lnTo>
                      <a:pt x="41" y="62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8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6" y="63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0" y="70"/>
                    </a:lnTo>
                    <a:lnTo>
                      <a:pt x="27" y="74"/>
                    </a:lnTo>
                    <a:lnTo>
                      <a:pt x="24" y="78"/>
                    </a:lnTo>
                    <a:lnTo>
                      <a:pt x="20" y="83"/>
                    </a:lnTo>
                    <a:lnTo>
                      <a:pt x="17" y="87"/>
                    </a:lnTo>
                    <a:lnTo>
                      <a:pt x="14" y="92"/>
                    </a:lnTo>
                    <a:lnTo>
                      <a:pt x="11" y="97"/>
                    </a:lnTo>
                    <a:lnTo>
                      <a:pt x="8" y="101"/>
                    </a:lnTo>
                    <a:lnTo>
                      <a:pt x="5" y="105"/>
                    </a:lnTo>
                    <a:lnTo>
                      <a:pt x="3" y="108"/>
                    </a:lnTo>
                    <a:lnTo>
                      <a:pt x="1" y="110"/>
                    </a:lnTo>
                    <a:lnTo>
                      <a:pt x="1" y="11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1" y="118"/>
                    </a:lnTo>
                    <a:lnTo>
                      <a:pt x="2" y="120"/>
                    </a:lnTo>
                    <a:lnTo>
                      <a:pt x="2" y="123"/>
                    </a:lnTo>
                    <a:lnTo>
                      <a:pt x="3" y="126"/>
                    </a:lnTo>
                    <a:lnTo>
                      <a:pt x="4" y="129"/>
                    </a:lnTo>
                    <a:lnTo>
                      <a:pt x="5" y="133"/>
                    </a:lnTo>
                    <a:lnTo>
                      <a:pt x="5" y="136"/>
                    </a:lnTo>
                    <a:lnTo>
                      <a:pt x="6" y="140"/>
                    </a:lnTo>
                    <a:lnTo>
                      <a:pt x="7" y="144"/>
                    </a:lnTo>
                    <a:lnTo>
                      <a:pt x="8" y="148"/>
                    </a:lnTo>
                    <a:lnTo>
                      <a:pt x="9" y="152"/>
                    </a:lnTo>
                    <a:lnTo>
                      <a:pt x="10" y="156"/>
                    </a:lnTo>
                    <a:lnTo>
                      <a:pt x="11" y="160"/>
                    </a:lnTo>
                    <a:lnTo>
                      <a:pt x="11" y="164"/>
                    </a:lnTo>
                    <a:lnTo>
                      <a:pt x="12" y="168"/>
                    </a:lnTo>
                    <a:lnTo>
                      <a:pt x="13" y="172"/>
                    </a:lnTo>
                    <a:lnTo>
                      <a:pt x="14" y="176"/>
                    </a:lnTo>
                    <a:lnTo>
                      <a:pt x="15" y="180"/>
                    </a:lnTo>
                    <a:lnTo>
                      <a:pt x="15" y="183"/>
                    </a:lnTo>
                    <a:lnTo>
                      <a:pt x="16" y="187"/>
                    </a:lnTo>
                    <a:lnTo>
                      <a:pt x="17" y="190"/>
                    </a:lnTo>
                    <a:lnTo>
                      <a:pt x="17" y="192"/>
                    </a:lnTo>
                    <a:lnTo>
                      <a:pt x="18" y="195"/>
                    </a:lnTo>
                    <a:lnTo>
                      <a:pt x="18" y="197"/>
                    </a:lnTo>
                    <a:lnTo>
                      <a:pt x="18" y="199"/>
                    </a:lnTo>
                    <a:lnTo>
                      <a:pt x="19" y="200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3"/>
                    </a:lnTo>
                    <a:lnTo>
                      <a:pt x="19" y="203"/>
                    </a:lnTo>
                    <a:lnTo>
                      <a:pt x="20" y="204"/>
                    </a:lnTo>
                    <a:lnTo>
                      <a:pt x="21" y="205"/>
                    </a:lnTo>
                    <a:lnTo>
                      <a:pt x="22" y="205"/>
                    </a:lnTo>
                    <a:lnTo>
                      <a:pt x="23" y="206"/>
                    </a:lnTo>
                    <a:lnTo>
                      <a:pt x="25" y="207"/>
                    </a:lnTo>
                    <a:lnTo>
                      <a:pt x="26" y="207"/>
                    </a:lnTo>
                    <a:lnTo>
                      <a:pt x="28" y="208"/>
                    </a:lnTo>
                    <a:lnTo>
                      <a:pt x="29" y="208"/>
                    </a:lnTo>
                    <a:lnTo>
                      <a:pt x="30" y="208"/>
                    </a:lnTo>
                    <a:lnTo>
                      <a:pt x="31" y="209"/>
                    </a:lnTo>
                    <a:lnTo>
                      <a:pt x="32" y="209"/>
                    </a:lnTo>
                    <a:lnTo>
                      <a:pt x="33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9"/>
                    </a:lnTo>
                    <a:lnTo>
                      <a:pt x="34" y="208"/>
                    </a:lnTo>
                    <a:lnTo>
                      <a:pt x="33" y="207"/>
                    </a:lnTo>
                    <a:lnTo>
                      <a:pt x="33" y="205"/>
                    </a:lnTo>
                    <a:lnTo>
                      <a:pt x="33" y="204"/>
                    </a:lnTo>
                    <a:lnTo>
                      <a:pt x="32" y="201"/>
                    </a:lnTo>
                    <a:lnTo>
                      <a:pt x="31" y="199"/>
                    </a:lnTo>
                    <a:lnTo>
                      <a:pt x="31" y="196"/>
                    </a:lnTo>
                    <a:lnTo>
                      <a:pt x="30" y="193"/>
                    </a:lnTo>
                    <a:lnTo>
                      <a:pt x="29" y="189"/>
                    </a:lnTo>
                    <a:lnTo>
                      <a:pt x="28" y="186"/>
                    </a:lnTo>
                    <a:lnTo>
                      <a:pt x="27" y="182"/>
                    </a:lnTo>
                    <a:lnTo>
                      <a:pt x="26" y="178"/>
                    </a:lnTo>
                    <a:lnTo>
                      <a:pt x="25" y="174"/>
                    </a:lnTo>
                    <a:lnTo>
                      <a:pt x="24" y="170"/>
                    </a:lnTo>
                    <a:lnTo>
                      <a:pt x="23" y="166"/>
                    </a:lnTo>
                    <a:lnTo>
                      <a:pt x="22" y="162"/>
                    </a:lnTo>
                    <a:lnTo>
                      <a:pt x="21" y="158"/>
                    </a:lnTo>
                    <a:lnTo>
                      <a:pt x="20" y="155"/>
                    </a:lnTo>
                    <a:lnTo>
                      <a:pt x="19" y="151"/>
                    </a:lnTo>
                    <a:lnTo>
                      <a:pt x="19" y="147"/>
                    </a:lnTo>
                    <a:lnTo>
                      <a:pt x="18" y="144"/>
                    </a:lnTo>
                    <a:lnTo>
                      <a:pt x="17" y="140"/>
                    </a:lnTo>
                    <a:lnTo>
                      <a:pt x="16" y="137"/>
                    </a:lnTo>
                    <a:lnTo>
                      <a:pt x="15" y="134"/>
                    </a:lnTo>
                    <a:lnTo>
                      <a:pt x="15" y="132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3" y="126"/>
                    </a:lnTo>
                    <a:lnTo>
                      <a:pt x="13" y="125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2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20" y="114"/>
                    </a:lnTo>
                    <a:lnTo>
                      <a:pt x="22" y="111"/>
                    </a:lnTo>
                    <a:lnTo>
                      <a:pt x="25" y="107"/>
                    </a:lnTo>
                    <a:lnTo>
                      <a:pt x="28" y="103"/>
                    </a:lnTo>
                    <a:lnTo>
                      <a:pt x="30" y="99"/>
                    </a:lnTo>
                    <a:lnTo>
                      <a:pt x="33" y="96"/>
                    </a:lnTo>
                    <a:lnTo>
                      <a:pt x="36" y="92"/>
                    </a:lnTo>
                    <a:lnTo>
                      <a:pt x="38" y="89"/>
                    </a:lnTo>
                    <a:lnTo>
                      <a:pt x="40" y="86"/>
                    </a:lnTo>
                    <a:lnTo>
                      <a:pt x="41" y="84"/>
                    </a:lnTo>
                    <a:lnTo>
                      <a:pt x="42" y="83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3" y="82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2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9" y="83"/>
                    </a:lnTo>
                    <a:lnTo>
                      <a:pt x="51" y="83"/>
                    </a:lnTo>
                    <a:lnTo>
                      <a:pt x="52" y="83"/>
                    </a:lnTo>
                    <a:lnTo>
                      <a:pt x="54" y="83"/>
                    </a:lnTo>
                    <a:lnTo>
                      <a:pt x="56" y="83"/>
                    </a:lnTo>
                    <a:lnTo>
                      <a:pt x="58" y="82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7" y="80"/>
                    </a:lnTo>
                    <a:lnTo>
                      <a:pt x="70" y="80"/>
                    </a:lnTo>
                    <a:lnTo>
                      <a:pt x="72" y="79"/>
                    </a:lnTo>
                    <a:lnTo>
                      <a:pt x="75" y="78"/>
                    </a:lnTo>
                    <a:lnTo>
                      <a:pt x="78" y="76"/>
                    </a:lnTo>
                    <a:lnTo>
                      <a:pt x="80" y="75"/>
                    </a:lnTo>
                    <a:lnTo>
                      <a:pt x="83" y="73"/>
                    </a:lnTo>
                    <a:lnTo>
                      <a:pt x="86" y="71"/>
                    </a:lnTo>
                    <a:lnTo>
                      <a:pt x="89" y="69"/>
                    </a:lnTo>
                    <a:lnTo>
                      <a:pt x="92" y="66"/>
                    </a:lnTo>
                    <a:lnTo>
                      <a:pt x="95" y="64"/>
                    </a:lnTo>
                    <a:lnTo>
                      <a:pt x="97" y="60"/>
                    </a:lnTo>
                    <a:lnTo>
                      <a:pt x="100" y="57"/>
                    </a:lnTo>
                    <a:lnTo>
                      <a:pt x="103" y="53"/>
                    </a:lnTo>
                    <a:lnTo>
                      <a:pt x="106" y="50"/>
                    </a:lnTo>
                    <a:lnTo>
                      <a:pt x="109" y="45"/>
                    </a:lnTo>
                    <a:lnTo>
                      <a:pt x="114" y="50"/>
                    </a:lnTo>
                    <a:lnTo>
                      <a:pt x="120" y="54"/>
                    </a:lnTo>
                    <a:lnTo>
                      <a:pt x="125" y="58"/>
                    </a:lnTo>
                    <a:lnTo>
                      <a:pt x="130" y="62"/>
                    </a:lnTo>
                    <a:lnTo>
                      <a:pt x="135" y="65"/>
                    </a:lnTo>
                    <a:lnTo>
                      <a:pt x="140" y="68"/>
                    </a:lnTo>
                    <a:lnTo>
                      <a:pt x="145" y="70"/>
                    </a:lnTo>
                    <a:lnTo>
                      <a:pt x="149" y="73"/>
                    </a:lnTo>
                    <a:lnTo>
                      <a:pt x="154" y="75"/>
                    </a:lnTo>
                    <a:lnTo>
                      <a:pt x="158" y="76"/>
                    </a:lnTo>
                    <a:lnTo>
                      <a:pt x="162" y="78"/>
                    </a:lnTo>
                    <a:lnTo>
                      <a:pt x="166" y="79"/>
                    </a:lnTo>
                    <a:lnTo>
                      <a:pt x="170" y="80"/>
                    </a:lnTo>
                    <a:lnTo>
                      <a:pt x="173" y="81"/>
                    </a:lnTo>
                    <a:lnTo>
                      <a:pt x="177" y="82"/>
                    </a:lnTo>
                    <a:lnTo>
                      <a:pt x="180" y="82"/>
                    </a:lnTo>
                    <a:lnTo>
                      <a:pt x="183" y="83"/>
                    </a:lnTo>
                    <a:lnTo>
                      <a:pt x="186" y="83"/>
                    </a:lnTo>
                    <a:lnTo>
                      <a:pt x="189" y="83"/>
                    </a:lnTo>
                    <a:lnTo>
                      <a:pt x="191" y="83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200" y="83"/>
                    </a:lnTo>
                    <a:lnTo>
                      <a:pt x="201" y="83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5" y="82"/>
                    </a:lnTo>
                    <a:lnTo>
                      <a:pt x="205" y="81"/>
                    </a:lnTo>
                    <a:lnTo>
                      <a:pt x="206" y="81"/>
                    </a:lnTo>
                    <a:lnTo>
                      <a:pt x="207" y="81"/>
                    </a:lnTo>
                    <a:lnTo>
                      <a:pt x="207" y="81"/>
                    </a:lnTo>
                    <a:lnTo>
                      <a:pt x="206" y="80"/>
                    </a:lnTo>
                    <a:lnTo>
                      <a:pt x="205" y="79"/>
                    </a:lnTo>
                    <a:lnTo>
                      <a:pt x="204" y="77"/>
                    </a:lnTo>
                    <a:lnTo>
                      <a:pt x="202" y="75"/>
                    </a:lnTo>
                    <a:lnTo>
                      <a:pt x="200" y="73"/>
                    </a:lnTo>
                    <a:lnTo>
                      <a:pt x="199" y="71"/>
                    </a:lnTo>
                    <a:lnTo>
                      <a:pt x="197" y="69"/>
                    </a:lnTo>
                    <a:lnTo>
                      <a:pt x="196" y="69"/>
                    </a:lnTo>
                    <a:lnTo>
                      <a:pt x="197" y="70"/>
                    </a:lnTo>
                    <a:lnTo>
                      <a:pt x="198" y="70"/>
                    </a:lnTo>
                    <a:lnTo>
                      <a:pt x="200" y="72"/>
                    </a:lnTo>
                    <a:lnTo>
                      <a:pt x="202" y="73"/>
                    </a:lnTo>
                    <a:lnTo>
                      <a:pt x="205" y="74"/>
                    </a:lnTo>
                    <a:lnTo>
                      <a:pt x="209" y="76"/>
                    </a:lnTo>
                    <a:lnTo>
                      <a:pt x="213" y="78"/>
                    </a:lnTo>
                    <a:lnTo>
                      <a:pt x="217" y="80"/>
                    </a:lnTo>
                    <a:lnTo>
                      <a:pt x="222" y="81"/>
                    </a:lnTo>
                    <a:lnTo>
                      <a:pt x="226" y="83"/>
                    </a:lnTo>
                    <a:lnTo>
                      <a:pt x="230" y="84"/>
                    </a:lnTo>
                    <a:lnTo>
                      <a:pt x="234" y="85"/>
                    </a:lnTo>
                    <a:lnTo>
                      <a:pt x="237" y="86"/>
                    </a:lnTo>
                    <a:lnTo>
                      <a:pt x="240" y="87"/>
                    </a:lnTo>
                    <a:lnTo>
                      <a:pt x="243" y="87"/>
                    </a:lnTo>
                    <a:lnTo>
                      <a:pt x="244" y="86"/>
                    </a:lnTo>
                    <a:lnTo>
                      <a:pt x="244" y="86"/>
                    </a:lnTo>
                    <a:lnTo>
                      <a:pt x="244" y="84"/>
                    </a:lnTo>
                    <a:lnTo>
                      <a:pt x="243" y="82"/>
                    </a:lnTo>
                    <a:lnTo>
                      <a:pt x="242" y="79"/>
                    </a:lnTo>
                    <a:lnTo>
                      <a:pt x="242" y="76"/>
                    </a:lnTo>
                    <a:lnTo>
                      <a:pt x="241" y="74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1" y="72"/>
                    </a:lnTo>
                    <a:lnTo>
                      <a:pt x="243" y="74"/>
                    </a:lnTo>
                    <a:lnTo>
                      <a:pt x="246" y="77"/>
                    </a:lnTo>
                    <a:lnTo>
                      <a:pt x="249" y="80"/>
                    </a:lnTo>
                    <a:lnTo>
                      <a:pt x="254" y="85"/>
                    </a:lnTo>
                    <a:lnTo>
                      <a:pt x="259" y="89"/>
                    </a:lnTo>
                    <a:lnTo>
                      <a:pt x="264" y="94"/>
                    </a:lnTo>
                    <a:lnTo>
                      <a:pt x="269" y="100"/>
                    </a:lnTo>
                    <a:lnTo>
                      <a:pt x="275" y="105"/>
                    </a:lnTo>
                    <a:lnTo>
                      <a:pt x="280" y="110"/>
                    </a:lnTo>
                    <a:lnTo>
                      <a:pt x="285" y="114"/>
                    </a:lnTo>
                    <a:lnTo>
                      <a:pt x="289" y="118"/>
                    </a:lnTo>
                    <a:lnTo>
                      <a:pt x="293" y="121"/>
                    </a:lnTo>
                    <a:lnTo>
                      <a:pt x="297" y="124"/>
                    </a:lnTo>
                    <a:lnTo>
                      <a:pt x="299" y="125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299" y="128"/>
                    </a:lnTo>
                    <a:lnTo>
                      <a:pt x="299" y="130"/>
                    </a:lnTo>
                    <a:lnTo>
                      <a:pt x="299" y="132"/>
                    </a:lnTo>
                    <a:lnTo>
                      <a:pt x="298" y="134"/>
                    </a:lnTo>
                    <a:lnTo>
                      <a:pt x="298" y="136"/>
                    </a:lnTo>
                    <a:lnTo>
                      <a:pt x="298" y="139"/>
                    </a:lnTo>
                    <a:lnTo>
                      <a:pt x="297" y="143"/>
                    </a:lnTo>
                    <a:lnTo>
                      <a:pt x="297" y="146"/>
                    </a:lnTo>
                    <a:lnTo>
                      <a:pt x="297" y="149"/>
                    </a:lnTo>
                    <a:lnTo>
                      <a:pt x="297" y="153"/>
                    </a:lnTo>
                    <a:lnTo>
                      <a:pt x="296" y="156"/>
                    </a:lnTo>
                    <a:lnTo>
                      <a:pt x="296" y="160"/>
                    </a:lnTo>
                    <a:lnTo>
                      <a:pt x="296" y="164"/>
                    </a:lnTo>
                    <a:lnTo>
                      <a:pt x="296" y="168"/>
                    </a:lnTo>
                    <a:lnTo>
                      <a:pt x="295" y="172"/>
                    </a:lnTo>
                    <a:lnTo>
                      <a:pt x="295" y="175"/>
                    </a:lnTo>
                    <a:lnTo>
                      <a:pt x="295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4" y="189"/>
                    </a:lnTo>
                    <a:lnTo>
                      <a:pt x="294" y="193"/>
                    </a:lnTo>
                    <a:lnTo>
                      <a:pt x="294" y="196"/>
                    </a:lnTo>
                    <a:lnTo>
                      <a:pt x="294" y="198"/>
                    </a:lnTo>
                    <a:lnTo>
                      <a:pt x="294" y="201"/>
                    </a:lnTo>
                    <a:lnTo>
                      <a:pt x="294" y="203"/>
                    </a:lnTo>
                    <a:lnTo>
                      <a:pt x="294" y="205"/>
                    </a:lnTo>
                    <a:lnTo>
                      <a:pt x="293" y="206"/>
                    </a:lnTo>
                    <a:lnTo>
                      <a:pt x="293" y="207"/>
                    </a:lnTo>
                    <a:lnTo>
                      <a:pt x="293" y="208"/>
                    </a:lnTo>
                    <a:lnTo>
                      <a:pt x="293" y="208"/>
                    </a:lnTo>
                    <a:lnTo>
                      <a:pt x="294" y="208"/>
                    </a:lnTo>
                    <a:lnTo>
                      <a:pt x="295" y="208"/>
                    </a:lnTo>
                    <a:lnTo>
                      <a:pt x="297" y="207"/>
                    </a:lnTo>
                    <a:lnTo>
                      <a:pt x="299" y="206"/>
                    </a:lnTo>
                    <a:lnTo>
                      <a:pt x="300" y="206"/>
                    </a:lnTo>
                    <a:lnTo>
                      <a:pt x="302" y="205"/>
                    </a:lnTo>
                    <a:lnTo>
                      <a:pt x="303" y="205"/>
                    </a:lnTo>
                    <a:lnTo>
                      <a:pt x="304" y="205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304" y="203"/>
                    </a:lnTo>
                    <a:lnTo>
                      <a:pt x="304" y="201"/>
                    </a:lnTo>
                    <a:lnTo>
                      <a:pt x="304" y="199"/>
                    </a:lnTo>
                    <a:lnTo>
                      <a:pt x="305" y="197"/>
                    </a:lnTo>
                    <a:lnTo>
                      <a:pt x="305" y="195"/>
                    </a:lnTo>
                    <a:lnTo>
                      <a:pt x="305" y="192"/>
                    </a:lnTo>
                    <a:lnTo>
                      <a:pt x="306" y="189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07" y="178"/>
                    </a:lnTo>
                    <a:lnTo>
                      <a:pt x="308" y="175"/>
                    </a:lnTo>
                    <a:lnTo>
                      <a:pt x="308" y="171"/>
                    </a:lnTo>
                    <a:lnTo>
                      <a:pt x="309" y="167"/>
                    </a:lnTo>
                    <a:lnTo>
                      <a:pt x="310" y="163"/>
                    </a:lnTo>
                    <a:lnTo>
                      <a:pt x="310" y="159"/>
                    </a:lnTo>
                    <a:lnTo>
                      <a:pt x="311" y="156"/>
                    </a:lnTo>
                    <a:lnTo>
                      <a:pt x="311" y="152"/>
                    </a:lnTo>
                    <a:lnTo>
                      <a:pt x="312" y="148"/>
                    </a:lnTo>
                    <a:lnTo>
                      <a:pt x="312" y="145"/>
                    </a:lnTo>
                    <a:lnTo>
                      <a:pt x="313" y="141"/>
                    </a:lnTo>
                    <a:lnTo>
                      <a:pt x="313" y="138"/>
                    </a:lnTo>
                    <a:lnTo>
                      <a:pt x="314" y="135"/>
                    </a:lnTo>
                    <a:lnTo>
                      <a:pt x="314" y="132"/>
                    </a:lnTo>
                    <a:lnTo>
                      <a:pt x="314" y="130"/>
                    </a:lnTo>
                    <a:lnTo>
                      <a:pt x="315" y="127"/>
                    </a:lnTo>
                    <a:lnTo>
                      <a:pt x="315" y="126"/>
                    </a:lnTo>
                    <a:lnTo>
                      <a:pt x="315" y="124"/>
                    </a:lnTo>
                    <a:lnTo>
                      <a:pt x="315" y="123"/>
                    </a:lnTo>
                    <a:lnTo>
                      <a:pt x="315" y="122"/>
                    </a:lnTo>
                    <a:lnTo>
                      <a:pt x="315" y="122"/>
                    </a:lnTo>
                    <a:lnTo>
                      <a:pt x="312" y="119"/>
                    </a:lnTo>
                    <a:lnTo>
                      <a:pt x="308" y="115"/>
                    </a:lnTo>
                    <a:lnTo>
                      <a:pt x="305" y="112"/>
                    </a:lnTo>
                    <a:lnTo>
                      <a:pt x="302" y="109"/>
                    </a:lnTo>
                    <a:lnTo>
                      <a:pt x="299" y="105"/>
                    </a:lnTo>
                    <a:lnTo>
                      <a:pt x="295" y="102"/>
                    </a:lnTo>
                    <a:lnTo>
                      <a:pt x="293" y="99"/>
                    </a:lnTo>
                    <a:lnTo>
                      <a:pt x="290" y="95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2" y="86"/>
                    </a:lnTo>
                    <a:lnTo>
                      <a:pt x="280" y="83"/>
                    </a:lnTo>
                    <a:lnTo>
                      <a:pt x="277" y="79"/>
                    </a:lnTo>
                    <a:lnTo>
                      <a:pt x="275" y="76"/>
                    </a:lnTo>
                    <a:lnTo>
                      <a:pt x="273" y="73"/>
                    </a:lnTo>
                    <a:lnTo>
                      <a:pt x="270" y="70"/>
                    </a:lnTo>
                    <a:lnTo>
                      <a:pt x="268" y="67"/>
                    </a:lnTo>
                    <a:lnTo>
                      <a:pt x="266" y="64"/>
                    </a:lnTo>
                    <a:lnTo>
                      <a:pt x="264" y="60"/>
                    </a:lnTo>
                    <a:lnTo>
                      <a:pt x="262" y="57"/>
                    </a:lnTo>
                    <a:lnTo>
                      <a:pt x="260" y="54"/>
                    </a:lnTo>
                    <a:lnTo>
                      <a:pt x="258" y="51"/>
                    </a:lnTo>
                    <a:lnTo>
                      <a:pt x="256" y="47"/>
                    </a:lnTo>
                    <a:lnTo>
                      <a:pt x="254" y="44"/>
                    </a:lnTo>
                    <a:lnTo>
                      <a:pt x="252" y="41"/>
                    </a:lnTo>
                    <a:lnTo>
                      <a:pt x="250" y="38"/>
                    </a:lnTo>
                    <a:lnTo>
                      <a:pt x="248" y="35"/>
                    </a:lnTo>
                    <a:lnTo>
                      <a:pt x="246" y="31"/>
                    </a:lnTo>
                    <a:lnTo>
                      <a:pt x="244" y="28"/>
                    </a:lnTo>
                    <a:lnTo>
                      <a:pt x="242" y="25"/>
                    </a:lnTo>
                    <a:lnTo>
                      <a:pt x="240" y="21"/>
                    </a:lnTo>
                    <a:lnTo>
                      <a:pt x="237" y="18"/>
                    </a:lnTo>
                    <a:lnTo>
                      <a:pt x="235" y="18"/>
                    </a:lnTo>
                    <a:lnTo>
                      <a:pt x="232" y="17"/>
                    </a:lnTo>
                    <a:lnTo>
                      <a:pt x="230" y="16"/>
                    </a:lnTo>
                    <a:lnTo>
                      <a:pt x="227" y="16"/>
                    </a:lnTo>
                    <a:lnTo>
                      <a:pt x="225" y="15"/>
                    </a:lnTo>
                    <a:lnTo>
                      <a:pt x="222" y="15"/>
                    </a:lnTo>
                    <a:lnTo>
                      <a:pt x="220" y="14"/>
                    </a:lnTo>
                    <a:lnTo>
                      <a:pt x="218" y="14"/>
                    </a:lnTo>
                    <a:lnTo>
                      <a:pt x="215" y="13"/>
                    </a:lnTo>
                    <a:lnTo>
                      <a:pt x="212" y="12"/>
                    </a:lnTo>
                    <a:lnTo>
                      <a:pt x="210" y="12"/>
                    </a:lnTo>
                    <a:lnTo>
                      <a:pt x="207" y="11"/>
                    </a:lnTo>
                    <a:lnTo>
                      <a:pt x="205" y="11"/>
                    </a:lnTo>
                    <a:lnTo>
                      <a:pt x="203" y="10"/>
                    </a:lnTo>
                    <a:lnTo>
                      <a:pt x="200" y="10"/>
                    </a:lnTo>
                    <a:lnTo>
                      <a:pt x="198" y="9"/>
                    </a:lnTo>
                    <a:lnTo>
                      <a:pt x="195" y="9"/>
                    </a:lnTo>
                    <a:lnTo>
                      <a:pt x="193" y="8"/>
                    </a:lnTo>
                    <a:lnTo>
                      <a:pt x="190" y="8"/>
                    </a:lnTo>
                    <a:lnTo>
                      <a:pt x="188" y="7"/>
                    </a:lnTo>
                    <a:lnTo>
                      <a:pt x="185" y="6"/>
                    </a:lnTo>
                    <a:lnTo>
                      <a:pt x="183" y="6"/>
                    </a:lnTo>
                    <a:lnTo>
                      <a:pt x="180" y="5"/>
                    </a:lnTo>
                    <a:lnTo>
                      <a:pt x="178" y="5"/>
                    </a:lnTo>
                    <a:lnTo>
                      <a:pt x="175" y="4"/>
                    </a:lnTo>
                    <a:lnTo>
                      <a:pt x="173" y="4"/>
                    </a:lnTo>
                    <a:lnTo>
                      <a:pt x="170" y="3"/>
                    </a:lnTo>
                    <a:lnTo>
                      <a:pt x="168" y="2"/>
                    </a:lnTo>
                    <a:lnTo>
                      <a:pt x="165" y="2"/>
                    </a:lnTo>
                    <a:lnTo>
                      <a:pt x="163" y="1"/>
                    </a:lnTo>
                    <a:lnTo>
                      <a:pt x="161" y="1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5" name="Freeform 84"/>
              <p:cNvSpPr>
                <a:spLocks/>
              </p:cNvSpPr>
              <p:nvPr/>
            </p:nvSpPr>
            <p:spPr bwMode="auto">
              <a:xfrm>
                <a:off x="967656" y="1793330"/>
                <a:ext cx="163513" cy="165100"/>
              </a:xfrm>
              <a:custGeom>
                <a:avLst/>
                <a:gdLst/>
                <a:ahLst/>
                <a:cxnLst>
                  <a:cxn ang="0">
                    <a:pos x="102" y="17"/>
                  </a:cxn>
                  <a:cxn ang="0">
                    <a:pos x="102" y="25"/>
                  </a:cxn>
                  <a:cxn ang="0">
                    <a:pos x="101" y="32"/>
                  </a:cxn>
                  <a:cxn ang="0">
                    <a:pos x="100" y="39"/>
                  </a:cxn>
                  <a:cxn ang="0">
                    <a:pos x="99" y="45"/>
                  </a:cxn>
                  <a:cxn ang="0">
                    <a:pos x="98" y="51"/>
                  </a:cxn>
                  <a:cxn ang="0">
                    <a:pos x="97" y="56"/>
                  </a:cxn>
                  <a:cxn ang="0">
                    <a:pos x="95" y="62"/>
                  </a:cxn>
                  <a:cxn ang="0">
                    <a:pos x="93" y="67"/>
                  </a:cxn>
                  <a:cxn ang="0">
                    <a:pos x="91" y="72"/>
                  </a:cxn>
                  <a:cxn ang="0">
                    <a:pos x="89" y="77"/>
                  </a:cxn>
                  <a:cxn ang="0">
                    <a:pos x="87" y="84"/>
                  </a:cxn>
                  <a:cxn ang="0">
                    <a:pos x="83" y="90"/>
                  </a:cxn>
                  <a:cxn ang="0">
                    <a:pos x="77" y="97"/>
                  </a:cxn>
                  <a:cxn ang="0">
                    <a:pos x="67" y="102"/>
                  </a:cxn>
                  <a:cxn ang="0">
                    <a:pos x="53" y="104"/>
                  </a:cxn>
                  <a:cxn ang="0">
                    <a:pos x="36" y="102"/>
                  </a:cxn>
                  <a:cxn ang="0">
                    <a:pos x="23" y="98"/>
                  </a:cxn>
                  <a:cxn ang="0">
                    <a:pos x="14" y="93"/>
                  </a:cxn>
                  <a:cxn ang="0">
                    <a:pos x="9" y="87"/>
                  </a:cxn>
                  <a:cxn ang="0">
                    <a:pos x="6" y="80"/>
                  </a:cxn>
                  <a:cxn ang="0">
                    <a:pos x="5" y="73"/>
                  </a:cxn>
                  <a:cxn ang="0">
                    <a:pos x="4" y="66"/>
                  </a:cxn>
                  <a:cxn ang="0">
                    <a:pos x="2" y="60"/>
                  </a:cxn>
                  <a:cxn ang="0">
                    <a:pos x="2" y="54"/>
                  </a:cxn>
                  <a:cxn ang="0">
                    <a:pos x="1" y="47"/>
                  </a:cxn>
                  <a:cxn ang="0">
                    <a:pos x="1" y="41"/>
                  </a:cxn>
                  <a:cxn ang="0">
                    <a:pos x="0" y="35"/>
                  </a:cxn>
                  <a:cxn ang="0">
                    <a:pos x="0" y="29"/>
                  </a:cxn>
                  <a:cxn ang="0">
                    <a:pos x="0" y="23"/>
                  </a:cxn>
                  <a:cxn ang="0">
                    <a:pos x="1" y="17"/>
                  </a:cxn>
                  <a:cxn ang="0">
                    <a:pos x="1" y="10"/>
                  </a:cxn>
                  <a:cxn ang="0">
                    <a:pos x="8" y="6"/>
                  </a:cxn>
                  <a:cxn ang="0">
                    <a:pos x="17" y="4"/>
                  </a:cxn>
                  <a:cxn ang="0">
                    <a:pos x="27" y="2"/>
                  </a:cxn>
                  <a:cxn ang="0">
                    <a:pos x="36" y="1"/>
                  </a:cxn>
                  <a:cxn ang="0">
                    <a:pos x="46" y="0"/>
                  </a:cxn>
                  <a:cxn ang="0">
                    <a:pos x="55" y="0"/>
                  </a:cxn>
                  <a:cxn ang="0">
                    <a:pos x="65" y="1"/>
                  </a:cxn>
                  <a:cxn ang="0">
                    <a:pos x="74" y="3"/>
                  </a:cxn>
                  <a:cxn ang="0">
                    <a:pos x="84" y="5"/>
                  </a:cxn>
                  <a:cxn ang="0">
                    <a:pos x="93" y="8"/>
                  </a:cxn>
                  <a:cxn ang="0">
                    <a:pos x="103" y="11"/>
                  </a:cxn>
                </a:cxnLst>
                <a:rect l="0" t="0" r="r" b="b"/>
                <a:pathLst>
                  <a:path w="103" h="104">
                    <a:moveTo>
                      <a:pt x="103" y="11"/>
                    </a:moveTo>
                    <a:lnTo>
                      <a:pt x="103" y="14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1" y="27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1" y="35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99" y="43"/>
                    </a:lnTo>
                    <a:lnTo>
                      <a:pt x="99" y="45"/>
                    </a:lnTo>
                    <a:lnTo>
                      <a:pt x="99" y="47"/>
                    </a:lnTo>
                    <a:lnTo>
                      <a:pt x="98" y="49"/>
                    </a:lnTo>
                    <a:lnTo>
                      <a:pt x="98" y="51"/>
                    </a:lnTo>
                    <a:lnTo>
                      <a:pt x="97" y="53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4" y="65"/>
                    </a:lnTo>
                    <a:lnTo>
                      <a:pt x="93" y="67"/>
                    </a:lnTo>
                    <a:lnTo>
                      <a:pt x="93" y="68"/>
                    </a:lnTo>
                    <a:lnTo>
                      <a:pt x="92" y="70"/>
                    </a:lnTo>
                    <a:lnTo>
                      <a:pt x="91" y="72"/>
                    </a:lnTo>
                    <a:lnTo>
                      <a:pt x="91" y="74"/>
                    </a:lnTo>
                    <a:lnTo>
                      <a:pt x="90" y="75"/>
                    </a:lnTo>
                    <a:lnTo>
                      <a:pt x="89" y="77"/>
                    </a:lnTo>
                    <a:lnTo>
                      <a:pt x="88" y="79"/>
                    </a:lnTo>
                    <a:lnTo>
                      <a:pt x="88" y="82"/>
                    </a:lnTo>
                    <a:lnTo>
                      <a:pt x="87" y="84"/>
                    </a:lnTo>
                    <a:lnTo>
                      <a:pt x="86" y="86"/>
                    </a:lnTo>
                    <a:lnTo>
                      <a:pt x="85" y="88"/>
                    </a:lnTo>
                    <a:lnTo>
                      <a:pt x="83" y="90"/>
                    </a:lnTo>
                    <a:lnTo>
                      <a:pt x="81" y="93"/>
                    </a:lnTo>
                    <a:lnTo>
                      <a:pt x="79" y="95"/>
                    </a:lnTo>
                    <a:lnTo>
                      <a:pt x="77" y="97"/>
                    </a:lnTo>
                    <a:lnTo>
                      <a:pt x="74" y="99"/>
                    </a:lnTo>
                    <a:lnTo>
                      <a:pt x="71" y="100"/>
                    </a:lnTo>
                    <a:lnTo>
                      <a:pt x="67" y="102"/>
                    </a:lnTo>
                    <a:lnTo>
                      <a:pt x="63" y="102"/>
                    </a:lnTo>
                    <a:lnTo>
                      <a:pt x="58" y="103"/>
                    </a:lnTo>
                    <a:lnTo>
                      <a:pt x="53" y="104"/>
                    </a:lnTo>
                    <a:lnTo>
                      <a:pt x="47" y="104"/>
                    </a:lnTo>
                    <a:lnTo>
                      <a:pt x="41" y="103"/>
                    </a:lnTo>
                    <a:lnTo>
                      <a:pt x="36" y="102"/>
                    </a:lnTo>
                    <a:lnTo>
                      <a:pt x="31" y="101"/>
                    </a:lnTo>
                    <a:lnTo>
                      <a:pt x="27" y="100"/>
                    </a:lnTo>
                    <a:lnTo>
                      <a:pt x="23" y="98"/>
                    </a:lnTo>
                    <a:lnTo>
                      <a:pt x="20" y="97"/>
                    </a:lnTo>
                    <a:lnTo>
                      <a:pt x="17" y="95"/>
                    </a:lnTo>
                    <a:lnTo>
                      <a:pt x="14" y="93"/>
                    </a:lnTo>
                    <a:lnTo>
                      <a:pt x="12" y="91"/>
                    </a:lnTo>
                    <a:lnTo>
                      <a:pt x="11" y="89"/>
                    </a:lnTo>
                    <a:lnTo>
                      <a:pt x="9" y="87"/>
                    </a:lnTo>
                    <a:lnTo>
                      <a:pt x="8" y="84"/>
                    </a:lnTo>
                    <a:lnTo>
                      <a:pt x="7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6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1" y="43"/>
                    </a:lnTo>
                    <a:lnTo>
                      <a:pt x="1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4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3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0" y="1"/>
                    </a:lnTo>
                    <a:lnTo>
                      <a:pt x="33" y="1"/>
                    </a:lnTo>
                    <a:lnTo>
                      <a:pt x="36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5" y="1"/>
                    </a:lnTo>
                    <a:lnTo>
                      <a:pt x="68" y="2"/>
                    </a:lnTo>
                    <a:lnTo>
                      <a:pt x="71" y="2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4"/>
                    </a:lnTo>
                    <a:lnTo>
                      <a:pt x="84" y="5"/>
                    </a:lnTo>
                    <a:lnTo>
                      <a:pt x="87" y="6"/>
                    </a:lnTo>
                    <a:lnTo>
                      <a:pt x="90" y="7"/>
                    </a:lnTo>
                    <a:lnTo>
                      <a:pt x="93" y="8"/>
                    </a:lnTo>
                    <a:lnTo>
                      <a:pt x="97" y="9"/>
                    </a:lnTo>
                    <a:lnTo>
                      <a:pt x="100" y="10"/>
                    </a:lnTo>
                    <a:lnTo>
                      <a:pt x="10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6" name="Freeform 85"/>
              <p:cNvSpPr>
                <a:spLocks/>
              </p:cNvSpPr>
              <p:nvPr/>
            </p:nvSpPr>
            <p:spPr bwMode="auto">
              <a:xfrm>
                <a:off x="988294" y="1812380"/>
                <a:ext cx="120650" cy="222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9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4" y="8"/>
                  </a:cxn>
                  <a:cxn ang="0">
                    <a:pos x="28" y="7"/>
                  </a:cxn>
                  <a:cxn ang="0">
                    <a:pos x="32" y="7"/>
                  </a:cxn>
                  <a:cxn ang="0">
                    <a:pos x="37" y="7"/>
                  </a:cxn>
                  <a:cxn ang="0">
                    <a:pos x="41" y="7"/>
                  </a:cxn>
                  <a:cxn ang="0">
                    <a:pos x="45" y="7"/>
                  </a:cxn>
                  <a:cxn ang="0">
                    <a:pos x="49" y="8"/>
                  </a:cxn>
                  <a:cxn ang="0">
                    <a:pos x="54" y="9"/>
                  </a:cxn>
                  <a:cxn ang="0">
                    <a:pos x="58" y="10"/>
                  </a:cxn>
                  <a:cxn ang="0">
                    <a:pos x="62" y="11"/>
                  </a:cxn>
                  <a:cxn ang="0">
                    <a:pos x="66" y="12"/>
                  </a:cxn>
                  <a:cxn ang="0">
                    <a:pos x="71" y="13"/>
                  </a:cxn>
                  <a:cxn ang="0">
                    <a:pos x="76" y="7"/>
                  </a:cxn>
                  <a:cxn ang="0">
                    <a:pos x="71" y="6"/>
                  </a:cxn>
                  <a:cxn ang="0">
                    <a:pos x="66" y="4"/>
                  </a:cxn>
                  <a:cxn ang="0">
                    <a:pos x="62" y="3"/>
                  </a:cxn>
                  <a:cxn ang="0">
                    <a:pos x="57" y="2"/>
                  </a:cxn>
                  <a:cxn ang="0">
                    <a:pos x="53" y="1"/>
                  </a:cxn>
                  <a:cxn ang="0">
                    <a:pos x="48" y="0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4" y="0"/>
                  </a:cxn>
                  <a:cxn ang="0">
                    <a:pos x="30" y="0"/>
                  </a:cxn>
                  <a:cxn ang="0">
                    <a:pos x="25" y="0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76" h="14">
                    <a:moveTo>
                      <a:pt x="2" y="5"/>
                    </a:moveTo>
                    <a:lnTo>
                      <a:pt x="0" y="6"/>
                    </a:lnTo>
                    <a:lnTo>
                      <a:pt x="0" y="9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4" y="8"/>
                    </a:lnTo>
                    <a:lnTo>
                      <a:pt x="26" y="8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5" y="7"/>
                    </a:lnTo>
                    <a:lnTo>
                      <a:pt x="47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11"/>
                    </a:lnTo>
                    <a:lnTo>
                      <a:pt x="64" y="11"/>
                    </a:lnTo>
                    <a:lnTo>
                      <a:pt x="66" y="12"/>
                    </a:lnTo>
                    <a:lnTo>
                      <a:pt x="69" y="13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6" y="7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9" y="5"/>
                    </a:lnTo>
                    <a:lnTo>
                      <a:pt x="66" y="4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7" name="Freeform 86"/>
              <p:cNvSpPr>
                <a:spLocks/>
              </p:cNvSpPr>
              <p:nvPr/>
            </p:nvSpPr>
            <p:spPr bwMode="auto">
              <a:xfrm>
                <a:off x="986706" y="1826667"/>
                <a:ext cx="17463" cy="7620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1" y="46"/>
                  </a:cxn>
                  <a:cxn ang="0">
                    <a:pos x="10" y="43"/>
                  </a:cxn>
                  <a:cxn ang="0">
                    <a:pos x="9" y="40"/>
                  </a:cxn>
                  <a:cxn ang="0">
                    <a:pos x="9" y="37"/>
                  </a:cxn>
                  <a:cxn ang="0">
                    <a:pos x="8" y="34"/>
                  </a:cxn>
                  <a:cxn ang="0">
                    <a:pos x="8" y="31"/>
                  </a:cxn>
                  <a:cxn ang="0">
                    <a:pos x="8" y="28"/>
                  </a:cxn>
                  <a:cxn ang="0">
                    <a:pos x="8" y="25"/>
                  </a:cxn>
                  <a:cxn ang="0">
                    <a:pos x="7" y="23"/>
                  </a:cxn>
                  <a:cxn ang="0">
                    <a:pos x="7" y="20"/>
                  </a:cxn>
                  <a:cxn ang="0">
                    <a:pos x="7" y="17"/>
                  </a:cxn>
                  <a:cxn ang="0">
                    <a:pos x="7" y="15"/>
                  </a:cxn>
                  <a:cxn ang="0">
                    <a:pos x="7" y="12"/>
                  </a:cxn>
                  <a:cxn ang="0">
                    <a:pos x="7" y="9"/>
                  </a:cxn>
                  <a:cxn ang="0">
                    <a:pos x="7" y="6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0" y="17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9"/>
                  </a:cxn>
                  <a:cxn ang="0">
                    <a:pos x="1" y="32"/>
                  </a:cxn>
                  <a:cxn ang="0">
                    <a:pos x="1" y="35"/>
                  </a:cxn>
                  <a:cxn ang="0">
                    <a:pos x="2" y="38"/>
                  </a:cxn>
                  <a:cxn ang="0">
                    <a:pos x="2" y="41"/>
                  </a:cxn>
                  <a:cxn ang="0">
                    <a:pos x="3" y="45"/>
                  </a:cxn>
                  <a:cxn ang="0">
                    <a:pos x="4" y="48"/>
                  </a:cxn>
                  <a:cxn ang="0">
                    <a:pos x="4" y="47"/>
                  </a:cxn>
                  <a:cxn ang="0">
                    <a:pos x="11" y="47"/>
                  </a:cxn>
                </a:cxnLst>
                <a:rect l="0" t="0" r="r" b="b"/>
                <a:pathLst>
                  <a:path w="11" h="48">
                    <a:moveTo>
                      <a:pt x="11" y="47"/>
                    </a:moveTo>
                    <a:lnTo>
                      <a:pt x="11" y="46"/>
                    </a:lnTo>
                    <a:lnTo>
                      <a:pt x="10" y="43"/>
                    </a:lnTo>
                    <a:lnTo>
                      <a:pt x="9" y="40"/>
                    </a:lnTo>
                    <a:lnTo>
                      <a:pt x="9" y="37"/>
                    </a:lnTo>
                    <a:lnTo>
                      <a:pt x="8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4" y="48"/>
                    </a:lnTo>
                    <a:lnTo>
                      <a:pt x="4" y="47"/>
                    </a:lnTo>
                    <a:lnTo>
                      <a:pt x="11" y="47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8" name="Freeform 87"/>
              <p:cNvSpPr>
                <a:spLocks/>
              </p:cNvSpPr>
              <p:nvPr/>
            </p:nvSpPr>
            <p:spPr bwMode="auto">
              <a:xfrm>
                <a:off x="9930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3" y="16"/>
                  </a:cxn>
                  <a:cxn ang="0">
                    <a:pos x="29" y="16"/>
                  </a:cxn>
                  <a:cxn ang="0">
                    <a:pos x="25" y="15"/>
                  </a:cxn>
                  <a:cxn ang="0">
                    <a:pos x="22" y="14"/>
                  </a:cxn>
                  <a:cxn ang="0">
                    <a:pos x="20" y="13"/>
                  </a:cxn>
                  <a:cxn ang="0">
                    <a:pos x="17" y="12"/>
                  </a:cxn>
                  <a:cxn ang="0">
                    <a:pos x="15" y="12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7" y="15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7" y="21"/>
                  </a:cxn>
                  <a:cxn ang="0">
                    <a:pos x="20" y="22"/>
                  </a:cxn>
                  <a:cxn ang="0">
                    <a:pos x="24" y="22"/>
                  </a:cxn>
                  <a:cxn ang="0">
                    <a:pos x="28" y="23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16"/>
                  </a:cxn>
                </a:cxnLst>
                <a:rect l="0" t="0" r="r" b="b"/>
                <a:pathLst>
                  <a:path w="33" h="24">
                    <a:moveTo>
                      <a:pt x="32" y="16"/>
                    </a:moveTo>
                    <a:lnTo>
                      <a:pt x="33" y="16"/>
                    </a:lnTo>
                    <a:lnTo>
                      <a:pt x="29" y="16"/>
                    </a:lnTo>
                    <a:lnTo>
                      <a:pt x="25" y="15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2"/>
                    </a:lnTo>
                    <a:lnTo>
                      <a:pt x="24" y="22"/>
                    </a:lnTo>
                    <a:lnTo>
                      <a:pt x="28" y="23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9" name="Freeform 88"/>
              <p:cNvSpPr>
                <a:spLocks/>
              </p:cNvSpPr>
              <p:nvPr/>
            </p:nvSpPr>
            <p:spPr bwMode="auto">
              <a:xfrm>
                <a:off x="1043856" y="1901280"/>
                <a:ext cx="52388" cy="3810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26" y="2"/>
                  </a:cxn>
                  <a:cxn ang="0">
                    <a:pos x="25" y="3"/>
                  </a:cxn>
                  <a:cxn ang="0">
                    <a:pos x="25" y="4"/>
                  </a:cxn>
                  <a:cxn ang="0">
                    <a:pos x="24" y="6"/>
                  </a:cxn>
                  <a:cxn ang="0">
                    <a:pos x="23" y="7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0" y="11"/>
                  </a:cxn>
                  <a:cxn ang="0">
                    <a:pos x="19" y="12"/>
                  </a:cxn>
                  <a:cxn ang="0">
                    <a:pos x="17" y="13"/>
                  </a:cxn>
                  <a:cxn ang="0">
                    <a:pos x="15" y="14"/>
                  </a:cxn>
                  <a:cxn ang="0">
                    <a:pos x="13" y="14"/>
                  </a:cxn>
                  <a:cxn ang="0">
                    <a:pos x="11" y="15"/>
                  </a:cxn>
                  <a:cxn ang="0">
                    <a:pos x="8" y="16"/>
                  </a:cxn>
                  <a:cxn ang="0">
                    <a:pos x="4" y="16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5" y="24"/>
                  </a:cxn>
                  <a:cxn ang="0">
                    <a:pos x="8" y="23"/>
                  </a:cxn>
                  <a:cxn ang="0">
                    <a:pos x="12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1" y="19"/>
                  </a:cxn>
                  <a:cxn ang="0">
                    <a:pos x="23" y="18"/>
                  </a:cxn>
                  <a:cxn ang="0">
                    <a:pos x="25" y="16"/>
                  </a:cxn>
                  <a:cxn ang="0">
                    <a:pos x="27" y="15"/>
                  </a:cxn>
                  <a:cxn ang="0">
                    <a:pos x="29" y="13"/>
                  </a:cxn>
                  <a:cxn ang="0">
                    <a:pos x="30" y="11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32" y="5"/>
                  </a:cxn>
                  <a:cxn ang="0">
                    <a:pos x="33" y="4"/>
                  </a:cxn>
                  <a:cxn ang="0">
                    <a:pos x="33" y="2"/>
                  </a:cxn>
                  <a:cxn ang="0">
                    <a:pos x="33" y="3"/>
                  </a:cxn>
                  <a:cxn ang="0">
                    <a:pos x="26" y="0"/>
                  </a:cxn>
                </a:cxnLst>
                <a:rect l="0" t="0" r="r" b="b"/>
                <a:pathLst>
                  <a:path w="33" h="24">
                    <a:moveTo>
                      <a:pt x="26" y="0"/>
                    </a:moveTo>
                    <a:lnTo>
                      <a:pt x="26" y="0"/>
                    </a:lnTo>
                    <a:lnTo>
                      <a:pt x="26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6"/>
                    </a:lnTo>
                    <a:lnTo>
                      <a:pt x="23" y="7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8" y="23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5"/>
                    </a:lnTo>
                    <a:lnTo>
                      <a:pt x="29" y="13"/>
                    </a:lnTo>
                    <a:lnTo>
                      <a:pt x="30" y="11"/>
                    </a:lnTo>
                    <a:lnTo>
                      <a:pt x="31" y="9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0" name="Freeform 89"/>
              <p:cNvSpPr>
                <a:spLocks/>
              </p:cNvSpPr>
              <p:nvPr/>
            </p:nvSpPr>
            <p:spPr bwMode="auto">
              <a:xfrm>
                <a:off x="1085131" y="1823492"/>
                <a:ext cx="26988" cy="82550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9" y="8"/>
                  </a:cxn>
                  <a:cxn ang="0">
                    <a:pos x="9" y="11"/>
                  </a:cxn>
                  <a:cxn ang="0">
                    <a:pos x="9" y="15"/>
                  </a:cxn>
                  <a:cxn ang="0">
                    <a:pos x="8" y="18"/>
                  </a:cxn>
                  <a:cxn ang="0">
                    <a:pos x="8" y="21"/>
                  </a:cxn>
                  <a:cxn ang="0">
                    <a:pos x="7" y="24"/>
                  </a:cxn>
                  <a:cxn ang="0">
                    <a:pos x="7" y="27"/>
                  </a:cxn>
                  <a:cxn ang="0">
                    <a:pos x="6" y="30"/>
                  </a:cxn>
                  <a:cxn ang="0">
                    <a:pos x="6" y="32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4" y="39"/>
                  </a:cxn>
                  <a:cxn ang="0">
                    <a:pos x="3" y="42"/>
                  </a:cxn>
                  <a:cxn ang="0">
                    <a:pos x="2" y="44"/>
                  </a:cxn>
                  <a:cxn ang="0">
                    <a:pos x="1" y="46"/>
                  </a:cxn>
                  <a:cxn ang="0">
                    <a:pos x="0" y="49"/>
                  </a:cxn>
                  <a:cxn ang="0">
                    <a:pos x="7" y="52"/>
                  </a:cxn>
                  <a:cxn ang="0">
                    <a:pos x="8" y="49"/>
                  </a:cxn>
                  <a:cxn ang="0">
                    <a:pos x="9" y="47"/>
                  </a:cxn>
                  <a:cxn ang="0">
                    <a:pos x="10" y="44"/>
                  </a:cxn>
                  <a:cxn ang="0">
                    <a:pos x="11" y="42"/>
                  </a:cxn>
                  <a:cxn ang="0">
                    <a:pos x="12" y="39"/>
                  </a:cxn>
                  <a:cxn ang="0">
                    <a:pos x="12" y="37"/>
                  </a:cxn>
                  <a:cxn ang="0">
                    <a:pos x="13" y="34"/>
                  </a:cxn>
                  <a:cxn ang="0">
                    <a:pos x="14" y="31"/>
                  </a:cxn>
                  <a:cxn ang="0">
                    <a:pos x="14" y="28"/>
                  </a:cxn>
                  <a:cxn ang="0">
                    <a:pos x="15" y="26"/>
                  </a:cxn>
                  <a:cxn ang="0">
                    <a:pos x="15" y="22"/>
                  </a:cxn>
                  <a:cxn ang="0">
                    <a:pos x="16" y="1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7" y="8"/>
                  </a:cxn>
                  <a:cxn ang="0">
                    <a:pos x="17" y="4"/>
                  </a:cxn>
                  <a:cxn ang="0">
                    <a:pos x="15" y="0"/>
                  </a:cxn>
                  <a:cxn ang="0">
                    <a:pos x="17" y="4"/>
                  </a:cxn>
                </a:cxnLst>
                <a:rect l="0" t="0" r="r" b="b"/>
                <a:pathLst>
                  <a:path w="17" h="52">
                    <a:moveTo>
                      <a:pt x="17" y="4"/>
                    </a:moveTo>
                    <a:lnTo>
                      <a:pt x="17" y="1"/>
                    </a:lnTo>
                    <a:lnTo>
                      <a:pt x="15" y="0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9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9"/>
                    </a:lnTo>
                    <a:lnTo>
                      <a:pt x="3" y="42"/>
                    </a:lnTo>
                    <a:lnTo>
                      <a:pt x="2" y="44"/>
                    </a:lnTo>
                    <a:lnTo>
                      <a:pt x="1" y="46"/>
                    </a:lnTo>
                    <a:lnTo>
                      <a:pt x="0" y="49"/>
                    </a:lnTo>
                    <a:lnTo>
                      <a:pt x="7" y="52"/>
                    </a:lnTo>
                    <a:lnTo>
                      <a:pt x="8" y="49"/>
                    </a:lnTo>
                    <a:lnTo>
                      <a:pt x="9" y="47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4" y="31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5" y="22"/>
                    </a:lnTo>
                    <a:lnTo>
                      <a:pt x="16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7" y="8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1" name="Rectangle 90"/>
              <p:cNvSpPr>
                <a:spLocks noChangeArrowheads="1"/>
              </p:cNvSpPr>
              <p:nvPr/>
            </p:nvSpPr>
            <p:spPr bwMode="auto">
              <a:xfrm>
                <a:off x="924794" y="1804442"/>
                <a:ext cx="36513" cy="17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2" name="Rectangle 91"/>
              <p:cNvSpPr>
                <a:spLocks noChangeArrowheads="1"/>
              </p:cNvSpPr>
              <p:nvPr/>
            </p:nvSpPr>
            <p:spPr bwMode="auto">
              <a:xfrm>
                <a:off x="924794" y="1825080"/>
                <a:ext cx="36513" cy="190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3" name="Freeform 92"/>
              <p:cNvSpPr>
                <a:spLocks/>
              </p:cNvSpPr>
              <p:nvPr/>
            </p:nvSpPr>
            <p:spPr bwMode="auto">
              <a:xfrm>
                <a:off x="700956" y="1785392"/>
                <a:ext cx="53975" cy="3968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32" y="14"/>
                  </a:cxn>
                  <a:cxn ang="0">
                    <a:pos x="31" y="15"/>
                  </a:cxn>
                  <a:cxn ang="0">
                    <a:pos x="31" y="15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31" y="18"/>
                  </a:cxn>
                  <a:cxn ang="0">
                    <a:pos x="31" y="19"/>
                  </a:cxn>
                  <a:cxn ang="0">
                    <a:pos x="31" y="21"/>
                  </a:cxn>
                  <a:cxn ang="0">
                    <a:pos x="31" y="23"/>
                  </a:cxn>
                  <a:cxn ang="0">
                    <a:pos x="31" y="24"/>
                  </a:cxn>
                  <a:cxn ang="0">
                    <a:pos x="31" y="25"/>
                  </a:cxn>
                  <a:cxn ang="0">
                    <a:pos x="31" y="25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34" h="25">
                    <a:moveTo>
                      <a:pt x="7" y="0"/>
                    </a:moveTo>
                    <a:lnTo>
                      <a:pt x="34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32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4" name="Freeform 93"/>
              <p:cNvSpPr>
                <a:spLocks/>
              </p:cNvSpPr>
              <p:nvPr/>
            </p:nvSpPr>
            <p:spPr bwMode="auto">
              <a:xfrm>
                <a:off x="737469" y="1791742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"/>
                  </a:cxn>
                  <a:cxn ang="0">
                    <a:pos x="13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0" y="0"/>
                    </a:moveTo>
                    <a:lnTo>
                      <a:pt x="31" y="2"/>
                    </a:lnTo>
                    <a:lnTo>
                      <a:pt x="1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5" name="Freeform 94"/>
              <p:cNvSpPr>
                <a:spLocks/>
              </p:cNvSpPr>
              <p:nvPr/>
            </p:nvSpPr>
            <p:spPr bwMode="auto">
              <a:xfrm>
                <a:off x="729531" y="1823492"/>
                <a:ext cx="41275" cy="920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6" y="22"/>
                  </a:cxn>
                  <a:cxn ang="0">
                    <a:pos x="17" y="26"/>
                  </a:cxn>
                  <a:cxn ang="0">
                    <a:pos x="17" y="29"/>
                  </a:cxn>
                  <a:cxn ang="0">
                    <a:pos x="18" y="32"/>
                  </a:cxn>
                  <a:cxn ang="0">
                    <a:pos x="19" y="36"/>
                  </a:cxn>
                  <a:cxn ang="0">
                    <a:pos x="20" y="39"/>
                  </a:cxn>
                  <a:cxn ang="0">
                    <a:pos x="21" y="42"/>
                  </a:cxn>
                  <a:cxn ang="0">
                    <a:pos x="22" y="45"/>
                  </a:cxn>
                  <a:cxn ang="0">
                    <a:pos x="23" y="48"/>
                  </a:cxn>
                  <a:cxn ang="0">
                    <a:pos x="24" y="52"/>
                  </a:cxn>
                  <a:cxn ang="0">
                    <a:pos x="25" y="55"/>
                  </a:cxn>
                  <a:cxn ang="0">
                    <a:pos x="26" y="58"/>
                  </a:cxn>
                  <a:cxn ang="0">
                    <a:pos x="23" y="57"/>
                  </a:cxn>
                  <a:cxn ang="0">
                    <a:pos x="20" y="55"/>
                  </a:cxn>
                  <a:cxn ang="0">
                    <a:pos x="18" y="54"/>
                  </a:cxn>
                  <a:cxn ang="0">
                    <a:pos x="16" y="53"/>
                  </a:cxn>
                  <a:cxn ang="0">
                    <a:pos x="14" y="52"/>
                  </a:cxn>
                  <a:cxn ang="0">
                    <a:pos x="12" y="51"/>
                  </a:cxn>
                  <a:cxn ang="0">
                    <a:pos x="11" y="51"/>
                  </a:cxn>
                  <a:cxn ang="0">
                    <a:pos x="11" y="51"/>
                  </a:cxn>
                  <a:cxn ang="0">
                    <a:pos x="0" y="0"/>
                  </a:cxn>
                  <a:cxn ang="0">
                    <a:pos x="13" y="4"/>
                  </a:cxn>
                </a:cxnLst>
                <a:rect l="0" t="0" r="r" b="b"/>
                <a:pathLst>
                  <a:path w="26" h="58">
                    <a:moveTo>
                      <a:pt x="13" y="4"/>
                    </a:moveTo>
                    <a:lnTo>
                      <a:pt x="14" y="8"/>
                    </a:lnTo>
                    <a:lnTo>
                      <a:pt x="14" y="12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6" y="22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8" y="32"/>
                    </a:lnTo>
                    <a:lnTo>
                      <a:pt x="19" y="36"/>
                    </a:lnTo>
                    <a:lnTo>
                      <a:pt x="20" y="39"/>
                    </a:lnTo>
                    <a:lnTo>
                      <a:pt x="21" y="42"/>
                    </a:lnTo>
                    <a:lnTo>
                      <a:pt x="22" y="45"/>
                    </a:lnTo>
                    <a:lnTo>
                      <a:pt x="23" y="48"/>
                    </a:lnTo>
                    <a:lnTo>
                      <a:pt x="24" y="52"/>
                    </a:lnTo>
                    <a:lnTo>
                      <a:pt x="25" y="55"/>
                    </a:lnTo>
                    <a:lnTo>
                      <a:pt x="26" y="58"/>
                    </a:lnTo>
                    <a:lnTo>
                      <a:pt x="23" y="57"/>
                    </a:lnTo>
                    <a:lnTo>
                      <a:pt x="20" y="55"/>
                    </a:lnTo>
                    <a:lnTo>
                      <a:pt x="18" y="54"/>
                    </a:lnTo>
                    <a:lnTo>
                      <a:pt x="16" y="53"/>
                    </a:lnTo>
                    <a:lnTo>
                      <a:pt x="14" y="52"/>
                    </a:lnTo>
                    <a:lnTo>
                      <a:pt x="12" y="51"/>
                    </a:lnTo>
                    <a:lnTo>
                      <a:pt x="11" y="51"/>
                    </a:lnTo>
                    <a:lnTo>
                      <a:pt x="11" y="51"/>
                    </a:lnTo>
                    <a:lnTo>
                      <a:pt x="0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6" name="Freeform 95"/>
              <p:cNvSpPr>
                <a:spLocks/>
              </p:cNvSpPr>
              <p:nvPr/>
            </p:nvSpPr>
            <p:spPr bwMode="auto">
              <a:xfrm>
                <a:off x="675556" y="1812380"/>
                <a:ext cx="520700" cy="412750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9" y="47"/>
                  </a:cxn>
                  <a:cxn ang="0">
                    <a:pos x="41" y="75"/>
                  </a:cxn>
                  <a:cxn ang="0">
                    <a:pos x="48" y="91"/>
                  </a:cxn>
                  <a:cxn ang="0">
                    <a:pos x="57" y="95"/>
                  </a:cxn>
                  <a:cxn ang="0">
                    <a:pos x="72" y="101"/>
                  </a:cxn>
                  <a:cxn ang="0">
                    <a:pos x="74" y="111"/>
                  </a:cxn>
                  <a:cxn ang="0">
                    <a:pos x="86" y="146"/>
                  </a:cxn>
                  <a:cxn ang="0">
                    <a:pos x="102" y="188"/>
                  </a:cxn>
                  <a:cxn ang="0">
                    <a:pos x="114" y="216"/>
                  </a:cxn>
                  <a:cxn ang="0">
                    <a:pos x="129" y="233"/>
                  </a:cxn>
                  <a:cxn ang="0">
                    <a:pos x="165" y="248"/>
                  </a:cxn>
                  <a:cxn ang="0">
                    <a:pos x="201" y="241"/>
                  </a:cxn>
                  <a:cxn ang="0">
                    <a:pos x="220" y="228"/>
                  </a:cxn>
                  <a:cxn ang="0">
                    <a:pos x="227" y="213"/>
                  </a:cxn>
                  <a:cxn ang="0">
                    <a:pos x="240" y="174"/>
                  </a:cxn>
                  <a:cxn ang="0">
                    <a:pos x="254" y="131"/>
                  </a:cxn>
                  <a:cxn ang="0">
                    <a:pos x="260" y="106"/>
                  </a:cxn>
                  <a:cxn ang="0">
                    <a:pos x="268" y="103"/>
                  </a:cxn>
                  <a:cxn ang="0">
                    <a:pos x="286" y="97"/>
                  </a:cxn>
                  <a:cxn ang="0">
                    <a:pos x="290" y="90"/>
                  </a:cxn>
                  <a:cxn ang="0">
                    <a:pos x="298" y="69"/>
                  </a:cxn>
                  <a:cxn ang="0">
                    <a:pos x="308" y="45"/>
                  </a:cxn>
                  <a:cxn ang="0">
                    <a:pos x="314" y="30"/>
                  </a:cxn>
                  <a:cxn ang="0">
                    <a:pos x="314" y="22"/>
                  </a:cxn>
                  <a:cxn ang="0">
                    <a:pos x="311" y="14"/>
                  </a:cxn>
                  <a:cxn ang="0">
                    <a:pos x="308" y="5"/>
                  </a:cxn>
                  <a:cxn ang="0">
                    <a:pos x="315" y="2"/>
                  </a:cxn>
                  <a:cxn ang="0">
                    <a:pos x="324" y="5"/>
                  </a:cxn>
                  <a:cxn ang="0">
                    <a:pos x="328" y="18"/>
                  </a:cxn>
                  <a:cxn ang="0">
                    <a:pos x="325" y="38"/>
                  </a:cxn>
                  <a:cxn ang="0">
                    <a:pos x="323" y="45"/>
                  </a:cxn>
                  <a:cxn ang="0">
                    <a:pos x="317" y="61"/>
                  </a:cxn>
                  <a:cxn ang="0">
                    <a:pos x="308" y="82"/>
                  </a:cxn>
                  <a:cxn ang="0">
                    <a:pos x="298" y="101"/>
                  </a:cxn>
                  <a:cxn ang="0">
                    <a:pos x="284" y="110"/>
                  </a:cxn>
                  <a:cxn ang="0">
                    <a:pos x="275" y="115"/>
                  </a:cxn>
                  <a:cxn ang="0">
                    <a:pos x="271" y="128"/>
                  </a:cxn>
                  <a:cxn ang="0">
                    <a:pos x="260" y="159"/>
                  </a:cxn>
                  <a:cxn ang="0">
                    <a:pos x="247" y="193"/>
                  </a:cxn>
                  <a:cxn ang="0">
                    <a:pos x="238" y="217"/>
                  </a:cxn>
                  <a:cxn ang="0">
                    <a:pos x="220" y="241"/>
                  </a:cxn>
                  <a:cxn ang="0">
                    <a:pos x="184" y="260"/>
                  </a:cxn>
                  <a:cxn ang="0">
                    <a:pos x="165" y="259"/>
                  </a:cxn>
                  <a:cxn ang="0">
                    <a:pos x="143" y="254"/>
                  </a:cxn>
                  <a:cxn ang="0">
                    <a:pos x="121" y="242"/>
                  </a:cxn>
                  <a:cxn ang="0">
                    <a:pos x="104" y="221"/>
                  </a:cxn>
                  <a:cxn ang="0">
                    <a:pos x="92" y="192"/>
                  </a:cxn>
                  <a:cxn ang="0">
                    <a:pos x="78" y="158"/>
                  </a:cxn>
                  <a:cxn ang="0">
                    <a:pos x="67" y="129"/>
                  </a:cxn>
                  <a:cxn ang="0">
                    <a:pos x="61" y="115"/>
                  </a:cxn>
                  <a:cxn ang="0">
                    <a:pos x="53" y="113"/>
                  </a:cxn>
                  <a:cxn ang="0">
                    <a:pos x="40" y="109"/>
                  </a:cxn>
                  <a:cxn ang="0">
                    <a:pos x="36" y="101"/>
                  </a:cxn>
                  <a:cxn ang="0">
                    <a:pos x="25" y="78"/>
                  </a:cxn>
                  <a:cxn ang="0">
                    <a:pos x="13" y="53"/>
                  </a:cxn>
                  <a:cxn ang="0">
                    <a:pos x="7" y="40"/>
                  </a:cxn>
                  <a:cxn ang="0">
                    <a:pos x="0" y="17"/>
                  </a:cxn>
                  <a:cxn ang="0">
                    <a:pos x="4" y="3"/>
                  </a:cxn>
                  <a:cxn ang="0">
                    <a:pos x="13" y="0"/>
                  </a:cxn>
                  <a:cxn ang="0">
                    <a:pos x="24" y="2"/>
                  </a:cxn>
                </a:cxnLst>
                <a:rect l="0" t="0" r="r" b="b"/>
                <a:pathLst>
                  <a:path w="328" h="260">
                    <a:moveTo>
                      <a:pt x="30" y="15"/>
                    </a:move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9" y="25"/>
                    </a:lnTo>
                    <a:lnTo>
                      <a:pt x="20" y="28"/>
                    </a:lnTo>
                    <a:lnTo>
                      <a:pt x="21" y="31"/>
                    </a:lnTo>
                    <a:lnTo>
                      <a:pt x="23" y="34"/>
                    </a:lnTo>
                    <a:lnTo>
                      <a:pt x="24" y="37"/>
                    </a:lnTo>
                    <a:lnTo>
                      <a:pt x="26" y="40"/>
                    </a:lnTo>
                    <a:lnTo>
                      <a:pt x="27" y="44"/>
                    </a:lnTo>
                    <a:lnTo>
                      <a:pt x="29" y="47"/>
                    </a:lnTo>
                    <a:lnTo>
                      <a:pt x="30" y="51"/>
                    </a:lnTo>
                    <a:lnTo>
                      <a:pt x="32" y="54"/>
                    </a:lnTo>
                    <a:lnTo>
                      <a:pt x="33" y="58"/>
                    </a:lnTo>
                    <a:lnTo>
                      <a:pt x="35" y="61"/>
                    </a:lnTo>
                    <a:lnTo>
                      <a:pt x="36" y="65"/>
                    </a:lnTo>
                    <a:lnTo>
                      <a:pt x="38" y="68"/>
                    </a:lnTo>
                    <a:lnTo>
                      <a:pt x="39" y="72"/>
                    </a:lnTo>
                    <a:lnTo>
                      <a:pt x="41" y="75"/>
                    </a:lnTo>
                    <a:lnTo>
                      <a:pt x="42" y="78"/>
                    </a:lnTo>
                    <a:lnTo>
                      <a:pt x="43" y="80"/>
                    </a:lnTo>
                    <a:lnTo>
                      <a:pt x="45" y="83"/>
                    </a:lnTo>
                    <a:lnTo>
                      <a:pt x="46" y="85"/>
                    </a:lnTo>
                    <a:lnTo>
                      <a:pt x="47" y="87"/>
                    </a:lnTo>
                    <a:lnTo>
                      <a:pt x="47" y="89"/>
                    </a:lnTo>
                    <a:lnTo>
                      <a:pt x="48" y="90"/>
                    </a:lnTo>
                    <a:lnTo>
                      <a:pt x="48" y="91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4"/>
                    </a:lnTo>
                    <a:lnTo>
                      <a:pt x="55" y="94"/>
                    </a:lnTo>
                    <a:lnTo>
                      <a:pt x="57" y="95"/>
                    </a:lnTo>
                    <a:lnTo>
                      <a:pt x="59" y="96"/>
                    </a:lnTo>
                    <a:lnTo>
                      <a:pt x="61" y="97"/>
                    </a:lnTo>
                    <a:lnTo>
                      <a:pt x="64" y="98"/>
                    </a:lnTo>
                    <a:lnTo>
                      <a:pt x="66" y="98"/>
                    </a:lnTo>
                    <a:lnTo>
                      <a:pt x="68" y="99"/>
                    </a:lnTo>
                    <a:lnTo>
                      <a:pt x="70" y="100"/>
                    </a:lnTo>
                    <a:lnTo>
                      <a:pt x="71" y="100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2" y="103"/>
                    </a:lnTo>
                    <a:lnTo>
                      <a:pt x="72" y="105"/>
                    </a:lnTo>
                    <a:lnTo>
                      <a:pt x="73" y="108"/>
                    </a:lnTo>
                    <a:lnTo>
                      <a:pt x="74" y="111"/>
                    </a:lnTo>
                    <a:lnTo>
                      <a:pt x="75" y="114"/>
                    </a:lnTo>
                    <a:lnTo>
                      <a:pt x="76" y="118"/>
                    </a:lnTo>
                    <a:lnTo>
                      <a:pt x="77" y="122"/>
                    </a:lnTo>
                    <a:lnTo>
                      <a:pt x="79" y="126"/>
                    </a:lnTo>
                    <a:lnTo>
                      <a:pt x="80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6" y="146"/>
                    </a:lnTo>
                    <a:lnTo>
                      <a:pt x="88" y="151"/>
                    </a:lnTo>
                    <a:lnTo>
                      <a:pt x="90" y="157"/>
                    </a:lnTo>
                    <a:lnTo>
                      <a:pt x="92" y="162"/>
                    </a:lnTo>
                    <a:lnTo>
                      <a:pt x="94" y="168"/>
                    </a:lnTo>
                    <a:lnTo>
                      <a:pt x="96" y="173"/>
                    </a:lnTo>
                    <a:lnTo>
                      <a:pt x="98" y="178"/>
                    </a:lnTo>
                    <a:lnTo>
                      <a:pt x="100" y="183"/>
                    </a:lnTo>
                    <a:lnTo>
                      <a:pt x="102" y="188"/>
                    </a:lnTo>
                    <a:lnTo>
                      <a:pt x="103" y="193"/>
                    </a:lnTo>
                    <a:lnTo>
                      <a:pt x="105" y="197"/>
                    </a:lnTo>
                    <a:lnTo>
                      <a:pt x="107" y="201"/>
                    </a:lnTo>
                    <a:lnTo>
                      <a:pt x="109" y="205"/>
                    </a:lnTo>
                    <a:lnTo>
                      <a:pt x="110" y="208"/>
                    </a:lnTo>
                    <a:lnTo>
                      <a:pt x="112" y="211"/>
                    </a:lnTo>
                    <a:lnTo>
                      <a:pt x="113" y="214"/>
                    </a:lnTo>
                    <a:lnTo>
                      <a:pt x="114" y="216"/>
                    </a:lnTo>
                    <a:lnTo>
                      <a:pt x="115" y="217"/>
                    </a:lnTo>
                    <a:lnTo>
                      <a:pt x="116" y="218"/>
                    </a:lnTo>
                    <a:lnTo>
                      <a:pt x="117" y="220"/>
                    </a:lnTo>
                    <a:lnTo>
                      <a:pt x="118" y="223"/>
                    </a:lnTo>
                    <a:lnTo>
                      <a:pt x="120" y="225"/>
                    </a:lnTo>
                    <a:lnTo>
                      <a:pt x="123" y="228"/>
                    </a:lnTo>
                    <a:lnTo>
                      <a:pt x="126" y="230"/>
                    </a:lnTo>
                    <a:lnTo>
                      <a:pt x="129" y="233"/>
                    </a:lnTo>
                    <a:lnTo>
                      <a:pt x="133" y="236"/>
                    </a:lnTo>
                    <a:lnTo>
                      <a:pt x="137" y="238"/>
                    </a:lnTo>
                    <a:lnTo>
                      <a:pt x="141" y="240"/>
                    </a:lnTo>
                    <a:lnTo>
                      <a:pt x="146" y="243"/>
                    </a:lnTo>
                    <a:lnTo>
                      <a:pt x="150" y="244"/>
                    </a:lnTo>
                    <a:lnTo>
                      <a:pt x="155" y="246"/>
                    </a:lnTo>
                    <a:lnTo>
                      <a:pt x="160" y="247"/>
                    </a:lnTo>
                    <a:lnTo>
                      <a:pt x="165" y="248"/>
                    </a:lnTo>
                    <a:lnTo>
                      <a:pt x="170" y="249"/>
                    </a:lnTo>
                    <a:lnTo>
                      <a:pt x="175" y="249"/>
                    </a:lnTo>
                    <a:lnTo>
                      <a:pt x="180" y="248"/>
                    </a:lnTo>
                    <a:lnTo>
                      <a:pt x="185" y="248"/>
                    </a:lnTo>
                    <a:lnTo>
                      <a:pt x="189" y="246"/>
                    </a:lnTo>
                    <a:lnTo>
                      <a:pt x="194" y="245"/>
                    </a:lnTo>
                    <a:lnTo>
                      <a:pt x="198" y="243"/>
                    </a:lnTo>
                    <a:lnTo>
                      <a:pt x="201" y="241"/>
                    </a:lnTo>
                    <a:lnTo>
                      <a:pt x="205" y="239"/>
                    </a:lnTo>
                    <a:lnTo>
                      <a:pt x="208" y="237"/>
                    </a:lnTo>
                    <a:lnTo>
                      <a:pt x="211" y="235"/>
                    </a:lnTo>
                    <a:lnTo>
                      <a:pt x="213" y="233"/>
                    </a:lnTo>
                    <a:lnTo>
                      <a:pt x="215" y="232"/>
                    </a:lnTo>
                    <a:lnTo>
                      <a:pt x="217" y="230"/>
                    </a:lnTo>
                    <a:lnTo>
                      <a:pt x="218" y="229"/>
                    </a:lnTo>
                    <a:lnTo>
                      <a:pt x="220" y="228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21" y="226"/>
                    </a:lnTo>
                    <a:lnTo>
                      <a:pt x="222" y="224"/>
                    </a:lnTo>
                    <a:lnTo>
                      <a:pt x="223" y="222"/>
                    </a:lnTo>
                    <a:lnTo>
                      <a:pt x="224" y="220"/>
                    </a:lnTo>
                    <a:lnTo>
                      <a:pt x="225" y="217"/>
                    </a:lnTo>
                    <a:lnTo>
                      <a:pt x="227" y="213"/>
                    </a:lnTo>
                    <a:lnTo>
                      <a:pt x="228" y="209"/>
                    </a:lnTo>
                    <a:lnTo>
                      <a:pt x="230" y="205"/>
                    </a:lnTo>
                    <a:lnTo>
                      <a:pt x="231" y="200"/>
                    </a:lnTo>
                    <a:lnTo>
                      <a:pt x="233" y="196"/>
                    </a:lnTo>
                    <a:lnTo>
                      <a:pt x="235" y="191"/>
                    </a:lnTo>
                    <a:lnTo>
                      <a:pt x="237" y="185"/>
                    </a:lnTo>
                    <a:lnTo>
                      <a:pt x="238" y="180"/>
                    </a:lnTo>
                    <a:lnTo>
                      <a:pt x="240" y="174"/>
                    </a:lnTo>
                    <a:lnTo>
                      <a:pt x="242" y="169"/>
                    </a:lnTo>
                    <a:lnTo>
                      <a:pt x="244" y="163"/>
                    </a:lnTo>
                    <a:lnTo>
                      <a:pt x="245" y="157"/>
                    </a:lnTo>
                    <a:lnTo>
                      <a:pt x="247" y="152"/>
                    </a:lnTo>
                    <a:lnTo>
                      <a:pt x="249" y="146"/>
                    </a:lnTo>
                    <a:lnTo>
                      <a:pt x="251" y="141"/>
                    </a:lnTo>
                    <a:lnTo>
                      <a:pt x="252" y="136"/>
                    </a:lnTo>
                    <a:lnTo>
                      <a:pt x="254" y="131"/>
                    </a:lnTo>
                    <a:lnTo>
                      <a:pt x="255" y="126"/>
                    </a:lnTo>
                    <a:lnTo>
                      <a:pt x="256" y="122"/>
                    </a:lnTo>
                    <a:lnTo>
                      <a:pt x="257" y="118"/>
                    </a:lnTo>
                    <a:lnTo>
                      <a:pt x="258" y="115"/>
                    </a:lnTo>
                    <a:lnTo>
                      <a:pt x="259" y="112"/>
                    </a:lnTo>
                    <a:lnTo>
                      <a:pt x="260" y="109"/>
                    </a:lnTo>
                    <a:lnTo>
                      <a:pt x="260" y="107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5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8" y="103"/>
                    </a:lnTo>
                    <a:lnTo>
                      <a:pt x="270" y="102"/>
                    </a:lnTo>
                    <a:lnTo>
                      <a:pt x="273" y="101"/>
                    </a:lnTo>
                    <a:lnTo>
                      <a:pt x="276" y="101"/>
                    </a:lnTo>
                    <a:lnTo>
                      <a:pt x="278" y="100"/>
                    </a:lnTo>
                    <a:lnTo>
                      <a:pt x="281" y="99"/>
                    </a:lnTo>
                    <a:lnTo>
                      <a:pt x="283" y="98"/>
                    </a:lnTo>
                    <a:lnTo>
                      <a:pt x="285" y="97"/>
                    </a:lnTo>
                    <a:lnTo>
                      <a:pt x="286" y="97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8" y="96"/>
                    </a:lnTo>
                    <a:lnTo>
                      <a:pt x="288" y="96"/>
                    </a:lnTo>
                    <a:lnTo>
                      <a:pt x="288" y="95"/>
                    </a:lnTo>
                    <a:lnTo>
                      <a:pt x="289" y="94"/>
                    </a:lnTo>
                    <a:lnTo>
                      <a:pt x="289" y="92"/>
                    </a:lnTo>
                    <a:lnTo>
                      <a:pt x="290" y="90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4"/>
                    </a:lnTo>
                    <a:lnTo>
                      <a:pt x="294" y="81"/>
                    </a:lnTo>
                    <a:lnTo>
                      <a:pt x="295" y="78"/>
                    </a:lnTo>
                    <a:lnTo>
                      <a:pt x="296" y="75"/>
                    </a:lnTo>
                    <a:lnTo>
                      <a:pt x="297" y="72"/>
                    </a:lnTo>
                    <a:lnTo>
                      <a:pt x="298" y="69"/>
                    </a:lnTo>
                    <a:lnTo>
                      <a:pt x="299" y="66"/>
                    </a:lnTo>
                    <a:lnTo>
                      <a:pt x="301" y="63"/>
                    </a:lnTo>
                    <a:lnTo>
                      <a:pt x="302" y="60"/>
                    </a:lnTo>
                    <a:lnTo>
                      <a:pt x="303" y="57"/>
                    </a:lnTo>
                    <a:lnTo>
                      <a:pt x="304" y="54"/>
                    </a:lnTo>
                    <a:lnTo>
                      <a:pt x="306" y="51"/>
                    </a:lnTo>
                    <a:lnTo>
                      <a:pt x="307" y="48"/>
                    </a:lnTo>
                    <a:lnTo>
                      <a:pt x="308" y="45"/>
                    </a:lnTo>
                    <a:lnTo>
                      <a:pt x="309" y="43"/>
                    </a:lnTo>
                    <a:lnTo>
                      <a:pt x="310" y="40"/>
                    </a:lnTo>
                    <a:lnTo>
                      <a:pt x="311" y="38"/>
                    </a:lnTo>
                    <a:lnTo>
                      <a:pt x="311" y="36"/>
                    </a:lnTo>
                    <a:lnTo>
                      <a:pt x="312" y="34"/>
                    </a:lnTo>
                    <a:lnTo>
                      <a:pt x="313" y="32"/>
                    </a:lnTo>
                    <a:lnTo>
                      <a:pt x="313" y="31"/>
                    </a:lnTo>
                    <a:lnTo>
                      <a:pt x="314" y="30"/>
                    </a:lnTo>
                    <a:lnTo>
                      <a:pt x="314" y="29"/>
                    </a:lnTo>
                    <a:lnTo>
                      <a:pt x="314" y="29"/>
                    </a:lnTo>
                    <a:lnTo>
                      <a:pt x="313" y="28"/>
                    </a:lnTo>
                    <a:lnTo>
                      <a:pt x="313" y="27"/>
                    </a:lnTo>
                    <a:lnTo>
                      <a:pt x="313" y="26"/>
                    </a:lnTo>
                    <a:lnTo>
                      <a:pt x="314" y="25"/>
                    </a:lnTo>
                    <a:lnTo>
                      <a:pt x="314" y="23"/>
                    </a:lnTo>
                    <a:lnTo>
                      <a:pt x="314" y="22"/>
                    </a:lnTo>
                    <a:lnTo>
                      <a:pt x="314" y="21"/>
                    </a:lnTo>
                    <a:lnTo>
                      <a:pt x="315" y="20"/>
                    </a:lnTo>
                    <a:lnTo>
                      <a:pt x="315" y="19"/>
                    </a:lnTo>
                    <a:lnTo>
                      <a:pt x="314" y="18"/>
                    </a:lnTo>
                    <a:lnTo>
                      <a:pt x="314" y="17"/>
                    </a:lnTo>
                    <a:lnTo>
                      <a:pt x="313" y="16"/>
                    </a:lnTo>
                    <a:lnTo>
                      <a:pt x="312" y="15"/>
                    </a:lnTo>
                    <a:lnTo>
                      <a:pt x="311" y="14"/>
                    </a:lnTo>
                    <a:lnTo>
                      <a:pt x="309" y="14"/>
                    </a:lnTo>
                    <a:lnTo>
                      <a:pt x="307" y="13"/>
                    </a:lnTo>
                    <a:lnTo>
                      <a:pt x="307" y="12"/>
                    </a:lnTo>
                    <a:lnTo>
                      <a:pt x="307" y="10"/>
                    </a:lnTo>
                    <a:lnTo>
                      <a:pt x="308" y="9"/>
                    </a:lnTo>
                    <a:lnTo>
                      <a:pt x="308" y="7"/>
                    </a:lnTo>
                    <a:lnTo>
                      <a:pt x="308" y="6"/>
                    </a:lnTo>
                    <a:lnTo>
                      <a:pt x="308" y="5"/>
                    </a:lnTo>
                    <a:lnTo>
                      <a:pt x="308" y="3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3" y="2"/>
                    </a:lnTo>
                    <a:lnTo>
                      <a:pt x="314" y="2"/>
                    </a:lnTo>
                    <a:lnTo>
                      <a:pt x="315" y="2"/>
                    </a:lnTo>
                    <a:lnTo>
                      <a:pt x="317" y="3"/>
                    </a:lnTo>
                    <a:lnTo>
                      <a:pt x="318" y="3"/>
                    </a:lnTo>
                    <a:lnTo>
                      <a:pt x="319" y="3"/>
                    </a:lnTo>
                    <a:lnTo>
                      <a:pt x="320" y="4"/>
                    </a:lnTo>
                    <a:lnTo>
                      <a:pt x="321" y="4"/>
                    </a:lnTo>
                    <a:lnTo>
                      <a:pt x="322" y="4"/>
                    </a:lnTo>
                    <a:lnTo>
                      <a:pt x="323" y="5"/>
                    </a:lnTo>
                    <a:lnTo>
                      <a:pt x="324" y="5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9"/>
                    </a:lnTo>
                    <a:lnTo>
                      <a:pt x="328" y="11"/>
                    </a:lnTo>
                    <a:lnTo>
                      <a:pt x="328" y="13"/>
                    </a:lnTo>
                    <a:lnTo>
                      <a:pt x="328" y="15"/>
                    </a:lnTo>
                    <a:lnTo>
                      <a:pt x="328" y="18"/>
                    </a:lnTo>
                    <a:lnTo>
                      <a:pt x="328" y="21"/>
                    </a:lnTo>
                    <a:lnTo>
                      <a:pt x="328" y="24"/>
                    </a:lnTo>
                    <a:lnTo>
                      <a:pt x="327" y="27"/>
                    </a:lnTo>
                    <a:lnTo>
                      <a:pt x="327" y="30"/>
                    </a:lnTo>
                    <a:lnTo>
                      <a:pt x="326" y="33"/>
                    </a:lnTo>
                    <a:lnTo>
                      <a:pt x="326" y="35"/>
                    </a:lnTo>
                    <a:lnTo>
                      <a:pt x="326" y="37"/>
                    </a:lnTo>
                    <a:lnTo>
                      <a:pt x="325" y="38"/>
                    </a:lnTo>
                    <a:lnTo>
                      <a:pt x="325" y="39"/>
                    </a:lnTo>
                    <a:lnTo>
                      <a:pt x="325" y="40"/>
                    </a:lnTo>
                    <a:lnTo>
                      <a:pt x="325" y="40"/>
                    </a:lnTo>
                    <a:lnTo>
                      <a:pt x="325" y="41"/>
                    </a:lnTo>
                    <a:lnTo>
                      <a:pt x="324" y="42"/>
                    </a:lnTo>
                    <a:lnTo>
                      <a:pt x="324" y="43"/>
                    </a:lnTo>
                    <a:lnTo>
                      <a:pt x="324" y="44"/>
                    </a:lnTo>
                    <a:lnTo>
                      <a:pt x="323" y="45"/>
                    </a:lnTo>
                    <a:lnTo>
                      <a:pt x="322" y="47"/>
                    </a:lnTo>
                    <a:lnTo>
                      <a:pt x="322" y="48"/>
                    </a:lnTo>
                    <a:lnTo>
                      <a:pt x="321" y="50"/>
                    </a:lnTo>
                    <a:lnTo>
                      <a:pt x="320" y="52"/>
                    </a:lnTo>
                    <a:lnTo>
                      <a:pt x="319" y="54"/>
                    </a:lnTo>
                    <a:lnTo>
                      <a:pt x="319" y="57"/>
                    </a:lnTo>
                    <a:lnTo>
                      <a:pt x="318" y="59"/>
                    </a:lnTo>
                    <a:lnTo>
                      <a:pt x="317" y="61"/>
                    </a:lnTo>
                    <a:lnTo>
                      <a:pt x="316" y="64"/>
                    </a:lnTo>
                    <a:lnTo>
                      <a:pt x="314" y="66"/>
                    </a:lnTo>
                    <a:lnTo>
                      <a:pt x="313" y="69"/>
                    </a:lnTo>
                    <a:lnTo>
                      <a:pt x="312" y="71"/>
                    </a:lnTo>
                    <a:lnTo>
                      <a:pt x="311" y="74"/>
                    </a:lnTo>
                    <a:lnTo>
                      <a:pt x="310" y="77"/>
                    </a:lnTo>
                    <a:lnTo>
                      <a:pt x="309" y="79"/>
                    </a:lnTo>
                    <a:lnTo>
                      <a:pt x="308" y="82"/>
                    </a:lnTo>
                    <a:lnTo>
                      <a:pt x="307" y="84"/>
                    </a:lnTo>
                    <a:lnTo>
                      <a:pt x="305" y="87"/>
                    </a:lnTo>
                    <a:lnTo>
                      <a:pt x="304" y="90"/>
                    </a:lnTo>
                    <a:lnTo>
                      <a:pt x="303" y="92"/>
                    </a:lnTo>
                    <a:lnTo>
                      <a:pt x="302" y="94"/>
                    </a:lnTo>
                    <a:lnTo>
                      <a:pt x="301" y="97"/>
                    </a:lnTo>
                    <a:lnTo>
                      <a:pt x="300" y="99"/>
                    </a:lnTo>
                    <a:lnTo>
                      <a:pt x="298" y="101"/>
                    </a:lnTo>
                    <a:lnTo>
                      <a:pt x="297" y="103"/>
                    </a:lnTo>
                    <a:lnTo>
                      <a:pt x="296" y="104"/>
                    </a:lnTo>
                    <a:lnTo>
                      <a:pt x="294" y="105"/>
                    </a:lnTo>
                    <a:lnTo>
                      <a:pt x="292" y="106"/>
                    </a:lnTo>
                    <a:lnTo>
                      <a:pt x="290" y="107"/>
                    </a:lnTo>
                    <a:lnTo>
                      <a:pt x="288" y="108"/>
                    </a:lnTo>
                    <a:lnTo>
                      <a:pt x="286" y="109"/>
                    </a:lnTo>
                    <a:lnTo>
                      <a:pt x="284" y="110"/>
                    </a:lnTo>
                    <a:lnTo>
                      <a:pt x="282" y="111"/>
                    </a:lnTo>
                    <a:lnTo>
                      <a:pt x="281" y="112"/>
                    </a:lnTo>
                    <a:lnTo>
                      <a:pt x="279" y="113"/>
                    </a:lnTo>
                    <a:lnTo>
                      <a:pt x="278" y="113"/>
                    </a:lnTo>
                    <a:lnTo>
                      <a:pt x="277" y="114"/>
                    </a:lnTo>
                    <a:lnTo>
                      <a:pt x="276" y="114"/>
                    </a:lnTo>
                    <a:lnTo>
                      <a:pt x="275" y="115"/>
                    </a:lnTo>
                    <a:lnTo>
                      <a:pt x="275" y="115"/>
                    </a:lnTo>
                    <a:lnTo>
                      <a:pt x="275" y="116"/>
                    </a:lnTo>
                    <a:lnTo>
                      <a:pt x="275" y="116"/>
                    </a:lnTo>
                    <a:lnTo>
                      <a:pt x="274" y="117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3" y="123"/>
                    </a:lnTo>
                    <a:lnTo>
                      <a:pt x="272" y="125"/>
                    </a:lnTo>
                    <a:lnTo>
                      <a:pt x="271" y="128"/>
                    </a:lnTo>
                    <a:lnTo>
                      <a:pt x="270" y="131"/>
                    </a:lnTo>
                    <a:lnTo>
                      <a:pt x="269" y="134"/>
                    </a:lnTo>
                    <a:lnTo>
                      <a:pt x="268" y="138"/>
                    </a:lnTo>
                    <a:lnTo>
                      <a:pt x="266" y="142"/>
                    </a:lnTo>
                    <a:lnTo>
                      <a:pt x="265" y="146"/>
                    </a:lnTo>
                    <a:lnTo>
                      <a:pt x="263" y="150"/>
                    </a:lnTo>
                    <a:lnTo>
                      <a:pt x="262" y="154"/>
                    </a:lnTo>
                    <a:lnTo>
                      <a:pt x="260" y="159"/>
                    </a:lnTo>
                    <a:lnTo>
                      <a:pt x="259" y="163"/>
                    </a:lnTo>
                    <a:lnTo>
                      <a:pt x="257" y="168"/>
                    </a:lnTo>
                    <a:lnTo>
                      <a:pt x="255" y="172"/>
                    </a:lnTo>
                    <a:lnTo>
                      <a:pt x="254" y="176"/>
                    </a:lnTo>
                    <a:lnTo>
                      <a:pt x="252" y="181"/>
                    </a:lnTo>
                    <a:lnTo>
                      <a:pt x="251" y="185"/>
                    </a:lnTo>
                    <a:lnTo>
                      <a:pt x="249" y="189"/>
                    </a:lnTo>
                    <a:lnTo>
                      <a:pt x="247" y="193"/>
                    </a:lnTo>
                    <a:lnTo>
                      <a:pt x="246" y="197"/>
                    </a:lnTo>
                    <a:lnTo>
                      <a:pt x="244" y="201"/>
                    </a:lnTo>
                    <a:lnTo>
                      <a:pt x="243" y="204"/>
                    </a:lnTo>
                    <a:lnTo>
                      <a:pt x="242" y="207"/>
                    </a:lnTo>
                    <a:lnTo>
                      <a:pt x="241" y="210"/>
                    </a:lnTo>
                    <a:lnTo>
                      <a:pt x="240" y="213"/>
                    </a:lnTo>
                    <a:lnTo>
                      <a:pt x="239" y="215"/>
                    </a:lnTo>
                    <a:lnTo>
                      <a:pt x="238" y="217"/>
                    </a:lnTo>
                    <a:lnTo>
                      <a:pt x="237" y="218"/>
                    </a:lnTo>
                    <a:lnTo>
                      <a:pt x="236" y="221"/>
                    </a:lnTo>
                    <a:lnTo>
                      <a:pt x="235" y="224"/>
                    </a:lnTo>
                    <a:lnTo>
                      <a:pt x="233" y="227"/>
                    </a:lnTo>
                    <a:lnTo>
                      <a:pt x="230" y="230"/>
                    </a:lnTo>
                    <a:lnTo>
                      <a:pt x="227" y="234"/>
                    </a:lnTo>
                    <a:lnTo>
                      <a:pt x="224" y="238"/>
                    </a:lnTo>
                    <a:lnTo>
                      <a:pt x="220" y="241"/>
                    </a:lnTo>
                    <a:lnTo>
                      <a:pt x="216" y="244"/>
                    </a:lnTo>
                    <a:lnTo>
                      <a:pt x="212" y="248"/>
                    </a:lnTo>
                    <a:lnTo>
                      <a:pt x="207" y="251"/>
                    </a:lnTo>
                    <a:lnTo>
                      <a:pt x="203" y="253"/>
                    </a:lnTo>
                    <a:lnTo>
                      <a:pt x="198" y="256"/>
                    </a:lnTo>
                    <a:lnTo>
                      <a:pt x="193" y="258"/>
                    </a:lnTo>
                    <a:lnTo>
                      <a:pt x="188" y="259"/>
                    </a:lnTo>
                    <a:lnTo>
                      <a:pt x="184" y="260"/>
                    </a:lnTo>
                    <a:lnTo>
                      <a:pt x="179" y="260"/>
                    </a:lnTo>
                    <a:lnTo>
                      <a:pt x="177" y="260"/>
                    </a:lnTo>
                    <a:lnTo>
                      <a:pt x="175" y="260"/>
                    </a:lnTo>
                    <a:lnTo>
                      <a:pt x="174" y="260"/>
                    </a:lnTo>
                    <a:lnTo>
                      <a:pt x="172" y="260"/>
                    </a:lnTo>
                    <a:lnTo>
                      <a:pt x="170" y="260"/>
                    </a:lnTo>
                    <a:lnTo>
                      <a:pt x="167" y="260"/>
                    </a:lnTo>
                    <a:lnTo>
                      <a:pt x="165" y="259"/>
                    </a:lnTo>
                    <a:lnTo>
                      <a:pt x="162" y="259"/>
                    </a:lnTo>
                    <a:lnTo>
                      <a:pt x="160" y="259"/>
                    </a:lnTo>
                    <a:lnTo>
                      <a:pt x="157" y="258"/>
                    </a:lnTo>
                    <a:lnTo>
                      <a:pt x="155" y="257"/>
                    </a:lnTo>
                    <a:lnTo>
                      <a:pt x="152" y="257"/>
                    </a:lnTo>
                    <a:lnTo>
                      <a:pt x="149" y="256"/>
                    </a:lnTo>
                    <a:lnTo>
                      <a:pt x="146" y="255"/>
                    </a:lnTo>
                    <a:lnTo>
                      <a:pt x="143" y="254"/>
                    </a:lnTo>
                    <a:lnTo>
                      <a:pt x="140" y="253"/>
                    </a:lnTo>
                    <a:lnTo>
                      <a:pt x="137" y="252"/>
                    </a:lnTo>
                    <a:lnTo>
                      <a:pt x="135" y="250"/>
                    </a:lnTo>
                    <a:lnTo>
                      <a:pt x="132" y="249"/>
                    </a:lnTo>
                    <a:lnTo>
                      <a:pt x="129" y="247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1" y="242"/>
                    </a:lnTo>
                    <a:lnTo>
                      <a:pt x="118" y="240"/>
                    </a:lnTo>
                    <a:lnTo>
                      <a:pt x="116" y="238"/>
                    </a:lnTo>
                    <a:lnTo>
                      <a:pt x="114" y="235"/>
                    </a:lnTo>
                    <a:lnTo>
                      <a:pt x="112" y="233"/>
                    </a:lnTo>
                    <a:lnTo>
                      <a:pt x="110" y="230"/>
                    </a:lnTo>
                    <a:lnTo>
                      <a:pt x="108" y="227"/>
                    </a:lnTo>
                    <a:lnTo>
                      <a:pt x="106" y="225"/>
                    </a:lnTo>
                    <a:lnTo>
                      <a:pt x="104" y="221"/>
                    </a:lnTo>
                    <a:lnTo>
                      <a:pt x="103" y="218"/>
                    </a:lnTo>
                    <a:lnTo>
                      <a:pt x="101" y="215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7" y="204"/>
                    </a:lnTo>
                    <a:lnTo>
                      <a:pt x="95" y="200"/>
                    </a:lnTo>
                    <a:lnTo>
                      <a:pt x="93" y="196"/>
                    </a:lnTo>
                    <a:lnTo>
                      <a:pt x="92" y="192"/>
                    </a:lnTo>
                    <a:lnTo>
                      <a:pt x="90" y="188"/>
                    </a:lnTo>
                    <a:lnTo>
                      <a:pt x="88" y="184"/>
                    </a:lnTo>
                    <a:lnTo>
                      <a:pt x="87" y="179"/>
                    </a:lnTo>
                    <a:lnTo>
                      <a:pt x="85" y="175"/>
                    </a:lnTo>
                    <a:lnTo>
                      <a:pt x="83" y="171"/>
                    </a:lnTo>
                    <a:lnTo>
                      <a:pt x="81" y="167"/>
                    </a:lnTo>
                    <a:lnTo>
                      <a:pt x="80" y="162"/>
                    </a:lnTo>
                    <a:lnTo>
                      <a:pt x="78" y="158"/>
                    </a:lnTo>
                    <a:lnTo>
                      <a:pt x="76" y="154"/>
                    </a:lnTo>
                    <a:lnTo>
                      <a:pt x="75" y="150"/>
                    </a:lnTo>
                    <a:lnTo>
                      <a:pt x="73" y="146"/>
                    </a:lnTo>
                    <a:lnTo>
                      <a:pt x="72" y="143"/>
                    </a:lnTo>
                    <a:lnTo>
                      <a:pt x="70" y="139"/>
                    </a:lnTo>
                    <a:lnTo>
                      <a:pt x="69" y="136"/>
                    </a:lnTo>
                    <a:lnTo>
                      <a:pt x="68" y="132"/>
                    </a:lnTo>
                    <a:lnTo>
                      <a:pt x="67" y="129"/>
                    </a:lnTo>
                    <a:lnTo>
                      <a:pt x="66" y="127"/>
                    </a:lnTo>
                    <a:lnTo>
                      <a:pt x="65" y="124"/>
                    </a:lnTo>
                    <a:lnTo>
                      <a:pt x="64" y="122"/>
                    </a:lnTo>
                    <a:lnTo>
                      <a:pt x="63" y="120"/>
                    </a:lnTo>
                    <a:lnTo>
                      <a:pt x="62" y="118"/>
                    </a:lnTo>
                    <a:lnTo>
                      <a:pt x="62" y="117"/>
                    </a:lnTo>
                    <a:lnTo>
                      <a:pt x="61" y="116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1" y="115"/>
                    </a:lnTo>
                    <a:lnTo>
                      <a:pt x="60" y="115"/>
                    </a:lnTo>
                    <a:lnTo>
                      <a:pt x="59" y="115"/>
                    </a:lnTo>
                    <a:lnTo>
                      <a:pt x="58" y="114"/>
                    </a:lnTo>
                    <a:lnTo>
                      <a:pt x="56" y="114"/>
                    </a:lnTo>
                    <a:lnTo>
                      <a:pt x="54" y="113"/>
                    </a:lnTo>
                    <a:lnTo>
                      <a:pt x="53" y="113"/>
                    </a:lnTo>
                    <a:lnTo>
                      <a:pt x="51" y="112"/>
                    </a:lnTo>
                    <a:lnTo>
                      <a:pt x="49" y="112"/>
                    </a:lnTo>
                    <a:lnTo>
                      <a:pt x="47" y="111"/>
                    </a:lnTo>
                    <a:lnTo>
                      <a:pt x="45" y="111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1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8"/>
                    </a:lnTo>
                    <a:lnTo>
                      <a:pt x="39" y="107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3"/>
                    </a:lnTo>
                    <a:lnTo>
                      <a:pt x="36" y="101"/>
                    </a:lnTo>
                    <a:lnTo>
                      <a:pt x="35" y="98"/>
                    </a:lnTo>
                    <a:lnTo>
                      <a:pt x="34" y="96"/>
                    </a:lnTo>
                    <a:lnTo>
                      <a:pt x="32" y="93"/>
                    </a:lnTo>
                    <a:lnTo>
                      <a:pt x="31" y="90"/>
                    </a:lnTo>
                    <a:lnTo>
                      <a:pt x="30" y="87"/>
                    </a:lnTo>
                    <a:lnTo>
                      <a:pt x="28" y="84"/>
                    </a:lnTo>
                    <a:lnTo>
                      <a:pt x="27" y="81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20" y="68"/>
                    </a:lnTo>
                    <a:lnTo>
                      <a:pt x="19" y="65"/>
                    </a:lnTo>
                    <a:lnTo>
                      <a:pt x="17" y="62"/>
                    </a:lnTo>
                    <a:lnTo>
                      <a:pt x="16" y="59"/>
                    </a:lnTo>
                    <a:lnTo>
                      <a:pt x="15" y="56"/>
                    </a:lnTo>
                    <a:lnTo>
                      <a:pt x="13" y="53"/>
                    </a:lnTo>
                    <a:lnTo>
                      <a:pt x="12" y="51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4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5" y="36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97" name="Gruppieren 396"/>
          <p:cNvGrpSpPr>
            <a:grpSpLocks noChangeAspect="1"/>
          </p:cNvGrpSpPr>
          <p:nvPr/>
        </p:nvGrpSpPr>
        <p:grpSpPr>
          <a:xfrm>
            <a:off x="1547664" y="3861048"/>
            <a:ext cx="1440000" cy="1440000"/>
            <a:chOff x="1874370" y="1307477"/>
            <a:chExt cx="1071563" cy="1069975"/>
          </a:xfrm>
        </p:grpSpPr>
        <p:sp>
          <p:nvSpPr>
            <p:cNvPr id="398" name="Freeform 100"/>
            <p:cNvSpPr>
              <a:spLocks/>
            </p:cNvSpPr>
            <p:nvPr/>
          </p:nvSpPr>
          <p:spPr bwMode="auto">
            <a:xfrm>
              <a:off x="1874370" y="1307477"/>
              <a:ext cx="1071563" cy="1069975"/>
            </a:xfrm>
            <a:custGeom>
              <a:avLst/>
              <a:gdLst/>
              <a:ahLst/>
              <a:cxnLst>
                <a:cxn ang="0">
                  <a:pos x="8912" y="16111"/>
                </a:cxn>
                <a:cxn ang="0">
                  <a:pos x="10105" y="15897"/>
                </a:cxn>
                <a:cxn ang="0">
                  <a:pos x="11231" y="15516"/>
                </a:cxn>
                <a:cxn ang="0">
                  <a:pos x="12276" y="14980"/>
                </a:cxn>
                <a:cxn ang="0">
                  <a:pos x="13227" y="14304"/>
                </a:cxn>
                <a:cxn ang="0">
                  <a:pos x="14070" y="13501"/>
                </a:cxn>
                <a:cxn ang="0">
                  <a:pos x="14791" y="12586"/>
                </a:cxn>
                <a:cxn ang="0">
                  <a:pos x="15376" y="11573"/>
                </a:cxn>
                <a:cxn ang="0">
                  <a:pos x="15811" y="10473"/>
                </a:cxn>
                <a:cxn ang="0">
                  <a:pos x="16082" y="9303"/>
                </a:cxn>
                <a:cxn ang="0">
                  <a:pos x="16176" y="8076"/>
                </a:cxn>
                <a:cxn ang="0">
                  <a:pos x="16082" y="6849"/>
                </a:cxn>
                <a:cxn ang="0">
                  <a:pos x="15811" y="5679"/>
                </a:cxn>
                <a:cxn ang="0">
                  <a:pos x="15376" y="4580"/>
                </a:cxn>
                <a:cxn ang="0">
                  <a:pos x="14791" y="3567"/>
                </a:cxn>
                <a:cxn ang="0">
                  <a:pos x="14070" y="2651"/>
                </a:cxn>
                <a:cxn ang="0">
                  <a:pos x="13227" y="1848"/>
                </a:cxn>
                <a:cxn ang="0">
                  <a:pos x="12276" y="1173"/>
                </a:cxn>
                <a:cxn ang="0">
                  <a:pos x="11231" y="636"/>
                </a:cxn>
                <a:cxn ang="0">
                  <a:pos x="10105" y="256"/>
                </a:cxn>
                <a:cxn ang="0">
                  <a:pos x="8912" y="42"/>
                </a:cxn>
                <a:cxn ang="0">
                  <a:pos x="7673" y="11"/>
                </a:cxn>
                <a:cxn ang="0">
                  <a:pos x="6462" y="165"/>
                </a:cxn>
                <a:cxn ang="0">
                  <a:pos x="5312" y="491"/>
                </a:cxn>
                <a:cxn ang="0">
                  <a:pos x="4238" y="978"/>
                </a:cxn>
                <a:cxn ang="0">
                  <a:pos x="3254" y="1608"/>
                </a:cxn>
                <a:cxn ang="0">
                  <a:pos x="2374" y="2370"/>
                </a:cxn>
                <a:cxn ang="0">
                  <a:pos x="1611" y="3249"/>
                </a:cxn>
                <a:cxn ang="0">
                  <a:pos x="978" y="4232"/>
                </a:cxn>
                <a:cxn ang="0">
                  <a:pos x="492" y="5305"/>
                </a:cxn>
                <a:cxn ang="0">
                  <a:pos x="165" y="6452"/>
                </a:cxn>
                <a:cxn ang="0">
                  <a:pos x="11" y="7662"/>
                </a:cxn>
                <a:cxn ang="0">
                  <a:pos x="42" y="8900"/>
                </a:cxn>
                <a:cxn ang="0">
                  <a:pos x="255" y="10091"/>
                </a:cxn>
                <a:cxn ang="0">
                  <a:pos x="637" y="11215"/>
                </a:cxn>
                <a:cxn ang="0">
                  <a:pos x="1173" y="12258"/>
                </a:cxn>
                <a:cxn ang="0">
                  <a:pos x="1851" y="13208"/>
                </a:cxn>
                <a:cxn ang="0">
                  <a:pos x="2655" y="14050"/>
                </a:cxn>
                <a:cxn ang="0">
                  <a:pos x="3571" y="14769"/>
                </a:cxn>
                <a:cxn ang="0">
                  <a:pos x="4586" y="15354"/>
                </a:cxn>
                <a:cxn ang="0">
                  <a:pos x="5687" y="15788"/>
                </a:cxn>
                <a:cxn ang="0">
                  <a:pos x="6859" y="16059"/>
                </a:cxn>
                <a:cxn ang="0">
                  <a:pos x="8088" y="16152"/>
                </a:cxn>
              </a:cxnLst>
              <a:rect l="0" t="0" r="r" b="b"/>
              <a:pathLst>
                <a:path w="16176" h="16152">
                  <a:moveTo>
                    <a:pt x="8088" y="16152"/>
                  </a:moveTo>
                  <a:lnTo>
                    <a:pt x="8503" y="16141"/>
                  </a:lnTo>
                  <a:lnTo>
                    <a:pt x="8912" y="16111"/>
                  </a:lnTo>
                  <a:lnTo>
                    <a:pt x="9317" y="16059"/>
                  </a:lnTo>
                  <a:lnTo>
                    <a:pt x="9714" y="15987"/>
                  </a:lnTo>
                  <a:lnTo>
                    <a:pt x="10105" y="15897"/>
                  </a:lnTo>
                  <a:lnTo>
                    <a:pt x="10489" y="15788"/>
                  </a:lnTo>
                  <a:lnTo>
                    <a:pt x="10863" y="15661"/>
                  </a:lnTo>
                  <a:lnTo>
                    <a:pt x="11231" y="15516"/>
                  </a:lnTo>
                  <a:lnTo>
                    <a:pt x="11589" y="15354"/>
                  </a:lnTo>
                  <a:lnTo>
                    <a:pt x="11938" y="15175"/>
                  </a:lnTo>
                  <a:lnTo>
                    <a:pt x="12276" y="14980"/>
                  </a:lnTo>
                  <a:lnTo>
                    <a:pt x="12604" y="14769"/>
                  </a:lnTo>
                  <a:lnTo>
                    <a:pt x="12922" y="14544"/>
                  </a:lnTo>
                  <a:lnTo>
                    <a:pt x="13227" y="14304"/>
                  </a:lnTo>
                  <a:lnTo>
                    <a:pt x="13521" y="14050"/>
                  </a:lnTo>
                  <a:lnTo>
                    <a:pt x="13802" y="13782"/>
                  </a:lnTo>
                  <a:lnTo>
                    <a:pt x="14070" y="13501"/>
                  </a:lnTo>
                  <a:lnTo>
                    <a:pt x="14325" y="13208"/>
                  </a:lnTo>
                  <a:lnTo>
                    <a:pt x="14565" y="12903"/>
                  </a:lnTo>
                  <a:lnTo>
                    <a:pt x="14791" y="12586"/>
                  </a:lnTo>
                  <a:lnTo>
                    <a:pt x="15002" y="12258"/>
                  </a:lnTo>
                  <a:lnTo>
                    <a:pt x="15197" y="11920"/>
                  </a:lnTo>
                  <a:lnTo>
                    <a:pt x="15376" y="11573"/>
                  </a:lnTo>
                  <a:lnTo>
                    <a:pt x="15539" y="11215"/>
                  </a:lnTo>
                  <a:lnTo>
                    <a:pt x="15684" y="10848"/>
                  </a:lnTo>
                  <a:lnTo>
                    <a:pt x="15811" y="10473"/>
                  </a:lnTo>
                  <a:lnTo>
                    <a:pt x="15920" y="10091"/>
                  </a:lnTo>
                  <a:lnTo>
                    <a:pt x="16011" y="9700"/>
                  </a:lnTo>
                  <a:lnTo>
                    <a:pt x="16082" y="9303"/>
                  </a:lnTo>
                  <a:lnTo>
                    <a:pt x="16133" y="8900"/>
                  </a:lnTo>
                  <a:lnTo>
                    <a:pt x="16165" y="8490"/>
                  </a:lnTo>
                  <a:lnTo>
                    <a:pt x="16176" y="8076"/>
                  </a:lnTo>
                  <a:lnTo>
                    <a:pt x="16165" y="7662"/>
                  </a:lnTo>
                  <a:lnTo>
                    <a:pt x="16133" y="7253"/>
                  </a:lnTo>
                  <a:lnTo>
                    <a:pt x="16082" y="6849"/>
                  </a:lnTo>
                  <a:lnTo>
                    <a:pt x="16011" y="6452"/>
                  </a:lnTo>
                  <a:lnTo>
                    <a:pt x="15920" y="6062"/>
                  </a:lnTo>
                  <a:lnTo>
                    <a:pt x="15811" y="5679"/>
                  </a:lnTo>
                  <a:lnTo>
                    <a:pt x="15684" y="5305"/>
                  </a:lnTo>
                  <a:lnTo>
                    <a:pt x="15539" y="4937"/>
                  </a:lnTo>
                  <a:lnTo>
                    <a:pt x="15376" y="4580"/>
                  </a:lnTo>
                  <a:lnTo>
                    <a:pt x="15197" y="4232"/>
                  </a:lnTo>
                  <a:lnTo>
                    <a:pt x="15002" y="3894"/>
                  </a:lnTo>
                  <a:lnTo>
                    <a:pt x="14791" y="3567"/>
                  </a:lnTo>
                  <a:lnTo>
                    <a:pt x="14565" y="3249"/>
                  </a:lnTo>
                  <a:lnTo>
                    <a:pt x="14325" y="2944"/>
                  </a:lnTo>
                  <a:lnTo>
                    <a:pt x="14070" y="2651"/>
                  </a:lnTo>
                  <a:lnTo>
                    <a:pt x="13802" y="2370"/>
                  </a:lnTo>
                  <a:lnTo>
                    <a:pt x="13521" y="2103"/>
                  </a:lnTo>
                  <a:lnTo>
                    <a:pt x="13227" y="1848"/>
                  </a:lnTo>
                  <a:lnTo>
                    <a:pt x="12922" y="1608"/>
                  </a:lnTo>
                  <a:lnTo>
                    <a:pt x="12604" y="1383"/>
                  </a:lnTo>
                  <a:lnTo>
                    <a:pt x="12276" y="1173"/>
                  </a:lnTo>
                  <a:lnTo>
                    <a:pt x="11938" y="978"/>
                  </a:lnTo>
                  <a:lnTo>
                    <a:pt x="11589" y="798"/>
                  </a:lnTo>
                  <a:lnTo>
                    <a:pt x="11231" y="636"/>
                  </a:lnTo>
                  <a:lnTo>
                    <a:pt x="10863" y="491"/>
                  </a:lnTo>
                  <a:lnTo>
                    <a:pt x="10489" y="365"/>
                  </a:lnTo>
                  <a:lnTo>
                    <a:pt x="10105" y="256"/>
                  </a:lnTo>
                  <a:lnTo>
                    <a:pt x="9714" y="165"/>
                  </a:lnTo>
                  <a:lnTo>
                    <a:pt x="9317" y="93"/>
                  </a:lnTo>
                  <a:lnTo>
                    <a:pt x="8912" y="42"/>
                  </a:lnTo>
                  <a:lnTo>
                    <a:pt x="8503" y="11"/>
                  </a:lnTo>
                  <a:lnTo>
                    <a:pt x="8088" y="0"/>
                  </a:lnTo>
                  <a:lnTo>
                    <a:pt x="7673" y="11"/>
                  </a:lnTo>
                  <a:lnTo>
                    <a:pt x="7263" y="42"/>
                  </a:lnTo>
                  <a:lnTo>
                    <a:pt x="6859" y="93"/>
                  </a:lnTo>
                  <a:lnTo>
                    <a:pt x="6462" y="165"/>
                  </a:lnTo>
                  <a:lnTo>
                    <a:pt x="6071" y="256"/>
                  </a:lnTo>
                  <a:lnTo>
                    <a:pt x="5687" y="365"/>
                  </a:lnTo>
                  <a:lnTo>
                    <a:pt x="5312" y="491"/>
                  </a:lnTo>
                  <a:lnTo>
                    <a:pt x="4945" y="636"/>
                  </a:lnTo>
                  <a:lnTo>
                    <a:pt x="4586" y="798"/>
                  </a:lnTo>
                  <a:lnTo>
                    <a:pt x="4238" y="978"/>
                  </a:lnTo>
                  <a:lnTo>
                    <a:pt x="3900" y="1173"/>
                  </a:lnTo>
                  <a:lnTo>
                    <a:pt x="3571" y="1383"/>
                  </a:lnTo>
                  <a:lnTo>
                    <a:pt x="3254" y="1608"/>
                  </a:lnTo>
                  <a:lnTo>
                    <a:pt x="2949" y="1848"/>
                  </a:lnTo>
                  <a:lnTo>
                    <a:pt x="2655" y="2103"/>
                  </a:lnTo>
                  <a:lnTo>
                    <a:pt x="2374" y="2370"/>
                  </a:lnTo>
                  <a:lnTo>
                    <a:pt x="2105" y="2651"/>
                  </a:lnTo>
                  <a:lnTo>
                    <a:pt x="1851" y="2944"/>
                  </a:lnTo>
                  <a:lnTo>
                    <a:pt x="1611" y="3249"/>
                  </a:lnTo>
                  <a:lnTo>
                    <a:pt x="1385" y="3567"/>
                  </a:lnTo>
                  <a:lnTo>
                    <a:pt x="1173" y="3894"/>
                  </a:lnTo>
                  <a:lnTo>
                    <a:pt x="978" y="4232"/>
                  </a:lnTo>
                  <a:lnTo>
                    <a:pt x="800" y="4580"/>
                  </a:lnTo>
                  <a:lnTo>
                    <a:pt x="637" y="4937"/>
                  </a:lnTo>
                  <a:lnTo>
                    <a:pt x="492" y="5305"/>
                  </a:lnTo>
                  <a:lnTo>
                    <a:pt x="364" y="5679"/>
                  </a:lnTo>
                  <a:lnTo>
                    <a:pt x="255" y="6062"/>
                  </a:lnTo>
                  <a:lnTo>
                    <a:pt x="165" y="6452"/>
                  </a:lnTo>
                  <a:lnTo>
                    <a:pt x="94" y="6849"/>
                  </a:lnTo>
                  <a:lnTo>
                    <a:pt x="42" y="7253"/>
                  </a:lnTo>
                  <a:lnTo>
                    <a:pt x="11" y="7662"/>
                  </a:lnTo>
                  <a:lnTo>
                    <a:pt x="0" y="8076"/>
                  </a:lnTo>
                  <a:lnTo>
                    <a:pt x="11" y="8490"/>
                  </a:lnTo>
                  <a:lnTo>
                    <a:pt x="42" y="8900"/>
                  </a:lnTo>
                  <a:lnTo>
                    <a:pt x="94" y="9303"/>
                  </a:lnTo>
                  <a:lnTo>
                    <a:pt x="165" y="9700"/>
                  </a:lnTo>
                  <a:lnTo>
                    <a:pt x="255" y="10091"/>
                  </a:lnTo>
                  <a:lnTo>
                    <a:pt x="364" y="10473"/>
                  </a:lnTo>
                  <a:lnTo>
                    <a:pt x="492" y="10848"/>
                  </a:lnTo>
                  <a:lnTo>
                    <a:pt x="637" y="11215"/>
                  </a:lnTo>
                  <a:lnTo>
                    <a:pt x="800" y="11573"/>
                  </a:lnTo>
                  <a:lnTo>
                    <a:pt x="978" y="11920"/>
                  </a:lnTo>
                  <a:lnTo>
                    <a:pt x="1173" y="12258"/>
                  </a:lnTo>
                  <a:lnTo>
                    <a:pt x="1385" y="12586"/>
                  </a:lnTo>
                  <a:lnTo>
                    <a:pt x="1611" y="12903"/>
                  </a:lnTo>
                  <a:lnTo>
                    <a:pt x="1851" y="13208"/>
                  </a:lnTo>
                  <a:lnTo>
                    <a:pt x="2105" y="13501"/>
                  </a:lnTo>
                  <a:lnTo>
                    <a:pt x="2374" y="13782"/>
                  </a:lnTo>
                  <a:lnTo>
                    <a:pt x="2655" y="14050"/>
                  </a:lnTo>
                  <a:lnTo>
                    <a:pt x="2949" y="14304"/>
                  </a:lnTo>
                  <a:lnTo>
                    <a:pt x="3254" y="14544"/>
                  </a:lnTo>
                  <a:lnTo>
                    <a:pt x="3571" y="14769"/>
                  </a:lnTo>
                  <a:lnTo>
                    <a:pt x="3900" y="14980"/>
                  </a:lnTo>
                  <a:lnTo>
                    <a:pt x="4238" y="15175"/>
                  </a:lnTo>
                  <a:lnTo>
                    <a:pt x="4586" y="15354"/>
                  </a:lnTo>
                  <a:lnTo>
                    <a:pt x="4945" y="15516"/>
                  </a:lnTo>
                  <a:lnTo>
                    <a:pt x="5312" y="15661"/>
                  </a:lnTo>
                  <a:lnTo>
                    <a:pt x="5687" y="15788"/>
                  </a:lnTo>
                  <a:lnTo>
                    <a:pt x="6071" y="15897"/>
                  </a:lnTo>
                  <a:lnTo>
                    <a:pt x="6462" y="15987"/>
                  </a:lnTo>
                  <a:lnTo>
                    <a:pt x="6859" y="16059"/>
                  </a:lnTo>
                  <a:lnTo>
                    <a:pt x="7263" y="16111"/>
                  </a:lnTo>
                  <a:lnTo>
                    <a:pt x="7673" y="16141"/>
                  </a:lnTo>
                  <a:lnTo>
                    <a:pt x="8088" y="16152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99" name="Gruppieren 398"/>
            <p:cNvGrpSpPr/>
            <p:nvPr/>
          </p:nvGrpSpPr>
          <p:grpSpPr>
            <a:xfrm>
              <a:off x="1922787" y="1357832"/>
              <a:ext cx="973533" cy="972000"/>
              <a:chOff x="1871663" y="1342185"/>
              <a:chExt cx="973533" cy="972000"/>
            </a:xfrm>
          </p:grpSpPr>
          <p:sp>
            <p:nvSpPr>
              <p:cNvPr id="400" name="Freeform 101"/>
              <p:cNvSpPr>
                <a:spLocks noChangeAspect="1"/>
              </p:cNvSpPr>
              <p:nvPr/>
            </p:nvSpPr>
            <p:spPr bwMode="auto">
              <a:xfrm>
                <a:off x="1871663" y="1342185"/>
                <a:ext cx="973533" cy="972000"/>
              </a:xfrm>
              <a:custGeom>
                <a:avLst/>
                <a:gdLst/>
                <a:ahLst/>
                <a:cxnLst>
                  <a:cxn ang="0">
                    <a:pos x="8389" y="15164"/>
                  </a:cxn>
                  <a:cxn ang="0">
                    <a:pos x="9512" y="14964"/>
                  </a:cxn>
                  <a:cxn ang="0">
                    <a:pos x="10571" y="14604"/>
                  </a:cxn>
                  <a:cxn ang="0">
                    <a:pos x="11555" y="14100"/>
                  </a:cxn>
                  <a:cxn ang="0">
                    <a:pos x="12451" y="13464"/>
                  </a:cxn>
                  <a:cxn ang="0">
                    <a:pos x="13245" y="12709"/>
                  </a:cxn>
                  <a:cxn ang="0">
                    <a:pos x="13923" y="11847"/>
                  </a:cxn>
                  <a:cxn ang="0">
                    <a:pos x="14473" y="10893"/>
                  </a:cxn>
                  <a:cxn ang="0">
                    <a:pos x="14883" y="9858"/>
                  </a:cxn>
                  <a:cxn ang="0">
                    <a:pos x="15137" y="8757"/>
                  </a:cxn>
                  <a:cxn ang="0">
                    <a:pos x="15226" y="7602"/>
                  </a:cxn>
                  <a:cxn ang="0">
                    <a:pos x="15137" y="6447"/>
                  </a:cxn>
                  <a:cxn ang="0">
                    <a:pos x="14883" y="5346"/>
                  </a:cxn>
                  <a:cxn ang="0">
                    <a:pos x="14473" y="4311"/>
                  </a:cxn>
                  <a:cxn ang="0">
                    <a:pos x="13923" y="3357"/>
                  </a:cxn>
                  <a:cxn ang="0">
                    <a:pos x="13245" y="2495"/>
                  </a:cxn>
                  <a:cxn ang="0">
                    <a:pos x="12451" y="1740"/>
                  </a:cxn>
                  <a:cxn ang="0">
                    <a:pos x="11555" y="1104"/>
                  </a:cxn>
                  <a:cxn ang="0">
                    <a:pos x="10571" y="599"/>
                  </a:cxn>
                  <a:cxn ang="0">
                    <a:pos x="9512" y="241"/>
                  </a:cxn>
                  <a:cxn ang="0">
                    <a:pos x="8389" y="40"/>
                  </a:cxn>
                  <a:cxn ang="0">
                    <a:pos x="7222" y="10"/>
                  </a:cxn>
                  <a:cxn ang="0">
                    <a:pos x="6082" y="155"/>
                  </a:cxn>
                  <a:cxn ang="0">
                    <a:pos x="5000" y="463"/>
                  </a:cxn>
                  <a:cxn ang="0">
                    <a:pos x="3989" y="920"/>
                  </a:cxn>
                  <a:cxn ang="0">
                    <a:pos x="3063" y="1514"/>
                  </a:cxn>
                  <a:cxn ang="0">
                    <a:pos x="2234" y="2231"/>
                  </a:cxn>
                  <a:cxn ang="0">
                    <a:pos x="1516" y="3059"/>
                  </a:cxn>
                  <a:cxn ang="0">
                    <a:pos x="921" y="3984"/>
                  </a:cxn>
                  <a:cxn ang="0">
                    <a:pos x="464" y="4993"/>
                  </a:cxn>
                  <a:cxn ang="0">
                    <a:pos x="155" y="6073"/>
                  </a:cxn>
                  <a:cxn ang="0">
                    <a:pos x="10" y="7212"/>
                  </a:cxn>
                  <a:cxn ang="0">
                    <a:pos x="40" y="8377"/>
                  </a:cxn>
                  <a:cxn ang="0">
                    <a:pos x="240" y="9498"/>
                  </a:cxn>
                  <a:cxn ang="0">
                    <a:pos x="599" y="10556"/>
                  </a:cxn>
                  <a:cxn ang="0">
                    <a:pos x="1105" y="11539"/>
                  </a:cxn>
                  <a:cxn ang="0">
                    <a:pos x="1742" y="12433"/>
                  </a:cxn>
                  <a:cxn ang="0">
                    <a:pos x="2498" y="13225"/>
                  </a:cxn>
                  <a:cxn ang="0">
                    <a:pos x="3362" y="13903"/>
                  </a:cxn>
                  <a:cxn ang="0">
                    <a:pos x="4318" y="14452"/>
                  </a:cxn>
                  <a:cxn ang="0">
                    <a:pos x="5353" y="14861"/>
                  </a:cxn>
                  <a:cxn ang="0">
                    <a:pos x="6456" y="15116"/>
                  </a:cxn>
                  <a:cxn ang="0">
                    <a:pos x="7613" y="15204"/>
                  </a:cxn>
                </a:cxnLst>
                <a:rect l="0" t="0" r="r" b="b"/>
                <a:pathLst>
                  <a:path w="15226" h="15204">
                    <a:moveTo>
                      <a:pt x="7613" y="15204"/>
                    </a:moveTo>
                    <a:lnTo>
                      <a:pt x="8003" y="15194"/>
                    </a:lnTo>
                    <a:lnTo>
                      <a:pt x="8389" y="15164"/>
                    </a:lnTo>
                    <a:lnTo>
                      <a:pt x="8769" y="15116"/>
                    </a:lnTo>
                    <a:lnTo>
                      <a:pt x="9144" y="15049"/>
                    </a:lnTo>
                    <a:lnTo>
                      <a:pt x="9512" y="14964"/>
                    </a:lnTo>
                    <a:lnTo>
                      <a:pt x="9873" y="14861"/>
                    </a:lnTo>
                    <a:lnTo>
                      <a:pt x="10226" y="14741"/>
                    </a:lnTo>
                    <a:lnTo>
                      <a:pt x="10571" y="14604"/>
                    </a:lnTo>
                    <a:lnTo>
                      <a:pt x="10908" y="14452"/>
                    </a:lnTo>
                    <a:lnTo>
                      <a:pt x="11236" y="14284"/>
                    </a:lnTo>
                    <a:lnTo>
                      <a:pt x="11555" y="14100"/>
                    </a:lnTo>
                    <a:lnTo>
                      <a:pt x="11864" y="13903"/>
                    </a:lnTo>
                    <a:lnTo>
                      <a:pt x="12163" y="13690"/>
                    </a:lnTo>
                    <a:lnTo>
                      <a:pt x="12451" y="13464"/>
                    </a:lnTo>
                    <a:lnTo>
                      <a:pt x="12727" y="13225"/>
                    </a:lnTo>
                    <a:lnTo>
                      <a:pt x="12992" y="12973"/>
                    </a:lnTo>
                    <a:lnTo>
                      <a:pt x="13245" y="12709"/>
                    </a:lnTo>
                    <a:lnTo>
                      <a:pt x="13484" y="12433"/>
                    </a:lnTo>
                    <a:lnTo>
                      <a:pt x="13710" y="12145"/>
                    </a:lnTo>
                    <a:lnTo>
                      <a:pt x="13923" y="11847"/>
                    </a:lnTo>
                    <a:lnTo>
                      <a:pt x="14121" y="11539"/>
                    </a:lnTo>
                    <a:lnTo>
                      <a:pt x="14305" y="11220"/>
                    </a:lnTo>
                    <a:lnTo>
                      <a:pt x="14473" y="10893"/>
                    </a:lnTo>
                    <a:lnTo>
                      <a:pt x="14626" y="10556"/>
                    </a:lnTo>
                    <a:lnTo>
                      <a:pt x="14762" y="10211"/>
                    </a:lnTo>
                    <a:lnTo>
                      <a:pt x="14883" y="9858"/>
                    </a:lnTo>
                    <a:lnTo>
                      <a:pt x="14985" y="9498"/>
                    </a:lnTo>
                    <a:lnTo>
                      <a:pt x="15071" y="9131"/>
                    </a:lnTo>
                    <a:lnTo>
                      <a:pt x="15137" y="8757"/>
                    </a:lnTo>
                    <a:lnTo>
                      <a:pt x="15186" y="8377"/>
                    </a:lnTo>
                    <a:lnTo>
                      <a:pt x="15216" y="7993"/>
                    </a:lnTo>
                    <a:lnTo>
                      <a:pt x="15226" y="7602"/>
                    </a:lnTo>
                    <a:lnTo>
                      <a:pt x="15216" y="7212"/>
                    </a:lnTo>
                    <a:lnTo>
                      <a:pt x="15186" y="6827"/>
                    </a:lnTo>
                    <a:lnTo>
                      <a:pt x="15137" y="6447"/>
                    </a:lnTo>
                    <a:lnTo>
                      <a:pt x="15071" y="6073"/>
                    </a:lnTo>
                    <a:lnTo>
                      <a:pt x="14985" y="5706"/>
                    </a:lnTo>
                    <a:lnTo>
                      <a:pt x="14883" y="5346"/>
                    </a:lnTo>
                    <a:lnTo>
                      <a:pt x="14762" y="4993"/>
                    </a:lnTo>
                    <a:lnTo>
                      <a:pt x="14626" y="4648"/>
                    </a:lnTo>
                    <a:lnTo>
                      <a:pt x="14473" y="4311"/>
                    </a:lnTo>
                    <a:lnTo>
                      <a:pt x="14305" y="3984"/>
                    </a:lnTo>
                    <a:lnTo>
                      <a:pt x="14121" y="3666"/>
                    </a:lnTo>
                    <a:lnTo>
                      <a:pt x="13923" y="3357"/>
                    </a:lnTo>
                    <a:lnTo>
                      <a:pt x="13710" y="3059"/>
                    </a:lnTo>
                    <a:lnTo>
                      <a:pt x="13484" y="2771"/>
                    </a:lnTo>
                    <a:lnTo>
                      <a:pt x="13245" y="2495"/>
                    </a:lnTo>
                    <a:lnTo>
                      <a:pt x="12992" y="2231"/>
                    </a:lnTo>
                    <a:lnTo>
                      <a:pt x="12727" y="1979"/>
                    </a:lnTo>
                    <a:lnTo>
                      <a:pt x="12451" y="1740"/>
                    </a:lnTo>
                    <a:lnTo>
                      <a:pt x="12163" y="1514"/>
                    </a:lnTo>
                    <a:lnTo>
                      <a:pt x="11864" y="1301"/>
                    </a:lnTo>
                    <a:lnTo>
                      <a:pt x="11555" y="1104"/>
                    </a:lnTo>
                    <a:lnTo>
                      <a:pt x="11236" y="920"/>
                    </a:lnTo>
                    <a:lnTo>
                      <a:pt x="10908" y="752"/>
                    </a:lnTo>
                    <a:lnTo>
                      <a:pt x="10571" y="599"/>
                    </a:lnTo>
                    <a:lnTo>
                      <a:pt x="10226" y="463"/>
                    </a:lnTo>
                    <a:lnTo>
                      <a:pt x="9873" y="343"/>
                    </a:lnTo>
                    <a:lnTo>
                      <a:pt x="9512" y="241"/>
                    </a:lnTo>
                    <a:lnTo>
                      <a:pt x="9144" y="155"/>
                    </a:lnTo>
                    <a:lnTo>
                      <a:pt x="8769" y="88"/>
                    </a:lnTo>
                    <a:lnTo>
                      <a:pt x="8389" y="40"/>
                    </a:lnTo>
                    <a:lnTo>
                      <a:pt x="8003" y="10"/>
                    </a:lnTo>
                    <a:lnTo>
                      <a:pt x="7613" y="0"/>
                    </a:lnTo>
                    <a:lnTo>
                      <a:pt x="7222" y="10"/>
                    </a:lnTo>
                    <a:lnTo>
                      <a:pt x="6837" y="40"/>
                    </a:lnTo>
                    <a:lnTo>
                      <a:pt x="6456" y="88"/>
                    </a:lnTo>
                    <a:lnTo>
                      <a:pt x="6082" y="155"/>
                    </a:lnTo>
                    <a:lnTo>
                      <a:pt x="5714" y="241"/>
                    </a:lnTo>
                    <a:lnTo>
                      <a:pt x="5353" y="343"/>
                    </a:lnTo>
                    <a:lnTo>
                      <a:pt x="5000" y="463"/>
                    </a:lnTo>
                    <a:lnTo>
                      <a:pt x="4655" y="599"/>
                    </a:lnTo>
                    <a:lnTo>
                      <a:pt x="4318" y="752"/>
                    </a:lnTo>
                    <a:lnTo>
                      <a:pt x="3989" y="920"/>
                    </a:lnTo>
                    <a:lnTo>
                      <a:pt x="3670" y="1104"/>
                    </a:lnTo>
                    <a:lnTo>
                      <a:pt x="3362" y="1301"/>
                    </a:lnTo>
                    <a:lnTo>
                      <a:pt x="3063" y="1514"/>
                    </a:lnTo>
                    <a:lnTo>
                      <a:pt x="2775" y="1740"/>
                    </a:lnTo>
                    <a:lnTo>
                      <a:pt x="2498" y="1979"/>
                    </a:lnTo>
                    <a:lnTo>
                      <a:pt x="2234" y="2231"/>
                    </a:lnTo>
                    <a:lnTo>
                      <a:pt x="1981" y="2495"/>
                    </a:lnTo>
                    <a:lnTo>
                      <a:pt x="1742" y="2771"/>
                    </a:lnTo>
                    <a:lnTo>
                      <a:pt x="1516" y="3059"/>
                    </a:lnTo>
                    <a:lnTo>
                      <a:pt x="1303" y="3357"/>
                    </a:lnTo>
                    <a:lnTo>
                      <a:pt x="1105" y="3666"/>
                    </a:lnTo>
                    <a:lnTo>
                      <a:pt x="921" y="3984"/>
                    </a:lnTo>
                    <a:lnTo>
                      <a:pt x="753" y="4311"/>
                    </a:lnTo>
                    <a:lnTo>
                      <a:pt x="599" y="4648"/>
                    </a:lnTo>
                    <a:lnTo>
                      <a:pt x="464" y="4993"/>
                    </a:lnTo>
                    <a:lnTo>
                      <a:pt x="343" y="5346"/>
                    </a:lnTo>
                    <a:lnTo>
                      <a:pt x="240" y="5706"/>
                    </a:lnTo>
                    <a:lnTo>
                      <a:pt x="155" y="6073"/>
                    </a:lnTo>
                    <a:lnTo>
                      <a:pt x="88" y="6447"/>
                    </a:lnTo>
                    <a:lnTo>
                      <a:pt x="40" y="6827"/>
                    </a:lnTo>
                    <a:lnTo>
                      <a:pt x="10" y="7212"/>
                    </a:lnTo>
                    <a:lnTo>
                      <a:pt x="0" y="7602"/>
                    </a:lnTo>
                    <a:lnTo>
                      <a:pt x="10" y="7993"/>
                    </a:lnTo>
                    <a:lnTo>
                      <a:pt x="40" y="8377"/>
                    </a:lnTo>
                    <a:lnTo>
                      <a:pt x="88" y="8757"/>
                    </a:lnTo>
                    <a:lnTo>
                      <a:pt x="155" y="9131"/>
                    </a:lnTo>
                    <a:lnTo>
                      <a:pt x="240" y="9498"/>
                    </a:lnTo>
                    <a:lnTo>
                      <a:pt x="343" y="9858"/>
                    </a:lnTo>
                    <a:lnTo>
                      <a:pt x="464" y="10211"/>
                    </a:lnTo>
                    <a:lnTo>
                      <a:pt x="599" y="10556"/>
                    </a:lnTo>
                    <a:lnTo>
                      <a:pt x="753" y="10893"/>
                    </a:lnTo>
                    <a:lnTo>
                      <a:pt x="921" y="11220"/>
                    </a:lnTo>
                    <a:lnTo>
                      <a:pt x="1105" y="11539"/>
                    </a:lnTo>
                    <a:lnTo>
                      <a:pt x="1303" y="11847"/>
                    </a:lnTo>
                    <a:lnTo>
                      <a:pt x="1516" y="12145"/>
                    </a:lnTo>
                    <a:lnTo>
                      <a:pt x="1742" y="12433"/>
                    </a:lnTo>
                    <a:lnTo>
                      <a:pt x="1981" y="12709"/>
                    </a:lnTo>
                    <a:lnTo>
                      <a:pt x="2234" y="12973"/>
                    </a:lnTo>
                    <a:lnTo>
                      <a:pt x="2498" y="13225"/>
                    </a:lnTo>
                    <a:lnTo>
                      <a:pt x="2775" y="13464"/>
                    </a:lnTo>
                    <a:lnTo>
                      <a:pt x="3063" y="13690"/>
                    </a:lnTo>
                    <a:lnTo>
                      <a:pt x="3362" y="13903"/>
                    </a:lnTo>
                    <a:lnTo>
                      <a:pt x="3670" y="14100"/>
                    </a:lnTo>
                    <a:lnTo>
                      <a:pt x="3989" y="14284"/>
                    </a:lnTo>
                    <a:lnTo>
                      <a:pt x="4318" y="14452"/>
                    </a:lnTo>
                    <a:lnTo>
                      <a:pt x="4655" y="14604"/>
                    </a:lnTo>
                    <a:lnTo>
                      <a:pt x="5000" y="14741"/>
                    </a:lnTo>
                    <a:lnTo>
                      <a:pt x="5353" y="14861"/>
                    </a:lnTo>
                    <a:lnTo>
                      <a:pt x="5714" y="14964"/>
                    </a:lnTo>
                    <a:lnTo>
                      <a:pt x="6082" y="15049"/>
                    </a:lnTo>
                    <a:lnTo>
                      <a:pt x="6456" y="15116"/>
                    </a:lnTo>
                    <a:lnTo>
                      <a:pt x="6837" y="15164"/>
                    </a:lnTo>
                    <a:lnTo>
                      <a:pt x="7222" y="15194"/>
                    </a:lnTo>
                    <a:lnTo>
                      <a:pt x="7613" y="1520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401" name="Gruppieren 400"/>
              <p:cNvGrpSpPr/>
              <p:nvPr/>
            </p:nvGrpSpPr>
            <p:grpSpPr>
              <a:xfrm>
                <a:off x="2065338" y="1540623"/>
                <a:ext cx="620713" cy="609600"/>
                <a:chOff x="2065338" y="1540623"/>
                <a:chExt cx="620713" cy="609600"/>
              </a:xfrm>
            </p:grpSpPr>
            <p:sp>
              <p:nvSpPr>
                <p:cNvPr id="402" name="Freeform 102"/>
                <p:cNvSpPr>
                  <a:spLocks noEditPoints="1"/>
                </p:cNvSpPr>
                <p:nvPr/>
              </p:nvSpPr>
              <p:spPr bwMode="auto">
                <a:xfrm>
                  <a:off x="2065338" y="1540623"/>
                  <a:ext cx="220663" cy="219075"/>
                </a:xfrm>
                <a:custGeom>
                  <a:avLst/>
                  <a:gdLst/>
                  <a:ahLst/>
                  <a:cxnLst>
                    <a:cxn ang="0">
                      <a:pos x="568" y="1778"/>
                    </a:cxn>
                    <a:cxn ang="0">
                      <a:pos x="627" y="2040"/>
                    </a:cxn>
                    <a:cxn ang="0">
                      <a:pos x="747" y="2268"/>
                    </a:cxn>
                    <a:cxn ang="0">
                      <a:pos x="465" y="2800"/>
                    </a:cxn>
                    <a:cxn ang="0">
                      <a:pos x="223" y="2488"/>
                    </a:cxn>
                    <a:cxn ang="0">
                      <a:pos x="63" y="2122"/>
                    </a:cxn>
                    <a:cxn ang="0">
                      <a:pos x="1" y="1710"/>
                    </a:cxn>
                    <a:cxn ang="0">
                      <a:pos x="1023" y="2536"/>
                    </a:cxn>
                    <a:cxn ang="0">
                      <a:pos x="1262" y="2657"/>
                    </a:cxn>
                    <a:cxn ang="0">
                      <a:pos x="1534" y="2720"/>
                    </a:cxn>
                    <a:cxn ang="0">
                      <a:pos x="1509" y="3281"/>
                    </a:cxn>
                    <a:cxn ang="0">
                      <a:pos x="1101" y="3194"/>
                    </a:cxn>
                    <a:cxn ang="0">
                      <a:pos x="741" y="3021"/>
                    </a:cxn>
                    <a:cxn ang="0">
                      <a:pos x="1681" y="2728"/>
                    </a:cxn>
                    <a:cxn ang="0">
                      <a:pos x="1948" y="2731"/>
                    </a:cxn>
                    <a:cxn ang="0">
                      <a:pos x="2369" y="2743"/>
                    </a:cxn>
                    <a:cxn ang="0">
                      <a:pos x="1683" y="3289"/>
                    </a:cxn>
                    <a:cxn ang="0">
                      <a:pos x="2792" y="2771"/>
                    </a:cxn>
                    <a:cxn ang="0">
                      <a:pos x="3081" y="3249"/>
                    </a:cxn>
                    <a:cxn ang="0">
                      <a:pos x="2867" y="3307"/>
                    </a:cxn>
                    <a:cxn ang="0">
                      <a:pos x="2405" y="2745"/>
                    </a:cxn>
                    <a:cxn ang="0">
                      <a:pos x="2778" y="2555"/>
                    </a:cxn>
                    <a:cxn ang="0">
                      <a:pos x="3341" y="2775"/>
                    </a:cxn>
                    <a:cxn ang="0">
                      <a:pos x="3307" y="2992"/>
                    </a:cxn>
                    <a:cxn ang="0">
                      <a:pos x="3199" y="3162"/>
                    </a:cxn>
                    <a:cxn ang="0">
                      <a:pos x="2753" y="2096"/>
                    </a:cxn>
                    <a:cxn ang="0">
                      <a:pos x="3309" y="1698"/>
                    </a:cxn>
                    <a:cxn ang="0">
                      <a:pos x="3321" y="2212"/>
                    </a:cxn>
                    <a:cxn ang="0">
                      <a:pos x="2748" y="1606"/>
                    </a:cxn>
                    <a:cxn ang="0">
                      <a:pos x="2745" y="1542"/>
                    </a:cxn>
                    <a:cxn ang="0">
                      <a:pos x="2696" y="1287"/>
                    </a:cxn>
                    <a:cxn ang="0">
                      <a:pos x="2593" y="1060"/>
                    </a:cxn>
                    <a:cxn ang="0">
                      <a:pos x="2441" y="869"/>
                    </a:cxn>
                    <a:cxn ang="0">
                      <a:pos x="3050" y="735"/>
                    </a:cxn>
                    <a:cxn ang="0">
                      <a:pos x="3218" y="1077"/>
                    </a:cxn>
                    <a:cxn ang="0">
                      <a:pos x="3302" y="1460"/>
                    </a:cxn>
                    <a:cxn ang="0">
                      <a:pos x="2350" y="788"/>
                    </a:cxn>
                    <a:cxn ang="0">
                      <a:pos x="2138" y="660"/>
                    </a:cxn>
                    <a:cxn ang="0">
                      <a:pos x="1894" y="582"/>
                    </a:cxn>
                    <a:cxn ang="0">
                      <a:pos x="1807" y="5"/>
                    </a:cxn>
                    <a:cxn ang="0">
                      <a:pos x="2194" y="81"/>
                    </a:cxn>
                    <a:cxn ang="0">
                      <a:pos x="2542" y="240"/>
                    </a:cxn>
                    <a:cxn ang="0">
                      <a:pos x="2837" y="472"/>
                    </a:cxn>
                    <a:cxn ang="0">
                      <a:pos x="1714" y="0"/>
                    </a:cxn>
                    <a:cxn ang="0">
                      <a:pos x="1612" y="562"/>
                    </a:cxn>
                    <a:cxn ang="0">
                      <a:pos x="1339" y="610"/>
                    </a:cxn>
                    <a:cxn ang="0">
                      <a:pos x="1095" y="720"/>
                    </a:cxn>
                    <a:cxn ang="0">
                      <a:pos x="887" y="883"/>
                    </a:cxn>
                    <a:cxn ang="0">
                      <a:pos x="770" y="263"/>
                    </a:cxn>
                    <a:cxn ang="0">
                      <a:pos x="1135" y="87"/>
                    </a:cxn>
                    <a:cxn ang="0">
                      <a:pos x="1542" y="5"/>
                    </a:cxn>
                    <a:cxn ang="0">
                      <a:pos x="798" y="982"/>
                    </a:cxn>
                    <a:cxn ang="0">
                      <a:pos x="660" y="1210"/>
                    </a:cxn>
                    <a:cxn ang="0">
                      <a:pos x="579" y="1469"/>
                    </a:cxn>
                    <a:cxn ang="0">
                      <a:pos x="2" y="1580"/>
                    </a:cxn>
                    <a:cxn ang="0">
                      <a:pos x="76" y="1171"/>
                    </a:cxn>
                    <a:cxn ang="0">
                      <a:pos x="242" y="802"/>
                    </a:cxn>
                    <a:cxn ang="0">
                      <a:pos x="489" y="489"/>
                    </a:cxn>
                  </a:cxnLst>
                  <a:rect l="0" t="0" r="r" b="b"/>
                  <a:pathLst>
                    <a:path w="3342" h="3315">
                      <a:moveTo>
                        <a:pt x="562" y="1666"/>
                      </a:moveTo>
                      <a:lnTo>
                        <a:pt x="562" y="1667"/>
                      </a:lnTo>
                      <a:lnTo>
                        <a:pt x="0" y="1667"/>
                      </a:lnTo>
                      <a:lnTo>
                        <a:pt x="0" y="1666"/>
                      </a:lnTo>
                      <a:lnTo>
                        <a:pt x="562" y="1666"/>
                      </a:lnTo>
                      <a:close/>
                      <a:moveTo>
                        <a:pt x="562" y="1667"/>
                      </a:moveTo>
                      <a:lnTo>
                        <a:pt x="562" y="1695"/>
                      </a:lnTo>
                      <a:lnTo>
                        <a:pt x="563" y="1723"/>
                      </a:lnTo>
                      <a:lnTo>
                        <a:pt x="565" y="1751"/>
                      </a:lnTo>
                      <a:lnTo>
                        <a:pt x="568" y="1778"/>
                      </a:lnTo>
                      <a:lnTo>
                        <a:pt x="571" y="1806"/>
                      </a:lnTo>
                      <a:lnTo>
                        <a:pt x="574" y="1834"/>
                      </a:lnTo>
                      <a:lnTo>
                        <a:pt x="578" y="1860"/>
                      </a:lnTo>
                      <a:lnTo>
                        <a:pt x="584" y="1887"/>
                      </a:lnTo>
                      <a:lnTo>
                        <a:pt x="590" y="1913"/>
                      </a:lnTo>
                      <a:lnTo>
                        <a:pt x="596" y="1939"/>
                      </a:lnTo>
                      <a:lnTo>
                        <a:pt x="603" y="1964"/>
                      </a:lnTo>
                      <a:lnTo>
                        <a:pt x="610" y="1990"/>
                      </a:lnTo>
                      <a:lnTo>
                        <a:pt x="618" y="2015"/>
                      </a:lnTo>
                      <a:lnTo>
                        <a:pt x="627" y="2040"/>
                      </a:lnTo>
                      <a:lnTo>
                        <a:pt x="636" y="2064"/>
                      </a:lnTo>
                      <a:lnTo>
                        <a:pt x="647" y="2088"/>
                      </a:lnTo>
                      <a:lnTo>
                        <a:pt x="657" y="2112"/>
                      </a:lnTo>
                      <a:lnTo>
                        <a:pt x="668" y="2135"/>
                      </a:lnTo>
                      <a:lnTo>
                        <a:pt x="680" y="2158"/>
                      </a:lnTo>
                      <a:lnTo>
                        <a:pt x="693" y="2180"/>
                      </a:lnTo>
                      <a:lnTo>
                        <a:pt x="705" y="2203"/>
                      </a:lnTo>
                      <a:lnTo>
                        <a:pt x="718" y="2225"/>
                      </a:lnTo>
                      <a:lnTo>
                        <a:pt x="733" y="2247"/>
                      </a:lnTo>
                      <a:lnTo>
                        <a:pt x="747" y="2268"/>
                      </a:lnTo>
                      <a:lnTo>
                        <a:pt x="761" y="2288"/>
                      </a:lnTo>
                      <a:lnTo>
                        <a:pt x="777" y="2309"/>
                      </a:lnTo>
                      <a:lnTo>
                        <a:pt x="793" y="2329"/>
                      </a:lnTo>
                      <a:lnTo>
                        <a:pt x="809" y="2349"/>
                      </a:lnTo>
                      <a:lnTo>
                        <a:pt x="826" y="2368"/>
                      </a:lnTo>
                      <a:lnTo>
                        <a:pt x="844" y="2386"/>
                      </a:lnTo>
                      <a:lnTo>
                        <a:pt x="861" y="2405"/>
                      </a:lnTo>
                      <a:lnTo>
                        <a:pt x="880" y="2422"/>
                      </a:lnTo>
                      <a:lnTo>
                        <a:pt x="493" y="2828"/>
                      </a:lnTo>
                      <a:lnTo>
                        <a:pt x="465" y="2800"/>
                      </a:lnTo>
                      <a:lnTo>
                        <a:pt x="437" y="2772"/>
                      </a:lnTo>
                      <a:lnTo>
                        <a:pt x="411" y="2742"/>
                      </a:lnTo>
                      <a:lnTo>
                        <a:pt x="384" y="2713"/>
                      </a:lnTo>
                      <a:lnTo>
                        <a:pt x="359" y="2683"/>
                      </a:lnTo>
                      <a:lnTo>
                        <a:pt x="334" y="2652"/>
                      </a:lnTo>
                      <a:lnTo>
                        <a:pt x="311" y="2621"/>
                      </a:lnTo>
                      <a:lnTo>
                        <a:pt x="287" y="2588"/>
                      </a:lnTo>
                      <a:lnTo>
                        <a:pt x="265" y="2556"/>
                      </a:lnTo>
                      <a:lnTo>
                        <a:pt x="243" y="2522"/>
                      </a:lnTo>
                      <a:lnTo>
                        <a:pt x="223" y="2488"/>
                      </a:lnTo>
                      <a:lnTo>
                        <a:pt x="202" y="2455"/>
                      </a:lnTo>
                      <a:lnTo>
                        <a:pt x="184" y="2419"/>
                      </a:lnTo>
                      <a:lnTo>
                        <a:pt x="166" y="2384"/>
                      </a:lnTo>
                      <a:lnTo>
                        <a:pt x="148" y="2348"/>
                      </a:lnTo>
                      <a:lnTo>
                        <a:pt x="132" y="2311"/>
                      </a:lnTo>
                      <a:lnTo>
                        <a:pt x="117" y="2274"/>
                      </a:lnTo>
                      <a:lnTo>
                        <a:pt x="102" y="2237"/>
                      </a:lnTo>
                      <a:lnTo>
                        <a:pt x="88" y="2199"/>
                      </a:lnTo>
                      <a:lnTo>
                        <a:pt x="76" y="2161"/>
                      </a:lnTo>
                      <a:lnTo>
                        <a:pt x="63" y="2122"/>
                      </a:lnTo>
                      <a:lnTo>
                        <a:pt x="53" y="2082"/>
                      </a:lnTo>
                      <a:lnTo>
                        <a:pt x="43" y="2043"/>
                      </a:lnTo>
                      <a:lnTo>
                        <a:pt x="35" y="2003"/>
                      </a:lnTo>
                      <a:lnTo>
                        <a:pt x="27" y="1962"/>
                      </a:lnTo>
                      <a:lnTo>
                        <a:pt x="20" y="1921"/>
                      </a:lnTo>
                      <a:lnTo>
                        <a:pt x="13" y="1879"/>
                      </a:lnTo>
                      <a:lnTo>
                        <a:pt x="9" y="1838"/>
                      </a:lnTo>
                      <a:lnTo>
                        <a:pt x="5" y="1796"/>
                      </a:lnTo>
                      <a:lnTo>
                        <a:pt x="2" y="1753"/>
                      </a:lnTo>
                      <a:lnTo>
                        <a:pt x="1" y="1710"/>
                      </a:lnTo>
                      <a:lnTo>
                        <a:pt x="0" y="1667"/>
                      </a:lnTo>
                      <a:lnTo>
                        <a:pt x="562" y="1667"/>
                      </a:lnTo>
                      <a:close/>
                      <a:moveTo>
                        <a:pt x="880" y="2422"/>
                      </a:moveTo>
                      <a:lnTo>
                        <a:pt x="899" y="2440"/>
                      </a:lnTo>
                      <a:lnTo>
                        <a:pt x="918" y="2458"/>
                      </a:lnTo>
                      <a:lnTo>
                        <a:pt x="938" y="2474"/>
                      </a:lnTo>
                      <a:lnTo>
                        <a:pt x="958" y="2490"/>
                      </a:lnTo>
                      <a:lnTo>
                        <a:pt x="980" y="2506"/>
                      </a:lnTo>
                      <a:lnTo>
                        <a:pt x="1001" y="2521"/>
                      </a:lnTo>
                      <a:lnTo>
                        <a:pt x="1023" y="2536"/>
                      </a:lnTo>
                      <a:lnTo>
                        <a:pt x="1045" y="2551"/>
                      </a:lnTo>
                      <a:lnTo>
                        <a:pt x="1068" y="2565"/>
                      </a:lnTo>
                      <a:lnTo>
                        <a:pt x="1090" y="2578"/>
                      </a:lnTo>
                      <a:lnTo>
                        <a:pt x="1114" y="2590"/>
                      </a:lnTo>
                      <a:lnTo>
                        <a:pt x="1137" y="2603"/>
                      </a:lnTo>
                      <a:lnTo>
                        <a:pt x="1162" y="2615"/>
                      </a:lnTo>
                      <a:lnTo>
                        <a:pt x="1186" y="2626"/>
                      </a:lnTo>
                      <a:lnTo>
                        <a:pt x="1211" y="2637"/>
                      </a:lnTo>
                      <a:lnTo>
                        <a:pt x="1236" y="2646"/>
                      </a:lnTo>
                      <a:lnTo>
                        <a:pt x="1262" y="2657"/>
                      </a:lnTo>
                      <a:lnTo>
                        <a:pt x="1287" y="2666"/>
                      </a:lnTo>
                      <a:lnTo>
                        <a:pt x="1314" y="2674"/>
                      </a:lnTo>
                      <a:lnTo>
                        <a:pt x="1340" y="2682"/>
                      </a:lnTo>
                      <a:lnTo>
                        <a:pt x="1367" y="2689"/>
                      </a:lnTo>
                      <a:lnTo>
                        <a:pt x="1394" y="2695"/>
                      </a:lnTo>
                      <a:lnTo>
                        <a:pt x="1422" y="2702"/>
                      </a:lnTo>
                      <a:lnTo>
                        <a:pt x="1450" y="2708"/>
                      </a:lnTo>
                      <a:lnTo>
                        <a:pt x="1477" y="2713"/>
                      </a:lnTo>
                      <a:lnTo>
                        <a:pt x="1506" y="2717"/>
                      </a:lnTo>
                      <a:lnTo>
                        <a:pt x="1534" y="2720"/>
                      </a:lnTo>
                      <a:lnTo>
                        <a:pt x="1563" y="2723"/>
                      </a:lnTo>
                      <a:lnTo>
                        <a:pt x="1593" y="2725"/>
                      </a:lnTo>
                      <a:lnTo>
                        <a:pt x="1621" y="2727"/>
                      </a:lnTo>
                      <a:lnTo>
                        <a:pt x="1651" y="2728"/>
                      </a:lnTo>
                      <a:lnTo>
                        <a:pt x="1681" y="2728"/>
                      </a:lnTo>
                      <a:lnTo>
                        <a:pt x="1681" y="3289"/>
                      </a:lnTo>
                      <a:lnTo>
                        <a:pt x="1638" y="3289"/>
                      </a:lnTo>
                      <a:lnTo>
                        <a:pt x="1594" y="3287"/>
                      </a:lnTo>
                      <a:lnTo>
                        <a:pt x="1551" y="3285"/>
                      </a:lnTo>
                      <a:lnTo>
                        <a:pt x="1509" y="3281"/>
                      </a:lnTo>
                      <a:lnTo>
                        <a:pt x="1466" y="3277"/>
                      </a:lnTo>
                      <a:lnTo>
                        <a:pt x="1424" y="3272"/>
                      </a:lnTo>
                      <a:lnTo>
                        <a:pt x="1382" y="3265"/>
                      </a:lnTo>
                      <a:lnTo>
                        <a:pt x="1341" y="3257"/>
                      </a:lnTo>
                      <a:lnTo>
                        <a:pt x="1300" y="3249"/>
                      </a:lnTo>
                      <a:lnTo>
                        <a:pt x="1260" y="3240"/>
                      </a:lnTo>
                      <a:lnTo>
                        <a:pt x="1220" y="3230"/>
                      </a:lnTo>
                      <a:lnTo>
                        <a:pt x="1180" y="3219"/>
                      </a:lnTo>
                      <a:lnTo>
                        <a:pt x="1140" y="3207"/>
                      </a:lnTo>
                      <a:lnTo>
                        <a:pt x="1101" y="3194"/>
                      </a:lnTo>
                      <a:lnTo>
                        <a:pt x="1063" y="3181"/>
                      </a:lnTo>
                      <a:lnTo>
                        <a:pt x="1026" y="3167"/>
                      </a:lnTo>
                      <a:lnTo>
                        <a:pt x="988" y="3151"/>
                      </a:lnTo>
                      <a:lnTo>
                        <a:pt x="951" y="3135"/>
                      </a:lnTo>
                      <a:lnTo>
                        <a:pt x="914" y="3118"/>
                      </a:lnTo>
                      <a:lnTo>
                        <a:pt x="879" y="3100"/>
                      </a:lnTo>
                      <a:lnTo>
                        <a:pt x="844" y="3082"/>
                      </a:lnTo>
                      <a:lnTo>
                        <a:pt x="809" y="3063"/>
                      </a:lnTo>
                      <a:lnTo>
                        <a:pt x="774" y="3042"/>
                      </a:lnTo>
                      <a:lnTo>
                        <a:pt x="741" y="3021"/>
                      </a:lnTo>
                      <a:lnTo>
                        <a:pt x="708" y="2999"/>
                      </a:lnTo>
                      <a:lnTo>
                        <a:pt x="675" y="2977"/>
                      </a:lnTo>
                      <a:lnTo>
                        <a:pt x="644" y="2955"/>
                      </a:lnTo>
                      <a:lnTo>
                        <a:pt x="612" y="2930"/>
                      </a:lnTo>
                      <a:lnTo>
                        <a:pt x="581" y="2906"/>
                      </a:lnTo>
                      <a:lnTo>
                        <a:pt x="552" y="2880"/>
                      </a:lnTo>
                      <a:lnTo>
                        <a:pt x="522" y="2855"/>
                      </a:lnTo>
                      <a:lnTo>
                        <a:pt x="493" y="2828"/>
                      </a:lnTo>
                      <a:lnTo>
                        <a:pt x="880" y="2422"/>
                      </a:lnTo>
                      <a:close/>
                      <a:moveTo>
                        <a:pt x="1681" y="2728"/>
                      </a:moveTo>
                      <a:lnTo>
                        <a:pt x="1683" y="2728"/>
                      </a:lnTo>
                      <a:lnTo>
                        <a:pt x="1683" y="3289"/>
                      </a:lnTo>
                      <a:lnTo>
                        <a:pt x="1681" y="3289"/>
                      </a:lnTo>
                      <a:lnTo>
                        <a:pt x="1681" y="2728"/>
                      </a:lnTo>
                      <a:close/>
                      <a:moveTo>
                        <a:pt x="1683" y="2728"/>
                      </a:moveTo>
                      <a:lnTo>
                        <a:pt x="1739" y="2728"/>
                      </a:lnTo>
                      <a:lnTo>
                        <a:pt x="1793" y="2729"/>
                      </a:lnTo>
                      <a:lnTo>
                        <a:pt x="1846" y="2729"/>
                      </a:lnTo>
                      <a:lnTo>
                        <a:pt x="1898" y="2730"/>
                      </a:lnTo>
                      <a:lnTo>
                        <a:pt x="1948" y="2731"/>
                      </a:lnTo>
                      <a:lnTo>
                        <a:pt x="1996" y="2732"/>
                      </a:lnTo>
                      <a:lnTo>
                        <a:pt x="2043" y="2733"/>
                      </a:lnTo>
                      <a:lnTo>
                        <a:pt x="2089" y="2734"/>
                      </a:lnTo>
                      <a:lnTo>
                        <a:pt x="2133" y="2735"/>
                      </a:lnTo>
                      <a:lnTo>
                        <a:pt x="2176" y="2736"/>
                      </a:lnTo>
                      <a:lnTo>
                        <a:pt x="2217" y="2738"/>
                      </a:lnTo>
                      <a:lnTo>
                        <a:pt x="2257" y="2739"/>
                      </a:lnTo>
                      <a:lnTo>
                        <a:pt x="2295" y="2741"/>
                      </a:lnTo>
                      <a:lnTo>
                        <a:pt x="2333" y="2742"/>
                      </a:lnTo>
                      <a:lnTo>
                        <a:pt x="2369" y="2743"/>
                      </a:lnTo>
                      <a:lnTo>
                        <a:pt x="2405" y="2745"/>
                      </a:lnTo>
                      <a:lnTo>
                        <a:pt x="2382" y="3305"/>
                      </a:lnTo>
                      <a:lnTo>
                        <a:pt x="2312" y="3303"/>
                      </a:lnTo>
                      <a:lnTo>
                        <a:pt x="2235" y="3300"/>
                      </a:lnTo>
                      <a:lnTo>
                        <a:pt x="2154" y="3297"/>
                      </a:lnTo>
                      <a:lnTo>
                        <a:pt x="2070" y="3295"/>
                      </a:lnTo>
                      <a:lnTo>
                        <a:pt x="1980" y="3292"/>
                      </a:lnTo>
                      <a:lnTo>
                        <a:pt x="1886" y="3291"/>
                      </a:lnTo>
                      <a:lnTo>
                        <a:pt x="1786" y="3290"/>
                      </a:lnTo>
                      <a:lnTo>
                        <a:pt x="1683" y="3289"/>
                      </a:lnTo>
                      <a:lnTo>
                        <a:pt x="1683" y="2728"/>
                      </a:lnTo>
                      <a:close/>
                      <a:moveTo>
                        <a:pt x="2405" y="2745"/>
                      </a:moveTo>
                      <a:lnTo>
                        <a:pt x="2499" y="2749"/>
                      </a:lnTo>
                      <a:lnTo>
                        <a:pt x="2579" y="2755"/>
                      </a:lnTo>
                      <a:lnTo>
                        <a:pt x="2647" y="2760"/>
                      </a:lnTo>
                      <a:lnTo>
                        <a:pt x="2701" y="2765"/>
                      </a:lnTo>
                      <a:lnTo>
                        <a:pt x="2743" y="2768"/>
                      </a:lnTo>
                      <a:lnTo>
                        <a:pt x="2772" y="2771"/>
                      </a:lnTo>
                      <a:lnTo>
                        <a:pt x="2784" y="2771"/>
                      </a:lnTo>
                      <a:lnTo>
                        <a:pt x="2792" y="2771"/>
                      </a:lnTo>
                      <a:lnTo>
                        <a:pt x="2797" y="2771"/>
                      </a:lnTo>
                      <a:lnTo>
                        <a:pt x="2800" y="2770"/>
                      </a:lnTo>
                      <a:lnTo>
                        <a:pt x="3199" y="3162"/>
                      </a:lnTo>
                      <a:lnTo>
                        <a:pt x="3183" y="3177"/>
                      </a:lnTo>
                      <a:lnTo>
                        <a:pt x="3168" y="3191"/>
                      </a:lnTo>
                      <a:lnTo>
                        <a:pt x="3151" y="3205"/>
                      </a:lnTo>
                      <a:lnTo>
                        <a:pt x="3134" y="3218"/>
                      </a:lnTo>
                      <a:lnTo>
                        <a:pt x="3117" y="3229"/>
                      </a:lnTo>
                      <a:lnTo>
                        <a:pt x="3099" y="3240"/>
                      </a:lnTo>
                      <a:lnTo>
                        <a:pt x="3081" y="3249"/>
                      </a:lnTo>
                      <a:lnTo>
                        <a:pt x="3063" y="3258"/>
                      </a:lnTo>
                      <a:lnTo>
                        <a:pt x="3043" y="3267"/>
                      </a:lnTo>
                      <a:lnTo>
                        <a:pt x="3024" y="3274"/>
                      </a:lnTo>
                      <a:lnTo>
                        <a:pt x="3003" y="3281"/>
                      </a:lnTo>
                      <a:lnTo>
                        <a:pt x="2983" y="3287"/>
                      </a:lnTo>
                      <a:lnTo>
                        <a:pt x="2961" y="3292"/>
                      </a:lnTo>
                      <a:lnTo>
                        <a:pt x="2939" y="3297"/>
                      </a:lnTo>
                      <a:lnTo>
                        <a:pt x="2915" y="3300"/>
                      </a:lnTo>
                      <a:lnTo>
                        <a:pt x="2892" y="3304"/>
                      </a:lnTo>
                      <a:lnTo>
                        <a:pt x="2867" y="3307"/>
                      </a:lnTo>
                      <a:lnTo>
                        <a:pt x="2842" y="3309"/>
                      </a:lnTo>
                      <a:lnTo>
                        <a:pt x="2815" y="3312"/>
                      </a:lnTo>
                      <a:lnTo>
                        <a:pt x="2789" y="3313"/>
                      </a:lnTo>
                      <a:lnTo>
                        <a:pt x="2732" y="3315"/>
                      </a:lnTo>
                      <a:lnTo>
                        <a:pt x="2671" y="3315"/>
                      </a:lnTo>
                      <a:lnTo>
                        <a:pt x="2606" y="3314"/>
                      </a:lnTo>
                      <a:lnTo>
                        <a:pt x="2536" y="3312"/>
                      </a:lnTo>
                      <a:lnTo>
                        <a:pt x="2462" y="3309"/>
                      </a:lnTo>
                      <a:lnTo>
                        <a:pt x="2382" y="3305"/>
                      </a:lnTo>
                      <a:lnTo>
                        <a:pt x="2405" y="2745"/>
                      </a:lnTo>
                      <a:close/>
                      <a:moveTo>
                        <a:pt x="2800" y="2770"/>
                      </a:moveTo>
                      <a:lnTo>
                        <a:pt x="2802" y="2767"/>
                      </a:lnTo>
                      <a:lnTo>
                        <a:pt x="2803" y="2761"/>
                      </a:lnTo>
                      <a:lnTo>
                        <a:pt x="2803" y="2754"/>
                      </a:lnTo>
                      <a:lnTo>
                        <a:pt x="2802" y="2744"/>
                      </a:lnTo>
                      <a:lnTo>
                        <a:pt x="2799" y="2720"/>
                      </a:lnTo>
                      <a:lnTo>
                        <a:pt x="2794" y="2685"/>
                      </a:lnTo>
                      <a:lnTo>
                        <a:pt x="2788" y="2641"/>
                      </a:lnTo>
                      <a:lnTo>
                        <a:pt x="2781" y="2586"/>
                      </a:lnTo>
                      <a:lnTo>
                        <a:pt x="2778" y="2555"/>
                      </a:lnTo>
                      <a:lnTo>
                        <a:pt x="2774" y="2520"/>
                      </a:lnTo>
                      <a:lnTo>
                        <a:pt x="2771" y="2482"/>
                      </a:lnTo>
                      <a:lnTo>
                        <a:pt x="2769" y="2441"/>
                      </a:lnTo>
                      <a:lnTo>
                        <a:pt x="3331" y="2413"/>
                      </a:lnTo>
                      <a:lnTo>
                        <a:pt x="3334" y="2483"/>
                      </a:lnTo>
                      <a:lnTo>
                        <a:pt x="3338" y="2549"/>
                      </a:lnTo>
                      <a:lnTo>
                        <a:pt x="3340" y="2611"/>
                      </a:lnTo>
                      <a:lnTo>
                        <a:pt x="3342" y="2669"/>
                      </a:lnTo>
                      <a:lnTo>
                        <a:pt x="3342" y="2724"/>
                      </a:lnTo>
                      <a:lnTo>
                        <a:pt x="3341" y="2775"/>
                      </a:lnTo>
                      <a:lnTo>
                        <a:pt x="3340" y="2799"/>
                      </a:lnTo>
                      <a:lnTo>
                        <a:pt x="3338" y="2824"/>
                      </a:lnTo>
                      <a:lnTo>
                        <a:pt x="3336" y="2846"/>
                      </a:lnTo>
                      <a:lnTo>
                        <a:pt x="3334" y="2869"/>
                      </a:lnTo>
                      <a:lnTo>
                        <a:pt x="3331" y="2891"/>
                      </a:lnTo>
                      <a:lnTo>
                        <a:pt x="3327" y="2913"/>
                      </a:lnTo>
                      <a:lnTo>
                        <a:pt x="3323" y="2933"/>
                      </a:lnTo>
                      <a:lnTo>
                        <a:pt x="3318" y="2953"/>
                      </a:lnTo>
                      <a:lnTo>
                        <a:pt x="3313" y="2973"/>
                      </a:lnTo>
                      <a:lnTo>
                        <a:pt x="3307" y="2992"/>
                      </a:lnTo>
                      <a:lnTo>
                        <a:pt x="3300" y="3011"/>
                      </a:lnTo>
                      <a:lnTo>
                        <a:pt x="3291" y="3029"/>
                      </a:lnTo>
                      <a:lnTo>
                        <a:pt x="3283" y="3046"/>
                      </a:lnTo>
                      <a:lnTo>
                        <a:pt x="3274" y="3064"/>
                      </a:lnTo>
                      <a:lnTo>
                        <a:pt x="3264" y="3081"/>
                      </a:lnTo>
                      <a:lnTo>
                        <a:pt x="3253" y="3097"/>
                      </a:lnTo>
                      <a:lnTo>
                        <a:pt x="3240" y="3114"/>
                      </a:lnTo>
                      <a:lnTo>
                        <a:pt x="3228" y="3130"/>
                      </a:lnTo>
                      <a:lnTo>
                        <a:pt x="3214" y="3146"/>
                      </a:lnTo>
                      <a:lnTo>
                        <a:pt x="3199" y="3162"/>
                      </a:lnTo>
                      <a:lnTo>
                        <a:pt x="2800" y="2770"/>
                      </a:lnTo>
                      <a:close/>
                      <a:moveTo>
                        <a:pt x="2769" y="2441"/>
                      </a:moveTo>
                      <a:lnTo>
                        <a:pt x="2767" y="2404"/>
                      </a:lnTo>
                      <a:lnTo>
                        <a:pt x="2765" y="2365"/>
                      </a:lnTo>
                      <a:lnTo>
                        <a:pt x="2763" y="2324"/>
                      </a:lnTo>
                      <a:lnTo>
                        <a:pt x="2761" y="2282"/>
                      </a:lnTo>
                      <a:lnTo>
                        <a:pt x="2759" y="2238"/>
                      </a:lnTo>
                      <a:lnTo>
                        <a:pt x="2757" y="2193"/>
                      </a:lnTo>
                      <a:lnTo>
                        <a:pt x="2755" y="2145"/>
                      </a:lnTo>
                      <a:lnTo>
                        <a:pt x="2753" y="2096"/>
                      </a:lnTo>
                      <a:lnTo>
                        <a:pt x="2752" y="2045"/>
                      </a:lnTo>
                      <a:lnTo>
                        <a:pt x="2750" y="1993"/>
                      </a:lnTo>
                      <a:lnTo>
                        <a:pt x="2749" y="1938"/>
                      </a:lnTo>
                      <a:lnTo>
                        <a:pt x="2748" y="1880"/>
                      </a:lnTo>
                      <a:lnTo>
                        <a:pt x="2748" y="1822"/>
                      </a:lnTo>
                      <a:lnTo>
                        <a:pt x="2747" y="1761"/>
                      </a:lnTo>
                      <a:lnTo>
                        <a:pt x="2747" y="1699"/>
                      </a:lnTo>
                      <a:lnTo>
                        <a:pt x="2748" y="1634"/>
                      </a:lnTo>
                      <a:lnTo>
                        <a:pt x="3310" y="1639"/>
                      </a:lnTo>
                      <a:lnTo>
                        <a:pt x="3309" y="1698"/>
                      </a:lnTo>
                      <a:lnTo>
                        <a:pt x="3309" y="1756"/>
                      </a:lnTo>
                      <a:lnTo>
                        <a:pt x="3310" y="1813"/>
                      </a:lnTo>
                      <a:lnTo>
                        <a:pt x="3310" y="1868"/>
                      </a:lnTo>
                      <a:lnTo>
                        <a:pt x="3311" y="1922"/>
                      </a:lnTo>
                      <a:lnTo>
                        <a:pt x="3312" y="1974"/>
                      </a:lnTo>
                      <a:lnTo>
                        <a:pt x="3314" y="2025"/>
                      </a:lnTo>
                      <a:lnTo>
                        <a:pt x="3315" y="2074"/>
                      </a:lnTo>
                      <a:lnTo>
                        <a:pt x="3317" y="2121"/>
                      </a:lnTo>
                      <a:lnTo>
                        <a:pt x="3319" y="2168"/>
                      </a:lnTo>
                      <a:lnTo>
                        <a:pt x="3321" y="2212"/>
                      </a:lnTo>
                      <a:lnTo>
                        <a:pt x="3323" y="2256"/>
                      </a:lnTo>
                      <a:lnTo>
                        <a:pt x="3325" y="2298"/>
                      </a:lnTo>
                      <a:lnTo>
                        <a:pt x="3327" y="2337"/>
                      </a:lnTo>
                      <a:lnTo>
                        <a:pt x="3329" y="2376"/>
                      </a:lnTo>
                      <a:lnTo>
                        <a:pt x="3331" y="2413"/>
                      </a:lnTo>
                      <a:lnTo>
                        <a:pt x="2769" y="2441"/>
                      </a:lnTo>
                      <a:close/>
                      <a:moveTo>
                        <a:pt x="2748" y="1634"/>
                      </a:moveTo>
                      <a:lnTo>
                        <a:pt x="2748" y="1625"/>
                      </a:lnTo>
                      <a:lnTo>
                        <a:pt x="2748" y="1616"/>
                      </a:lnTo>
                      <a:lnTo>
                        <a:pt x="2748" y="1606"/>
                      </a:lnTo>
                      <a:lnTo>
                        <a:pt x="2747" y="1596"/>
                      </a:lnTo>
                      <a:lnTo>
                        <a:pt x="3309" y="1583"/>
                      </a:lnTo>
                      <a:lnTo>
                        <a:pt x="3309" y="1596"/>
                      </a:lnTo>
                      <a:lnTo>
                        <a:pt x="3310" y="1609"/>
                      </a:lnTo>
                      <a:lnTo>
                        <a:pt x="3310" y="1623"/>
                      </a:lnTo>
                      <a:lnTo>
                        <a:pt x="3310" y="1639"/>
                      </a:lnTo>
                      <a:lnTo>
                        <a:pt x="2748" y="1634"/>
                      </a:lnTo>
                      <a:close/>
                      <a:moveTo>
                        <a:pt x="2747" y="1596"/>
                      </a:moveTo>
                      <a:lnTo>
                        <a:pt x="2746" y="1568"/>
                      </a:lnTo>
                      <a:lnTo>
                        <a:pt x="2745" y="1542"/>
                      </a:lnTo>
                      <a:lnTo>
                        <a:pt x="2743" y="1515"/>
                      </a:lnTo>
                      <a:lnTo>
                        <a:pt x="2740" y="1489"/>
                      </a:lnTo>
                      <a:lnTo>
                        <a:pt x="2736" y="1462"/>
                      </a:lnTo>
                      <a:lnTo>
                        <a:pt x="2733" y="1437"/>
                      </a:lnTo>
                      <a:lnTo>
                        <a:pt x="2728" y="1411"/>
                      </a:lnTo>
                      <a:lnTo>
                        <a:pt x="2722" y="1386"/>
                      </a:lnTo>
                      <a:lnTo>
                        <a:pt x="2716" y="1360"/>
                      </a:lnTo>
                      <a:lnTo>
                        <a:pt x="2710" y="1336"/>
                      </a:lnTo>
                      <a:lnTo>
                        <a:pt x="2703" y="1311"/>
                      </a:lnTo>
                      <a:lnTo>
                        <a:pt x="2696" y="1287"/>
                      </a:lnTo>
                      <a:lnTo>
                        <a:pt x="2688" y="1262"/>
                      </a:lnTo>
                      <a:lnTo>
                        <a:pt x="2679" y="1239"/>
                      </a:lnTo>
                      <a:lnTo>
                        <a:pt x="2670" y="1215"/>
                      </a:lnTo>
                      <a:lnTo>
                        <a:pt x="2661" y="1192"/>
                      </a:lnTo>
                      <a:lnTo>
                        <a:pt x="2651" y="1170"/>
                      </a:lnTo>
                      <a:lnTo>
                        <a:pt x="2640" y="1147"/>
                      </a:lnTo>
                      <a:lnTo>
                        <a:pt x="2628" y="1125"/>
                      </a:lnTo>
                      <a:lnTo>
                        <a:pt x="2617" y="1103"/>
                      </a:lnTo>
                      <a:lnTo>
                        <a:pt x="2605" y="1082"/>
                      </a:lnTo>
                      <a:lnTo>
                        <a:pt x="2593" y="1060"/>
                      </a:lnTo>
                      <a:lnTo>
                        <a:pt x="2579" y="1040"/>
                      </a:lnTo>
                      <a:lnTo>
                        <a:pt x="2566" y="1019"/>
                      </a:lnTo>
                      <a:lnTo>
                        <a:pt x="2552" y="999"/>
                      </a:lnTo>
                      <a:lnTo>
                        <a:pt x="2538" y="979"/>
                      </a:lnTo>
                      <a:lnTo>
                        <a:pt x="2523" y="960"/>
                      </a:lnTo>
                      <a:lnTo>
                        <a:pt x="2508" y="941"/>
                      </a:lnTo>
                      <a:lnTo>
                        <a:pt x="2492" y="923"/>
                      </a:lnTo>
                      <a:lnTo>
                        <a:pt x="2475" y="904"/>
                      </a:lnTo>
                      <a:lnTo>
                        <a:pt x="2459" y="886"/>
                      </a:lnTo>
                      <a:lnTo>
                        <a:pt x="2441" y="869"/>
                      </a:lnTo>
                      <a:lnTo>
                        <a:pt x="2837" y="472"/>
                      </a:lnTo>
                      <a:lnTo>
                        <a:pt x="2863" y="499"/>
                      </a:lnTo>
                      <a:lnTo>
                        <a:pt x="2889" y="527"/>
                      </a:lnTo>
                      <a:lnTo>
                        <a:pt x="2913" y="554"/>
                      </a:lnTo>
                      <a:lnTo>
                        <a:pt x="2938" y="584"/>
                      </a:lnTo>
                      <a:lnTo>
                        <a:pt x="2961" y="613"/>
                      </a:lnTo>
                      <a:lnTo>
                        <a:pt x="2985" y="642"/>
                      </a:lnTo>
                      <a:lnTo>
                        <a:pt x="3007" y="673"/>
                      </a:lnTo>
                      <a:lnTo>
                        <a:pt x="3029" y="703"/>
                      </a:lnTo>
                      <a:lnTo>
                        <a:pt x="3050" y="735"/>
                      </a:lnTo>
                      <a:lnTo>
                        <a:pt x="3070" y="768"/>
                      </a:lnTo>
                      <a:lnTo>
                        <a:pt x="3090" y="800"/>
                      </a:lnTo>
                      <a:lnTo>
                        <a:pt x="3109" y="833"/>
                      </a:lnTo>
                      <a:lnTo>
                        <a:pt x="3126" y="867"/>
                      </a:lnTo>
                      <a:lnTo>
                        <a:pt x="3143" y="900"/>
                      </a:lnTo>
                      <a:lnTo>
                        <a:pt x="3160" y="935"/>
                      </a:lnTo>
                      <a:lnTo>
                        <a:pt x="3176" y="970"/>
                      </a:lnTo>
                      <a:lnTo>
                        <a:pt x="3190" y="1005"/>
                      </a:lnTo>
                      <a:lnTo>
                        <a:pt x="3205" y="1041"/>
                      </a:lnTo>
                      <a:lnTo>
                        <a:pt x="3218" y="1077"/>
                      </a:lnTo>
                      <a:lnTo>
                        <a:pt x="3230" y="1113"/>
                      </a:lnTo>
                      <a:lnTo>
                        <a:pt x="3241" y="1151"/>
                      </a:lnTo>
                      <a:lnTo>
                        <a:pt x="3252" y="1188"/>
                      </a:lnTo>
                      <a:lnTo>
                        <a:pt x="3262" y="1226"/>
                      </a:lnTo>
                      <a:lnTo>
                        <a:pt x="3271" y="1264"/>
                      </a:lnTo>
                      <a:lnTo>
                        <a:pt x="3279" y="1303"/>
                      </a:lnTo>
                      <a:lnTo>
                        <a:pt x="3285" y="1342"/>
                      </a:lnTo>
                      <a:lnTo>
                        <a:pt x="3292" y="1381"/>
                      </a:lnTo>
                      <a:lnTo>
                        <a:pt x="3298" y="1420"/>
                      </a:lnTo>
                      <a:lnTo>
                        <a:pt x="3302" y="1460"/>
                      </a:lnTo>
                      <a:lnTo>
                        <a:pt x="3305" y="1501"/>
                      </a:lnTo>
                      <a:lnTo>
                        <a:pt x="3308" y="1542"/>
                      </a:lnTo>
                      <a:lnTo>
                        <a:pt x="3309" y="1583"/>
                      </a:lnTo>
                      <a:lnTo>
                        <a:pt x="2747" y="1596"/>
                      </a:lnTo>
                      <a:close/>
                      <a:moveTo>
                        <a:pt x="2441" y="869"/>
                      </a:moveTo>
                      <a:lnTo>
                        <a:pt x="2424" y="852"/>
                      </a:lnTo>
                      <a:lnTo>
                        <a:pt x="2407" y="835"/>
                      </a:lnTo>
                      <a:lnTo>
                        <a:pt x="2388" y="820"/>
                      </a:lnTo>
                      <a:lnTo>
                        <a:pt x="2369" y="803"/>
                      </a:lnTo>
                      <a:lnTo>
                        <a:pt x="2350" y="788"/>
                      </a:lnTo>
                      <a:lnTo>
                        <a:pt x="2330" y="773"/>
                      </a:lnTo>
                      <a:lnTo>
                        <a:pt x="2311" y="758"/>
                      </a:lnTo>
                      <a:lnTo>
                        <a:pt x="2290" y="744"/>
                      </a:lnTo>
                      <a:lnTo>
                        <a:pt x="2270" y="731"/>
                      </a:lnTo>
                      <a:lnTo>
                        <a:pt x="2248" y="718"/>
                      </a:lnTo>
                      <a:lnTo>
                        <a:pt x="2227" y="705"/>
                      </a:lnTo>
                      <a:lnTo>
                        <a:pt x="2206" y="693"/>
                      </a:lnTo>
                      <a:lnTo>
                        <a:pt x="2183" y="681"/>
                      </a:lnTo>
                      <a:lnTo>
                        <a:pt x="2161" y="671"/>
                      </a:lnTo>
                      <a:lnTo>
                        <a:pt x="2138" y="660"/>
                      </a:lnTo>
                      <a:lnTo>
                        <a:pt x="2115" y="649"/>
                      </a:lnTo>
                      <a:lnTo>
                        <a:pt x="2092" y="640"/>
                      </a:lnTo>
                      <a:lnTo>
                        <a:pt x="2068" y="631"/>
                      </a:lnTo>
                      <a:lnTo>
                        <a:pt x="2044" y="622"/>
                      </a:lnTo>
                      <a:lnTo>
                        <a:pt x="2020" y="614"/>
                      </a:lnTo>
                      <a:lnTo>
                        <a:pt x="1995" y="606"/>
                      </a:lnTo>
                      <a:lnTo>
                        <a:pt x="1971" y="599"/>
                      </a:lnTo>
                      <a:lnTo>
                        <a:pt x="1945" y="593"/>
                      </a:lnTo>
                      <a:lnTo>
                        <a:pt x="1919" y="587"/>
                      </a:lnTo>
                      <a:lnTo>
                        <a:pt x="1894" y="582"/>
                      </a:lnTo>
                      <a:lnTo>
                        <a:pt x="1868" y="577"/>
                      </a:lnTo>
                      <a:lnTo>
                        <a:pt x="1842" y="573"/>
                      </a:lnTo>
                      <a:lnTo>
                        <a:pt x="1816" y="569"/>
                      </a:lnTo>
                      <a:lnTo>
                        <a:pt x="1790" y="567"/>
                      </a:lnTo>
                      <a:lnTo>
                        <a:pt x="1762" y="564"/>
                      </a:lnTo>
                      <a:lnTo>
                        <a:pt x="1736" y="562"/>
                      </a:lnTo>
                      <a:lnTo>
                        <a:pt x="1709" y="561"/>
                      </a:lnTo>
                      <a:lnTo>
                        <a:pt x="1726" y="0"/>
                      </a:lnTo>
                      <a:lnTo>
                        <a:pt x="1767" y="2"/>
                      </a:lnTo>
                      <a:lnTo>
                        <a:pt x="1807" y="5"/>
                      </a:lnTo>
                      <a:lnTo>
                        <a:pt x="1848" y="8"/>
                      </a:lnTo>
                      <a:lnTo>
                        <a:pt x="1888" y="13"/>
                      </a:lnTo>
                      <a:lnTo>
                        <a:pt x="1928" y="18"/>
                      </a:lnTo>
                      <a:lnTo>
                        <a:pt x="1966" y="25"/>
                      </a:lnTo>
                      <a:lnTo>
                        <a:pt x="2005" y="32"/>
                      </a:lnTo>
                      <a:lnTo>
                        <a:pt x="2044" y="40"/>
                      </a:lnTo>
                      <a:lnTo>
                        <a:pt x="2082" y="49"/>
                      </a:lnTo>
                      <a:lnTo>
                        <a:pt x="2120" y="59"/>
                      </a:lnTo>
                      <a:lnTo>
                        <a:pt x="2158" y="70"/>
                      </a:lnTo>
                      <a:lnTo>
                        <a:pt x="2194" y="81"/>
                      </a:lnTo>
                      <a:lnTo>
                        <a:pt x="2231" y="93"/>
                      </a:lnTo>
                      <a:lnTo>
                        <a:pt x="2268" y="107"/>
                      </a:lnTo>
                      <a:lnTo>
                        <a:pt x="2304" y="121"/>
                      </a:lnTo>
                      <a:lnTo>
                        <a:pt x="2339" y="135"/>
                      </a:lnTo>
                      <a:lnTo>
                        <a:pt x="2374" y="152"/>
                      </a:lnTo>
                      <a:lnTo>
                        <a:pt x="2408" y="168"/>
                      </a:lnTo>
                      <a:lnTo>
                        <a:pt x="2443" y="184"/>
                      </a:lnTo>
                      <a:lnTo>
                        <a:pt x="2475" y="203"/>
                      </a:lnTo>
                      <a:lnTo>
                        <a:pt x="2509" y="221"/>
                      </a:lnTo>
                      <a:lnTo>
                        <a:pt x="2542" y="240"/>
                      </a:lnTo>
                      <a:lnTo>
                        <a:pt x="2573" y="261"/>
                      </a:lnTo>
                      <a:lnTo>
                        <a:pt x="2605" y="281"/>
                      </a:lnTo>
                      <a:lnTo>
                        <a:pt x="2636" y="303"/>
                      </a:lnTo>
                      <a:lnTo>
                        <a:pt x="2666" y="325"/>
                      </a:lnTo>
                      <a:lnTo>
                        <a:pt x="2696" y="348"/>
                      </a:lnTo>
                      <a:lnTo>
                        <a:pt x="2725" y="372"/>
                      </a:lnTo>
                      <a:lnTo>
                        <a:pt x="2754" y="395"/>
                      </a:lnTo>
                      <a:lnTo>
                        <a:pt x="2782" y="421"/>
                      </a:lnTo>
                      <a:lnTo>
                        <a:pt x="2809" y="446"/>
                      </a:lnTo>
                      <a:lnTo>
                        <a:pt x="2837" y="472"/>
                      </a:lnTo>
                      <a:lnTo>
                        <a:pt x="2441" y="869"/>
                      </a:lnTo>
                      <a:close/>
                      <a:moveTo>
                        <a:pt x="1709" y="561"/>
                      </a:moveTo>
                      <a:lnTo>
                        <a:pt x="1697" y="561"/>
                      </a:lnTo>
                      <a:lnTo>
                        <a:pt x="1688" y="561"/>
                      </a:lnTo>
                      <a:lnTo>
                        <a:pt x="1678" y="561"/>
                      </a:lnTo>
                      <a:lnTo>
                        <a:pt x="1670" y="560"/>
                      </a:lnTo>
                      <a:lnTo>
                        <a:pt x="1670" y="0"/>
                      </a:lnTo>
                      <a:lnTo>
                        <a:pt x="1686" y="0"/>
                      </a:lnTo>
                      <a:lnTo>
                        <a:pt x="1700" y="0"/>
                      </a:lnTo>
                      <a:lnTo>
                        <a:pt x="1714" y="0"/>
                      </a:lnTo>
                      <a:lnTo>
                        <a:pt x="1726" y="0"/>
                      </a:lnTo>
                      <a:lnTo>
                        <a:pt x="1709" y="561"/>
                      </a:lnTo>
                      <a:close/>
                      <a:moveTo>
                        <a:pt x="1670" y="560"/>
                      </a:moveTo>
                      <a:lnTo>
                        <a:pt x="1669" y="560"/>
                      </a:lnTo>
                      <a:lnTo>
                        <a:pt x="1669" y="0"/>
                      </a:lnTo>
                      <a:lnTo>
                        <a:pt x="1670" y="0"/>
                      </a:lnTo>
                      <a:lnTo>
                        <a:pt x="1670" y="560"/>
                      </a:lnTo>
                      <a:close/>
                      <a:moveTo>
                        <a:pt x="1669" y="560"/>
                      </a:moveTo>
                      <a:lnTo>
                        <a:pt x="1641" y="561"/>
                      </a:lnTo>
                      <a:lnTo>
                        <a:pt x="1612" y="562"/>
                      </a:lnTo>
                      <a:lnTo>
                        <a:pt x="1584" y="564"/>
                      </a:lnTo>
                      <a:lnTo>
                        <a:pt x="1556" y="566"/>
                      </a:lnTo>
                      <a:lnTo>
                        <a:pt x="1528" y="569"/>
                      </a:lnTo>
                      <a:lnTo>
                        <a:pt x="1501" y="573"/>
                      </a:lnTo>
                      <a:lnTo>
                        <a:pt x="1473" y="578"/>
                      </a:lnTo>
                      <a:lnTo>
                        <a:pt x="1446" y="583"/>
                      </a:lnTo>
                      <a:lnTo>
                        <a:pt x="1419" y="588"/>
                      </a:lnTo>
                      <a:lnTo>
                        <a:pt x="1392" y="595"/>
                      </a:lnTo>
                      <a:lnTo>
                        <a:pt x="1366" y="602"/>
                      </a:lnTo>
                      <a:lnTo>
                        <a:pt x="1339" y="610"/>
                      </a:lnTo>
                      <a:lnTo>
                        <a:pt x="1314" y="619"/>
                      </a:lnTo>
                      <a:lnTo>
                        <a:pt x="1288" y="627"/>
                      </a:lnTo>
                      <a:lnTo>
                        <a:pt x="1263" y="637"/>
                      </a:lnTo>
                      <a:lnTo>
                        <a:pt x="1238" y="647"/>
                      </a:lnTo>
                      <a:lnTo>
                        <a:pt x="1213" y="657"/>
                      </a:lnTo>
                      <a:lnTo>
                        <a:pt x="1189" y="669"/>
                      </a:lnTo>
                      <a:lnTo>
                        <a:pt x="1165" y="681"/>
                      </a:lnTo>
                      <a:lnTo>
                        <a:pt x="1141" y="693"/>
                      </a:lnTo>
                      <a:lnTo>
                        <a:pt x="1118" y="706"/>
                      </a:lnTo>
                      <a:lnTo>
                        <a:pt x="1095" y="720"/>
                      </a:lnTo>
                      <a:lnTo>
                        <a:pt x="1072" y="734"/>
                      </a:lnTo>
                      <a:lnTo>
                        <a:pt x="1050" y="748"/>
                      </a:lnTo>
                      <a:lnTo>
                        <a:pt x="1028" y="764"/>
                      </a:lnTo>
                      <a:lnTo>
                        <a:pt x="1006" y="779"/>
                      </a:lnTo>
                      <a:lnTo>
                        <a:pt x="985" y="795"/>
                      </a:lnTo>
                      <a:lnTo>
                        <a:pt x="964" y="811"/>
                      </a:lnTo>
                      <a:lnTo>
                        <a:pt x="944" y="829"/>
                      </a:lnTo>
                      <a:lnTo>
                        <a:pt x="925" y="846"/>
                      </a:lnTo>
                      <a:lnTo>
                        <a:pt x="905" y="865"/>
                      </a:lnTo>
                      <a:lnTo>
                        <a:pt x="887" y="883"/>
                      </a:lnTo>
                      <a:lnTo>
                        <a:pt x="489" y="489"/>
                      </a:lnTo>
                      <a:lnTo>
                        <a:pt x="518" y="461"/>
                      </a:lnTo>
                      <a:lnTo>
                        <a:pt x="548" y="433"/>
                      </a:lnTo>
                      <a:lnTo>
                        <a:pt x="577" y="407"/>
                      </a:lnTo>
                      <a:lnTo>
                        <a:pt x="608" y="381"/>
                      </a:lnTo>
                      <a:lnTo>
                        <a:pt x="640" y="356"/>
                      </a:lnTo>
                      <a:lnTo>
                        <a:pt x="671" y="331"/>
                      </a:lnTo>
                      <a:lnTo>
                        <a:pt x="704" y="308"/>
                      </a:lnTo>
                      <a:lnTo>
                        <a:pt x="737" y="285"/>
                      </a:lnTo>
                      <a:lnTo>
                        <a:pt x="770" y="263"/>
                      </a:lnTo>
                      <a:lnTo>
                        <a:pt x="804" y="241"/>
                      </a:lnTo>
                      <a:lnTo>
                        <a:pt x="839" y="221"/>
                      </a:lnTo>
                      <a:lnTo>
                        <a:pt x="875" y="202"/>
                      </a:lnTo>
                      <a:lnTo>
                        <a:pt x="910" y="182"/>
                      </a:lnTo>
                      <a:lnTo>
                        <a:pt x="946" y="164"/>
                      </a:lnTo>
                      <a:lnTo>
                        <a:pt x="983" y="147"/>
                      </a:lnTo>
                      <a:lnTo>
                        <a:pt x="1021" y="131"/>
                      </a:lnTo>
                      <a:lnTo>
                        <a:pt x="1058" y="115"/>
                      </a:lnTo>
                      <a:lnTo>
                        <a:pt x="1096" y="101"/>
                      </a:lnTo>
                      <a:lnTo>
                        <a:pt x="1135" y="87"/>
                      </a:lnTo>
                      <a:lnTo>
                        <a:pt x="1174" y="74"/>
                      </a:lnTo>
                      <a:lnTo>
                        <a:pt x="1213" y="63"/>
                      </a:lnTo>
                      <a:lnTo>
                        <a:pt x="1252" y="52"/>
                      </a:lnTo>
                      <a:lnTo>
                        <a:pt x="1293" y="42"/>
                      </a:lnTo>
                      <a:lnTo>
                        <a:pt x="1333" y="33"/>
                      </a:lnTo>
                      <a:lnTo>
                        <a:pt x="1374" y="25"/>
                      </a:lnTo>
                      <a:lnTo>
                        <a:pt x="1416" y="19"/>
                      </a:lnTo>
                      <a:lnTo>
                        <a:pt x="1457" y="13"/>
                      </a:lnTo>
                      <a:lnTo>
                        <a:pt x="1499" y="8"/>
                      </a:lnTo>
                      <a:lnTo>
                        <a:pt x="1542" y="5"/>
                      </a:lnTo>
                      <a:lnTo>
                        <a:pt x="1583" y="2"/>
                      </a:lnTo>
                      <a:lnTo>
                        <a:pt x="1626" y="0"/>
                      </a:lnTo>
                      <a:lnTo>
                        <a:pt x="1669" y="0"/>
                      </a:lnTo>
                      <a:lnTo>
                        <a:pt x="1669" y="560"/>
                      </a:lnTo>
                      <a:close/>
                      <a:moveTo>
                        <a:pt x="887" y="883"/>
                      </a:moveTo>
                      <a:lnTo>
                        <a:pt x="867" y="902"/>
                      </a:lnTo>
                      <a:lnTo>
                        <a:pt x="850" y="922"/>
                      </a:lnTo>
                      <a:lnTo>
                        <a:pt x="832" y="941"/>
                      </a:lnTo>
                      <a:lnTo>
                        <a:pt x="815" y="961"/>
                      </a:lnTo>
                      <a:lnTo>
                        <a:pt x="798" y="982"/>
                      </a:lnTo>
                      <a:lnTo>
                        <a:pt x="782" y="1003"/>
                      </a:lnTo>
                      <a:lnTo>
                        <a:pt x="766" y="1025"/>
                      </a:lnTo>
                      <a:lnTo>
                        <a:pt x="751" y="1047"/>
                      </a:lnTo>
                      <a:lnTo>
                        <a:pt x="737" y="1069"/>
                      </a:lnTo>
                      <a:lnTo>
                        <a:pt x="722" y="1092"/>
                      </a:lnTo>
                      <a:lnTo>
                        <a:pt x="709" y="1114"/>
                      </a:lnTo>
                      <a:lnTo>
                        <a:pt x="696" y="1138"/>
                      </a:lnTo>
                      <a:lnTo>
                        <a:pt x="683" y="1161"/>
                      </a:lnTo>
                      <a:lnTo>
                        <a:pt x="671" y="1186"/>
                      </a:lnTo>
                      <a:lnTo>
                        <a:pt x="660" y="1210"/>
                      </a:lnTo>
                      <a:lnTo>
                        <a:pt x="649" y="1235"/>
                      </a:lnTo>
                      <a:lnTo>
                        <a:pt x="639" y="1259"/>
                      </a:lnTo>
                      <a:lnTo>
                        <a:pt x="629" y="1285"/>
                      </a:lnTo>
                      <a:lnTo>
                        <a:pt x="620" y="1310"/>
                      </a:lnTo>
                      <a:lnTo>
                        <a:pt x="612" y="1336"/>
                      </a:lnTo>
                      <a:lnTo>
                        <a:pt x="604" y="1362"/>
                      </a:lnTo>
                      <a:lnTo>
                        <a:pt x="597" y="1389"/>
                      </a:lnTo>
                      <a:lnTo>
                        <a:pt x="591" y="1415"/>
                      </a:lnTo>
                      <a:lnTo>
                        <a:pt x="584" y="1442"/>
                      </a:lnTo>
                      <a:lnTo>
                        <a:pt x="579" y="1469"/>
                      </a:lnTo>
                      <a:lnTo>
                        <a:pt x="575" y="1497"/>
                      </a:lnTo>
                      <a:lnTo>
                        <a:pt x="571" y="1524"/>
                      </a:lnTo>
                      <a:lnTo>
                        <a:pt x="568" y="1552"/>
                      </a:lnTo>
                      <a:lnTo>
                        <a:pt x="565" y="1581"/>
                      </a:lnTo>
                      <a:lnTo>
                        <a:pt x="564" y="1608"/>
                      </a:lnTo>
                      <a:lnTo>
                        <a:pt x="562" y="1637"/>
                      </a:lnTo>
                      <a:lnTo>
                        <a:pt x="562" y="1665"/>
                      </a:lnTo>
                      <a:lnTo>
                        <a:pt x="0" y="1665"/>
                      </a:lnTo>
                      <a:lnTo>
                        <a:pt x="1" y="1622"/>
                      </a:lnTo>
                      <a:lnTo>
                        <a:pt x="2" y="1580"/>
                      </a:lnTo>
                      <a:lnTo>
                        <a:pt x="5" y="1538"/>
                      </a:lnTo>
                      <a:lnTo>
                        <a:pt x="9" y="1496"/>
                      </a:lnTo>
                      <a:lnTo>
                        <a:pt x="13" y="1454"/>
                      </a:lnTo>
                      <a:lnTo>
                        <a:pt x="20" y="1412"/>
                      </a:lnTo>
                      <a:lnTo>
                        <a:pt x="27" y="1371"/>
                      </a:lnTo>
                      <a:lnTo>
                        <a:pt x="35" y="1331"/>
                      </a:lnTo>
                      <a:lnTo>
                        <a:pt x="43" y="1290"/>
                      </a:lnTo>
                      <a:lnTo>
                        <a:pt x="53" y="1250"/>
                      </a:lnTo>
                      <a:lnTo>
                        <a:pt x="63" y="1210"/>
                      </a:lnTo>
                      <a:lnTo>
                        <a:pt x="76" y="1171"/>
                      </a:lnTo>
                      <a:lnTo>
                        <a:pt x="88" y="1132"/>
                      </a:lnTo>
                      <a:lnTo>
                        <a:pt x="101" y="1094"/>
                      </a:lnTo>
                      <a:lnTo>
                        <a:pt x="117" y="1055"/>
                      </a:lnTo>
                      <a:lnTo>
                        <a:pt x="132" y="1018"/>
                      </a:lnTo>
                      <a:lnTo>
                        <a:pt x="148" y="981"/>
                      </a:lnTo>
                      <a:lnTo>
                        <a:pt x="165" y="944"/>
                      </a:lnTo>
                      <a:lnTo>
                        <a:pt x="183" y="908"/>
                      </a:lnTo>
                      <a:lnTo>
                        <a:pt x="202" y="873"/>
                      </a:lnTo>
                      <a:lnTo>
                        <a:pt x="222" y="837"/>
                      </a:lnTo>
                      <a:lnTo>
                        <a:pt x="242" y="802"/>
                      </a:lnTo>
                      <a:lnTo>
                        <a:pt x="264" y="769"/>
                      </a:lnTo>
                      <a:lnTo>
                        <a:pt x="285" y="735"/>
                      </a:lnTo>
                      <a:lnTo>
                        <a:pt x="309" y="702"/>
                      </a:lnTo>
                      <a:lnTo>
                        <a:pt x="332" y="670"/>
                      </a:lnTo>
                      <a:lnTo>
                        <a:pt x="357" y="638"/>
                      </a:lnTo>
                      <a:lnTo>
                        <a:pt x="381" y="607"/>
                      </a:lnTo>
                      <a:lnTo>
                        <a:pt x="408" y="577"/>
                      </a:lnTo>
                      <a:lnTo>
                        <a:pt x="434" y="546"/>
                      </a:lnTo>
                      <a:lnTo>
                        <a:pt x="461" y="518"/>
                      </a:lnTo>
                      <a:lnTo>
                        <a:pt x="489" y="489"/>
                      </a:lnTo>
                      <a:lnTo>
                        <a:pt x="887" y="883"/>
                      </a:lnTo>
                      <a:close/>
                      <a:moveTo>
                        <a:pt x="562" y="1665"/>
                      </a:moveTo>
                      <a:lnTo>
                        <a:pt x="562" y="1666"/>
                      </a:lnTo>
                      <a:lnTo>
                        <a:pt x="0" y="1666"/>
                      </a:lnTo>
                      <a:lnTo>
                        <a:pt x="0" y="1665"/>
                      </a:lnTo>
                      <a:lnTo>
                        <a:pt x="562" y="16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3" name="Freeform 103"/>
                <p:cNvSpPr>
                  <a:spLocks noEditPoints="1"/>
                </p:cNvSpPr>
                <p:nvPr/>
              </p:nvSpPr>
              <p:spPr bwMode="auto">
                <a:xfrm>
                  <a:off x="2251075" y="1721598"/>
                  <a:ext cx="249238" cy="249238"/>
                </a:xfrm>
                <a:custGeom>
                  <a:avLst/>
                  <a:gdLst/>
                  <a:ahLst/>
                  <a:cxnLst>
                    <a:cxn ang="0">
                      <a:pos x="3491" y="3766"/>
                    </a:cxn>
                    <a:cxn ang="0">
                      <a:pos x="281" y="3766"/>
                    </a:cxn>
                    <a:cxn ang="0">
                      <a:pos x="281" y="3205"/>
                    </a:cxn>
                    <a:cxn ang="0">
                      <a:pos x="3491" y="3205"/>
                    </a:cxn>
                    <a:cxn ang="0">
                      <a:pos x="3491" y="3766"/>
                    </a:cxn>
                    <a:cxn ang="0">
                      <a:pos x="281" y="3766"/>
                    </a:cxn>
                    <a:cxn ang="0">
                      <a:pos x="0" y="3766"/>
                    </a:cxn>
                    <a:cxn ang="0">
                      <a:pos x="0" y="3486"/>
                    </a:cxn>
                    <a:cxn ang="0">
                      <a:pos x="281" y="3486"/>
                    </a:cxn>
                    <a:cxn ang="0">
                      <a:pos x="281" y="3766"/>
                    </a:cxn>
                    <a:cxn ang="0">
                      <a:pos x="0" y="3486"/>
                    </a:cxn>
                    <a:cxn ang="0">
                      <a:pos x="0" y="281"/>
                    </a:cxn>
                    <a:cxn ang="0">
                      <a:pos x="562" y="281"/>
                    </a:cxn>
                    <a:cxn ang="0">
                      <a:pos x="562" y="3486"/>
                    </a:cxn>
                    <a:cxn ang="0">
                      <a:pos x="0" y="3486"/>
                    </a:cxn>
                    <a:cxn ang="0">
                      <a:pos x="0" y="281"/>
                    </a:cxn>
                    <a:cxn ang="0">
                      <a:pos x="0" y="0"/>
                    </a:cxn>
                    <a:cxn ang="0">
                      <a:pos x="281" y="0"/>
                    </a:cxn>
                    <a:cxn ang="0">
                      <a:pos x="281" y="281"/>
                    </a:cxn>
                    <a:cxn ang="0">
                      <a:pos x="0" y="281"/>
                    </a:cxn>
                    <a:cxn ang="0">
                      <a:pos x="281" y="0"/>
                    </a:cxn>
                    <a:cxn ang="0">
                      <a:pos x="3491" y="0"/>
                    </a:cxn>
                    <a:cxn ang="0">
                      <a:pos x="3491" y="561"/>
                    </a:cxn>
                    <a:cxn ang="0">
                      <a:pos x="281" y="561"/>
                    </a:cxn>
                    <a:cxn ang="0">
                      <a:pos x="281" y="0"/>
                    </a:cxn>
                    <a:cxn ang="0">
                      <a:pos x="3491" y="0"/>
                    </a:cxn>
                    <a:cxn ang="0">
                      <a:pos x="3772" y="0"/>
                    </a:cxn>
                    <a:cxn ang="0">
                      <a:pos x="3772" y="281"/>
                    </a:cxn>
                    <a:cxn ang="0">
                      <a:pos x="3491" y="281"/>
                    </a:cxn>
                    <a:cxn ang="0">
                      <a:pos x="3491" y="0"/>
                    </a:cxn>
                    <a:cxn ang="0">
                      <a:pos x="3772" y="281"/>
                    </a:cxn>
                    <a:cxn ang="0">
                      <a:pos x="3772" y="3486"/>
                    </a:cxn>
                    <a:cxn ang="0">
                      <a:pos x="3210" y="3486"/>
                    </a:cxn>
                    <a:cxn ang="0">
                      <a:pos x="3210" y="281"/>
                    </a:cxn>
                    <a:cxn ang="0">
                      <a:pos x="3772" y="281"/>
                    </a:cxn>
                    <a:cxn ang="0">
                      <a:pos x="3772" y="3486"/>
                    </a:cxn>
                    <a:cxn ang="0">
                      <a:pos x="3772" y="3766"/>
                    </a:cxn>
                    <a:cxn ang="0">
                      <a:pos x="3491" y="3766"/>
                    </a:cxn>
                    <a:cxn ang="0">
                      <a:pos x="3491" y="3486"/>
                    </a:cxn>
                    <a:cxn ang="0">
                      <a:pos x="3772" y="3486"/>
                    </a:cxn>
                  </a:cxnLst>
                  <a:rect l="0" t="0" r="r" b="b"/>
                  <a:pathLst>
                    <a:path w="3772" h="3766">
                      <a:moveTo>
                        <a:pt x="3491" y="3766"/>
                      </a:moveTo>
                      <a:lnTo>
                        <a:pt x="281" y="3766"/>
                      </a:lnTo>
                      <a:lnTo>
                        <a:pt x="281" y="3205"/>
                      </a:lnTo>
                      <a:lnTo>
                        <a:pt x="3491" y="3205"/>
                      </a:lnTo>
                      <a:lnTo>
                        <a:pt x="3491" y="3766"/>
                      </a:lnTo>
                      <a:close/>
                      <a:moveTo>
                        <a:pt x="281" y="3766"/>
                      </a:moveTo>
                      <a:lnTo>
                        <a:pt x="0" y="3766"/>
                      </a:lnTo>
                      <a:lnTo>
                        <a:pt x="0" y="3486"/>
                      </a:lnTo>
                      <a:lnTo>
                        <a:pt x="281" y="3486"/>
                      </a:lnTo>
                      <a:lnTo>
                        <a:pt x="281" y="3766"/>
                      </a:lnTo>
                      <a:close/>
                      <a:moveTo>
                        <a:pt x="0" y="3486"/>
                      </a:moveTo>
                      <a:lnTo>
                        <a:pt x="0" y="281"/>
                      </a:lnTo>
                      <a:lnTo>
                        <a:pt x="562" y="281"/>
                      </a:lnTo>
                      <a:lnTo>
                        <a:pt x="562" y="3486"/>
                      </a:lnTo>
                      <a:lnTo>
                        <a:pt x="0" y="3486"/>
                      </a:lnTo>
                      <a:close/>
                      <a:moveTo>
                        <a:pt x="0" y="281"/>
                      </a:moveTo>
                      <a:lnTo>
                        <a:pt x="0" y="0"/>
                      </a:lnTo>
                      <a:lnTo>
                        <a:pt x="281" y="0"/>
                      </a:lnTo>
                      <a:lnTo>
                        <a:pt x="281" y="281"/>
                      </a:lnTo>
                      <a:lnTo>
                        <a:pt x="0" y="281"/>
                      </a:lnTo>
                      <a:close/>
                      <a:moveTo>
                        <a:pt x="281" y="0"/>
                      </a:moveTo>
                      <a:lnTo>
                        <a:pt x="3491" y="0"/>
                      </a:lnTo>
                      <a:lnTo>
                        <a:pt x="3491" y="561"/>
                      </a:lnTo>
                      <a:lnTo>
                        <a:pt x="281" y="561"/>
                      </a:lnTo>
                      <a:lnTo>
                        <a:pt x="281" y="0"/>
                      </a:lnTo>
                      <a:close/>
                      <a:moveTo>
                        <a:pt x="3491" y="0"/>
                      </a:moveTo>
                      <a:lnTo>
                        <a:pt x="3772" y="0"/>
                      </a:lnTo>
                      <a:lnTo>
                        <a:pt x="3772" y="281"/>
                      </a:lnTo>
                      <a:lnTo>
                        <a:pt x="3491" y="281"/>
                      </a:lnTo>
                      <a:lnTo>
                        <a:pt x="3491" y="0"/>
                      </a:lnTo>
                      <a:close/>
                      <a:moveTo>
                        <a:pt x="3772" y="281"/>
                      </a:moveTo>
                      <a:lnTo>
                        <a:pt x="3772" y="3486"/>
                      </a:lnTo>
                      <a:lnTo>
                        <a:pt x="3210" y="3486"/>
                      </a:lnTo>
                      <a:lnTo>
                        <a:pt x="3210" y="281"/>
                      </a:lnTo>
                      <a:lnTo>
                        <a:pt x="3772" y="281"/>
                      </a:lnTo>
                      <a:close/>
                      <a:moveTo>
                        <a:pt x="3772" y="3486"/>
                      </a:moveTo>
                      <a:lnTo>
                        <a:pt x="3772" y="3766"/>
                      </a:lnTo>
                      <a:lnTo>
                        <a:pt x="3491" y="3766"/>
                      </a:lnTo>
                      <a:lnTo>
                        <a:pt x="3491" y="3486"/>
                      </a:lnTo>
                      <a:lnTo>
                        <a:pt x="3772" y="34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4" name="Freeform 104"/>
                <p:cNvSpPr>
                  <a:spLocks noEditPoints="1"/>
                </p:cNvSpPr>
                <p:nvPr/>
              </p:nvSpPr>
              <p:spPr bwMode="auto">
                <a:xfrm>
                  <a:off x="2465388" y="1540623"/>
                  <a:ext cx="220663" cy="219075"/>
                </a:xfrm>
                <a:custGeom>
                  <a:avLst/>
                  <a:gdLst/>
                  <a:ahLst/>
                  <a:cxnLst>
                    <a:cxn ang="0">
                      <a:pos x="3333" y="1840"/>
                    </a:cxn>
                    <a:cxn ang="0">
                      <a:pos x="3240" y="2238"/>
                    </a:cxn>
                    <a:cxn ang="0">
                      <a:pos x="3055" y="2590"/>
                    </a:cxn>
                    <a:cxn ang="0">
                      <a:pos x="2481" y="2406"/>
                    </a:cxn>
                    <a:cxn ang="0">
                      <a:pos x="2636" y="2205"/>
                    </a:cxn>
                    <a:cxn ang="0">
                      <a:pos x="2739" y="1966"/>
                    </a:cxn>
                    <a:cxn ang="0">
                      <a:pos x="2779" y="1697"/>
                    </a:cxn>
                    <a:cxn ang="0">
                      <a:pos x="2634" y="3001"/>
                    </a:cxn>
                    <a:cxn ang="0">
                      <a:pos x="2279" y="3182"/>
                    </a:cxn>
                    <a:cxn ang="0">
                      <a:pos x="1876" y="3278"/>
                    </a:cxn>
                    <a:cxn ang="0">
                      <a:pos x="1779" y="2725"/>
                    </a:cxn>
                    <a:cxn ang="0">
                      <a:pos x="2055" y="2667"/>
                    </a:cxn>
                    <a:cxn ang="0">
                      <a:pos x="2297" y="2553"/>
                    </a:cxn>
                    <a:cxn ang="0">
                      <a:pos x="1661" y="3291"/>
                    </a:cxn>
                    <a:cxn ang="0">
                      <a:pos x="1187" y="3299"/>
                    </a:cxn>
                    <a:cxn ang="0">
                      <a:pos x="1166" y="2738"/>
                    </a:cxn>
                    <a:cxn ang="0">
                      <a:pos x="1659" y="2730"/>
                    </a:cxn>
                    <a:cxn ang="0">
                      <a:pos x="499" y="3311"/>
                    </a:cxn>
                    <a:cxn ang="0">
                      <a:pos x="279" y="3260"/>
                    </a:cxn>
                    <a:cxn ang="0">
                      <a:pos x="545" y="2773"/>
                    </a:cxn>
                    <a:cxn ang="0">
                      <a:pos x="959" y="3307"/>
                    </a:cxn>
                    <a:cxn ang="0">
                      <a:pos x="42" y="3013"/>
                    </a:cxn>
                    <a:cxn ang="0">
                      <a:pos x="2" y="2801"/>
                    </a:cxn>
                    <a:cxn ang="0">
                      <a:pos x="561" y="2587"/>
                    </a:cxn>
                    <a:cxn ang="0">
                      <a:pos x="11" y="2415"/>
                    </a:cxn>
                    <a:cxn ang="0">
                      <a:pos x="30" y="1976"/>
                    </a:cxn>
                    <a:cxn ang="0">
                      <a:pos x="594" y="1824"/>
                    </a:cxn>
                    <a:cxn ang="0">
                      <a:pos x="579" y="2326"/>
                    </a:cxn>
                    <a:cxn ang="0">
                      <a:pos x="595" y="1599"/>
                    </a:cxn>
                    <a:cxn ang="0">
                      <a:pos x="44" y="1425"/>
                    </a:cxn>
                    <a:cxn ang="0">
                      <a:pos x="136" y="1044"/>
                    </a:cxn>
                    <a:cxn ang="0">
                      <a:pos x="312" y="706"/>
                    </a:cxn>
                    <a:cxn ang="0">
                      <a:pos x="883" y="888"/>
                    </a:cxn>
                    <a:cxn ang="0">
                      <a:pos x="736" y="1084"/>
                    </a:cxn>
                    <a:cxn ang="0">
                      <a:pos x="638" y="1313"/>
                    </a:cxn>
                    <a:cxn ang="0">
                      <a:pos x="596" y="1571"/>
                    </a:cxn>
                    <a:cxn ang="0">
                      <a:pos x="706" y="304"/>
                    </a:cxn>
                    <a:cxn ang="0">
                      <a:pos x="1040" y="122"/>
                    </a:cxn>
                    <a:cxn ang="0">
                      <a:pos x="1417" y="20"/>
                    </a:cxn>
                    <a:cxn ang="0">
                      <a:pos x="1528" y="571"/>
                    </a:cxn>
                    <a:cxn ang="0">
                      <a:pos x="1274" y="632"/>
                    </a:cxn>
                    <a:cxn ang="0">
                      <a:pos x="1052" y="746"/>
                    </a:cxn>
                    <a:cxn ang="0">
                      <a:pos x="1620" y="2"/>
                    </a:cxn>
                    <a:cxn ang="0">
                      <a:pos x="1620" y="2"/>
                    </a:cxn>
                    <a:cxn ang="0">
                      <a:pos x="1842" y="10"/>
                    </a:cxn>
                    <a:cxn ang="0">
                      <a:pos x="2246" y="102"/>
                    </a:cxn>
                    <a:cxn ang="0">
                      <a:pos x="2605" y="286"/>
                    </a:cxn>
                    <a:cxn ang="0">
                      <a:pos x="2437" y="866"/>
                    </a:cxn>
                    <a:cxn ang="0">
                      <a:pos x="2224" y="708"/>
                    </a:cxn>
                    <a:cxn ang="0">
                      <a:pos x="1976" y="603"/>
                    </a:cxn>
                    <a:cxn ang="0">
                      <a:pos x="1701" y="563"/>
                    </a:cxn>
                    <a:cxn ang="0">
                      <a:pos x="3033" y="704"/>
                    </a:cxn>
                    <a:cxn ang="0">
                      <a:pos x="3225" y="1057"/>
                    </a:cxn>
                    <a:cxn ang="0">
                      <a:pos x="3328" y="1455"/>
                    </a:cxn>
                    <a:cxn ang="0">
                      <a:pos x="2774" y="1554"/>
                    </a:cxn>
                    <a:cxn ang="0">
                      <a:pos x="2713" y="1287"/>
                    </a:cxn>
                    <a:cxn ang="0">
                      <a:pos x="2591" y="1048"/>
                    </a:cxn>
                    <a:cxn ang="0">
                      <a:pos x="3342" y="1667"/>
                    </a:cxn>
                  </a:cxnLst>
                  <a:rect l="0" t="0" r="r" b="b"/>
                  <a:pathLst>
                    <a:path w="3342" h="3317">
                      <a:moveTo>
                        <a:pt x="3342" y="1668"/>
                      </a:moveTo>
                      <a:lnTo>
                        <a:pt x="3342" y="1668"/>
                      </a:lnTo>
                      <a:lnTo>
                        <a:pt x="2780" y="1668"/>
                      </a:lnTo>
                      <a:lnTo>
                        <a:pt x="2780" y="1668"/>
                      </a:lnTo>
                      <a:lnTo>
                        <a:pt x="3342" y="1668"/>
                      </a:lnTo>
                      <a:close/>
                      <a:moveTo>
                        <a:pt x="3342" y="1668"/>
                      </a:moveTo>
                      <a:lnTo>
                        <a:pt x="3341" y="1712"/>
                      </a:lnTo>
                      <a:lnTo>
                        <a:pt x="3339" y="1755"/>
                      </a:lnTo>
                      <a:lnTo>
                        <a:pt x="3337" y="1798"/>
                      </a:lnTo>
                      <a:lnTo>
                        <a:pt x="3333" y="1840"/>
                      </a:lnTo>
                      <a:lnTo>
                        <a:pt x="3328" y="1881"/>
                      </a:lnTo>
                      <a:lnTo>
                        <a:pt x="3322" y="1922"/>
                      </a:lnTo>
                      <a:lnTo>
                        <a:pt x="3315" y="1964"/>
                      </a:lnTo>
                      <a:lnTo>
                        <a:pt x="3307" y="2004"/>
                      </a:lnTo>
                      <a:lnTo>
                        <a:pt x="3299" y="2045"/>
                      </a:lnTo>
                      <a:lnTo>
                        <a:pt x="3289" y="2084"/>
                      </a:lnTo>
                      <a:lnTo>
                        <a:pt x="3278" y="2123"/>
                      </a:lnTo>
                      <a:lnTo>
                        <a:pt x="3266" y="2162"/>
                      </a:lnTo>
                      <a:lnTo>
                        <a:pt x="3253" y="2201"/>
                      </a:lnTo>
                      <a:lnTo>
                        <a:pt x="3240" y="2238"/>
                      </a:lnTo>
                      <a:lnTo>
                        <a:pt x="3225" y="2276"/>
                      </a:lnTo>
                      <a:lnTo>
                        <a:pt x="3210" y="2313"/>
                      </a:lnTo>
                      <a:lnTo>
                        <a:pt x="3194" y="2350"/>
                      </a:lnTo>
                      <a:lnTo>
                        <a:pt x="3176" y="2385"/>
                      </a:lnTo>
                      <a:lnTo>
                        <a:pt x="3158" y="2421"/>
                      </a:lnTo>
                      <a:lnTo>
                        <a:pt x="3139" y="2456"/>
                      </a:lnTo>
                      <a:lnTo>
                        <a:pt x="3119" y="2490"/>
                      </a:lnTo>
                      <a:lnTo>
                        <a:pt x="3099" y="2524"/>
                      </a:lnTo>
                      <a:lnTo>
                        <a:pt x="3076" y="2558"/>
                      </a:lnTo>
                      <a:lnTo>
                        <a:pt x="3055" y="2590"/>
                      </a:lnTo>
                      <a:lnTo>
                        <a:pt x="3031" y="2622"/>
                      </a:lnTo>
                      <a:lnTo>
                        <a:pt x="3008" y="2654"/>
                      </a:lnTo>
                      <a:lnTo>
                        <a:pt x="2983" y="2684"/>
                      </a:lnTo>
                      <a:lnTo>
                        <a:pt x="2958" y="2715"/>
                      </a:lnTo>
                      <a:lnTo>
                        <a:pt x="2931" y="2744"/>
                      </a:lnTo>
                      <a:lnTo>
                        <a:pt x="2905" y="2773"/>
                      </a:lnTo>
                      <a:lnTo>
                        <a:pt x="2877" y="2801"/>
                      </a:lnTo>
                      <a:lnTo>
                        <a:pt x="2849" y="2829"/>
                      </a:lnTo>
                      <a:lnTo>
                        <a:pt x="2462" y="2424"/>
                      </a:lnTo>
                      <a:lnTo>
                        <a:pt x="2481" y="2406"/>
                      </a:lnTo>
                      <a:lnTo>
                        <a:pt x="2498" y="2388"/>
                      </a:lnTo>
                      <a:lnTo>
                        <a:pt x="2516" y="2369"/>
                      </a:lnTo>
                      <a:lnTo>
                        <a:pt x="2533" y="2350"/>
                      </a:lnTo>
                      <a:lnTo>
                        <a:pt x="2549" y="2330"/>
                      </a:lnTo>
                      <a:lnTo>
                        <a:pt x="2565" y="2311"/>
                      </a:lnTo>
                      <a:lnTo>
                        <a:pt x="2580" y="2290"/>
                      </a:lnTo>
                      <a:lnTo>
                        <a:pt x="2595" y="2269"/>
                      </a:lnTo>
                      <a:lnTo>
                        <a:pt x="2609" y="2249"/>
                      </a:lnTo>
                      <a:lnTo>
                        <a:pt x="2623" y="2226"/>
                      </a:lnTo>
                      <a:lnTo>
                        <a:pt x="2636" y="2205"/>
                      </a:lnTo>
                      <a:lnTo>
                        <a:pt x="2649" y="2182"/>
                      </a:lnTo>
                      <a:lnTo>
                        <a:pt x="2662" y="2160"/>
                      </a:lnTo>
                      <a:lnTo>
                        <a:pt x="2673" y="2136"/>
                      </a:lnTo>
                      <a:lnTo>
                        <a:pt x="2684" y="2113"/>
                      </a:lnTo>
                      <a:lnTo>
                        <a:pt x="2695" y="2089"/>
                      </a:lnTo>
                      <a:lnTo>
                        <a:pt x="2704" y="2066"/>
                      </a:lnTo>
                      <a:lnTo>
                        <a:pt x="2715" y="2042"/>
                      </a:lnTo>
                      <a:lnTo>
                        <a:pt x="2723" y="2016"/>
                      </a:lnTo>
                      <a:lnTo>
                        <a:pt x="2731" y="1992"/>
                      </a:lnTo>
                      <a:lnTo>
                        <a:pt x="2739" y="1966"/>
                      </a:lnTo>
                      <a:lnTo>
                        <a:pt x="2745" y="1941"/>
                      </a:lnTo>
                      <a:lnTo>
                        <a:pt x="2752" y="1914"/>
                      </a:lnTo>
                      <a:lnTo>
                        <a:pt x="2758" y="1889"/>
                      </a:lnTo>
                      <a:lnTo>
                        <a:pt x="2763" y="1862"/>
                      </a:lnTo>
                      <a:lnTo>
                        <a:pt x="2768" y="1834"/>
                      </a:lnTo>
                      <a:lnTo>
                        <a:pt x="2771" y="1808"/>
                      </a:lnTo>
                      <a:lnTo>
                        <a:pt x="2774" y="1780"/>
                      </a:lnTo>
                      <a:lnTo>
                        <a:pt x="2777" y="1753"/>
                      </a:lnTo>
                      <a:lnTo>
                        <a:pt x="2778" y="1725"/>
                      </a:lnTo>
                      <a:lnTo>
                        <a:pt x="2779" y="1697"/>
                      </a:lnTo>
                      <a:lnTo>
                        <a:pt x="2780" y="1668"/>
                      </a:lnTo>
                      <a:lnTo>
                        <a:pt x="3342" y="1668"/>
                      </a:lnTo>
                      <a:close/>
                      <a:moveTo>
                        <a:pt x="2849" y="2829"/>
                      </a:moveTo>
                      <a:lnTo>
                        <a:pt x="2820" y="2855"/>
                      </a:lnTo>
                      <a:lnTo>
                        <a:pt x="2790" y="2882"/>
                      </a:lnTo>
                      <a:lnTo>
                        <a:pt x="2761" y="2907"/>
                      </a:lnTo>
                      <a:lnTo>
                        <a:pt x="2730" y="2932"/>
                      </a:lnTo>
                      <a:lnTo>
                        <a:pt x="2698" y="2955"/>
                      </a:lnTo>
                      <a:lnTo>
                        <a:pt x="2667" y="2979"/>
                      </a:lnTo>
                      <a:lnTo>
                        <a:pt x="2634" y="3001"/>
                      </a:lnTo>
                      <a:lnTo>
                        <a:pt x="2601" y="3023"/>
                      </a:lnTo>
                      <a:lnTo>
                        <a:pt x="2568" y="3044"/>
                      </a:lnTo>
                      <a:lnTo>
                        <a:pt x="2533" y="3064"/>
                      </a:lnTo>
                      <a:lnTo>
                        <a:pt x="2498" y="3083"/>
                      </a:lnTo>
                      <a:lnTo>
                        <a:pt x="2462" y="3101"/>
                      </a:lnTo>
                      <a:lnTo>
                        <a:pt x="2427" y="3120"/>
                      </a:lnTo>
                      <a:lnTo>
                        <a:pt x="2391" y="3136"/>
                      </a:lnTo>
                      <a:lnTo>
                        <a:pt x="2354" y="3152"/>
                      </a:lnTo>
                      <a:lnTo>
                        <a:pt x="2316" y="3168"/>
                      </a:lnTo>
                      <a:lnTo>
                        <a:pt x="2279" y="3182"/>
                      </a:lnTo>
                      <a:lnTo>
                        <a:pt x="2240" y="3196"/>
                      </a:lnTo>
                      <a:lnTo>
                        <a:pt x="2201" y="3208"/>
                      </a:lnTo>
                      <a:lnTo>
                        <a:pt x="2162" y="3221"/>
                      </a:lnTo>
                      <a:lnTo>
                        <a:pt x="2122" y="3232"/>
                      </a:lnTo>
                      <a:lnTo>
                        <a:pt x="2082" y="3242"/>
                      </a:lnTo>
                      <a:lnTo>
                        <a:pt x="2042" y="3251"/>
                      </a:lnTo>
                      <a:lnTo>
                        <a:pt x="2001" y="3259"/>
                      </a:lnTo>
                      <a:lnTo>
                        <a:pt x="1960" y="3267"/>
                      </a:lnTo>
                      <a:lnTo>
                        <a:pt x="1918" y="3273"/>
                      </a:lnTo>
                      <a:lnTo>
                        <a:pt x="1876" y="3278"/>
                      </a:lnTo>
                      <a:lnTo>
                        <a:pt x="1833" y="3283"/>
                      </a:lnTo>
                      <a:lnTo>
                        <a:pt x="1790" y="3286"/>
                      </a:lnTo>
                      <a:lnTo>
                        <a:pt x="1747" y="3289"/>
                      </a:lnTo>
                      <a:lnTo>
                        <a:pt x="1704" y="3290"/>
                      </a:lnTo>
                      <a:lnTo>
                        <a:pt x="1661" y="3291"/>
                      </a:lnTo>
                      <a:lnTo>
                        <a:pt x="1661" y="2730"/>
                      </a:lnTo>
                      <a:lnTo>
                        <a:pt x="1690" y="2729"/>
                      </a:lnTo>
                      <a:lnTo>
                        <a:pt x="1720" y="2728"/>
                      </a:lnTo>
                      <a:lnTo>
                        <a:pt x="1749" y="2727"/>
                      </a:lnTo>
                      <a:lnTo>
                        <a:pt x="1779" y="2725"/>
                      </a:lnTo>
                      <a:lnTo>
                        <a:pt x="1808" y="2722"/>
                      </a:lnTo>
                      <a:lnTo>
                        <a:pt x="1836" y="2718"/>
                      </a:lnTo>
                      <a:lnTo>
                        <a:pt x="1865" y="2714"/>
                      </a:lnTo>
                      <a:lnTo>
                        <a:pt x="1892" y="2709"/>
                      </a:lnTo>
                      <a:lnTo>
                        <a:pt x="1920" y="2703"/>
                      </a:lnTo>
                      <a:lnTo>
                        <a:pt x="1948" y="2697"/>
                      </a:lnTo>
                      <a:lnTo>
                        <a:pt x="1975" y="2690"/>
                      </a:lnTo>
                      <a:lnTo>
                        <a:pt x="2002" y="2683"/>
                      </a:lnTo>
                      <a:lnTo>
                        <a:pt x="2028" y="2676"/>
                      </a:lnTo>
                      <a:lnTo>
                        <a:pt x="2055" y="2667"/>
                      </a:lnTo>
                      <a:lnTo>
                        <a:pt x="2080" y="2658"/>
                      </a:lnTo>
                      <a:lnTo>
                        <a:pt x="2106" y="2648"/>
                      </a:lnTo>
                      <a:lnTo>
                        <a:pt x="2131" y="2638"/>
                      </a:lnTo>
                      <a:lnTo>
                        <a:pt x="2156" y="2628"/>
                      </a:lnTo>
                      <a:lnTo>
                        <a:pt x="2180" y="2617"/>
                      </a:lnTo>
                      <a:lnTo>
                        <a:pt x="2205" y="2605"/>
                      </a:lnTo>
                      <a:lnTo>
                        <a:pt x="2228" y="2592"/>
                      </a:lnTo>
                      <a:lnTo>
                        <a:pt x="2252" y="2579"/>
                      </a:lnTo>
                      <a:lnTo>
                        <a:pt x="2274" y="2566"/>
                      </a:lnTo>
                      <a:lnTo>
                        <a:pt x="2297" y="2553"/>
                      </a:lnTo>
                      <a:lnTo>
                        <a:pt x="2319" y="2538"/>
                      </a:lnTo>
                      <a:lnTo>
                        <a:pt x="2341" y="2523"/>
                      </a:lnTo>
                      <a:lnTo>
                        <a:pt x="2362" y="2508"/>
                      </a:lnTo>
                      <a:lnTo>
                        <a:pt x="2384" y="2492"/>
                      </a:lnTo>
                      <a:lnTo>
                        <a:pt x="2404" y="2476"/>
                      </a:lnTo>
                      <a:lnTo>
                        <a:pt x="2424" y="2459"/>
                      </a:lnTo>
                      <a:lnTo>
                        <a:pt x="2443" y="2441"/>
                      </a:lnTo>
                      <a:lnTo>
                        <a:pt x="2462" y="2424"/>
                      </a:lnTo>
                      <a:lnTo>
                        <a:pt x="2849" y="2829"/>
                      </a:lnTo>
                      <a:close/>
                      <a:moveTo>
                        <a:pt x="1661" y="3291"/>
                      </a:moveTo>
                      <a:lnTo>
                        <a:pt x="1659" y="3291"/>
                      </a:lnTo>
                      <a:lnTo>
                        <a:pt x="1659" y="2730"/>
                      </a:lnTo>
                      <a:lnTo>
                        <a:pt x="1661" y="2730"/>
                      </a:lnTo>
                      <a:lnTo>
                        <a:pt x="1661" y="3291"/>
                      </a:lnTo>
                      <a:close/>
                      <a:moveTo>
                        <a:pt x="1659" y="3291"/>
                      </a:moveTo>
                      <a:lnTo>
                        <a:pt x="1555" y="3291"/>
                      </a:lnTo>
                      <a:lnTo>
                        <a:pt x="1456" y="3292"/>
                      </a:lnTo>
                      <a:lnTo>
                        <a:pt x="1362" y="3294"/>
                      </a:lnTo>
                      <a:lnTo>
                        <a:pt x="1272" y="3296"/>
                      </a:lnTo>
                      <a:lnTo>
                        <a:pt x="1187" y="3299"/>
                      </a:lnTo>
                      <a:lnTo>
                        <a:pt x="1106" y="3301"/>
                      </a:lnTo>
                      <a:lnTo>
                        <a:pt x="1030" y="3304"/>
                      </a:lnTo>
                      <a:lnTo>
                        <a:pt x="959" y="3307"/>
                      </a:lnTo>
                      <a:lnTo>
                        <a:pt x="937" y="2746"/>
                      </a:lnTo>
                      <a:lnTo>
                        <a:pt x="972" y="2745"/>
                      </a:lnTo>
                      <a:lnTo>
                        <a:pt x="1009" y="2743"/>
                      </a:lnTo>
                      <a:lnTo>
                        <a:pt x="1046" y="2742"/>
                      </a:lnTo>
                      <a:lnTo>
                        <a:pt x="1084" y="2741"/>
                      </a:lnTo>
                      <a:lnTo>
                        <a:pt x="1124" y="2739"/>
                      </a:lnTo>
                      <a:lnTo>
                        <a:pt x="1166" y="2738"/>
                      </a:lnTo>
                      <a:lnTo>
                        <a:pt x="1209" y="2737"/>
                      </a:lnTo>
                      <a:lnTo>
                        <a:pt x="1253" y="2735"/>
                      </a:lnTo>
                      <a:lnTo>
                        <a:pt x="1298" y="2734"/>
                      </a:lnTo>
                      <a:lnTo>
                        <a:pt x="1345" y="2733"/>
                      </a:lnTo>
                      <a:lnTo>
                        <a:pt x="1394" y="2732"/>
                      </a:lnTo>
                      <a:lnTo>
                        <a:pt x="1444" y="2731"/>
                      </a:lnTo>
                      <a:lnTo>
                        <a:pt x="1495" y="2731"/>
                      </a:lnTo>
                      <a:lnTo>
                        <a:pt x="1548" y="2730"/>
                      </a:lnTo>
                      <a:lnTo>
                        <a:pt x="1603" y="2730"/>
                      </a:lnTo>
                      <a:lnTo>
                        <a:pt x="1659" y="2730"/>
                      </a:lnTo>
                      <a:lnTo>
                        <a:pt x="1659" y="3291"/>
                      </a:lnTo>
                      <a:close/>
                      <a:moveTo>
                        <a:pt x="959" y="3307"/>
                      </a:moveTo>
                      <a:lnTo>
                        <a:pt x="880" y="3310"/>
                      </a:lnTo>
                      <a:lnTo>
                        <a:pt x="806" y="3313"/>
                      </a:lnTo>
                      <a:lnTo>
                        <a:pt x="736" y="3315"/>
                      </a:lnTo>
                      <a:lnTo>
                        <a:pt x="671" y="3317"/>
                      </a:lnTo>
                      <a:lnTo>
                        <a:pt x="609" y="3317"/>
                      </a:lnTo>
                      <a:lnTo>
                        <a:pt x="553" y="3314"/>
                      </a:lnTo>
                      <a:lnTo>
                        <a:pt x="526" y="3313"/>
                      </a:lnTo>
                      <a:lnTo>
                        <a:pt x="499" y="3311"/>
                      </a:lnTo>
                      <a:lnTo>
                        <a:pt x="475" y="3308"/>
                      </a:lnTo>
                      <a:lnTo>
                        <a:pt x="450" y="3305"/>
                      </a:lnTo>
                      <a:lnTo>
                        <a:pt x="426" y="3302"/>
                      </a:lnTo>
                      <a:lnTo>
                        <a:pt x="403" y="3298"/>
                      </a:lnTo>
                      <a:lnTo>
                        <a:pt x="381" y="3294"/>
                      </a:lnTo>
                      <a:lnTo>
                        <a:pt x="359" y="3288"/>
                      </a:lnTo>
                      <a:lnTo>
                        <a:pt x="339" y="3283"/>
                      </a:lnTo>
                      <a:lnTo>
                        <a:pt x="318" y="3276"/>
                      </a:lnTo>
                      <a:lnTo>
                        <a:pt x="298" y="3269"/>
                      </a:lnTo>
                      <a:lnTo>
                        <a:pt x="279" y="3260"/>
                      </a:lnTo>
                      <a:lnTo>
                        <a:pt x="261" y="3251"/>
                      </a:lnTo>
                      <a:lnTo>
                        <a:pt x="243" y="3241"/>
                      </a:lnTo>
                      <a:lnTo>
                        <a:pt x="225" y="3231"/>
                      </a:lnTo>
                      <a:lnTo>
                        <a:pt x="208" y="3219"/>
                      </a:lnTo>
                      <a:lnTo>
                        <a:pt x="191" y="3206"/>
                      </a:lnTo>
                      <a:lnTo>
                        <a:pt x="174" y="3193"/>
                      </a:lnTo>
                      <a:lnTo>
                        <a:pt x="159" y="3179"/>
                      </a:lnTo>
                      <a:lnTo>
                        <a:pt x="143" y="3164"/>
                      </a:lnTo>
                      <a:lnTo>
                        <a:pt x="542" y="2771"/>
                      </a:lnTo>
                      <a:lnTo>
                        <a:pt x="545" y="2773"/>
                      </a:lnTo>
                      <a:lnTo>
                        <a:pt x="550" y="2773"/>
                      </a:lnTo>
                      <a:lnTo>
                        <a:pt x="558" y="2773"/>
                      </a:lnTo>
                      <a:lnTo>
                        <a:pt x="569" y="2773"/>
                      </a:lnTo>
                      <a:lnTo>
                        <a:pt x="599" y="2770"/>
                      </a:lnTo>
                      <a:lnTo>
                        <a:pt x="641" y="2766"/>
                      </a:lnTo>
                      <a:lnTo>
                        <a:pt x="695" y="2762"/>
                      </a:lnTo>
                      <a:lnTo>
                        <a:pt x="762" y="2757"/>
                      </a:lnTo>
                      <a:lnTo>
                        <a:pt x="842" y="2751"/>
                      </a:lnTo>
                      <a:lnTo>
                        <a:pt x="937" y="2746"/>
                      </a:lnTo>
                      <a:lnTo>
                        <a:pt x="959" y="3307"/>
                      </a:lnTo>
                      <a:close/>
                      <a:moveTo>
                        <a:pt x="143" y="3164"/>
                      </a:moveTo>
                      <a:lnTo>
                        <a:pt x="128" y="3147"/>
                      </a:lnTo>
                      <a:lnTo>
                        <a:pt x="114" y="3132"/>
                      </a:lnTo>
                      <a:lnTo>
                        <a:pt x="101" y="3116"/>
                      </a:lnTo>
                      <a:lnTo>
                        <a:pt x="89" y="3099"/>
                      </a:lnTo>
                      <a:lnTo>
                        <a:pt x="78" y="3083"/>
                      </a:lnTo>
                      <a:lnTo>
                        <a:pt x="68" y="3066"/>
                      </a:lnTo>
                      <a:lnTo>
                        <a:pt x="59" y="3048"/>
                      </a:lnTo>
                      <a:lnTo>
                        <a:pt x="51" y="3030"/>
                      </a:lnTo>
                      <a:lnTo>
                        <a:pt x="42" y="3013"/>
                      </a:lnTo>
                      <a:lnTo>
                        <a:pt x="35" y="2993"/>
                      </a:lnTo>
                      <a:lnTo>
                        <a:pt x="29" y="2975"/>
                      </a:lnTo>
                      <a:lnTo>
                        <a:pt x="24" y="2954"/>
                      </a:lnTo>
                      <a:lnTo>
                        <a:pt x="19" y="2935"/>
                      </a:lnTo>
                      <a:lnTo>
                        <a:pt x="15" y="2914"/>
                      </a:lnTo>
                      <a:lnTo>
                        <a:pt x="11" y="2893"/>
                      </a:lnTo>
                      <a:lnTo>
                        <a:pt x="8" y="2871"/>
                      </a:lnTo>
                      <a:lnTo>
                        <a:pt x="6" y="2848"/>
                      </a:lnTo>
                      <a:lnTo>
                        <a:pt x="4" y="2825"/>
                      </a:lnTo>
                      <a:lnTo>
                        <a:pt x="2" y="2801"/>
                      </a:lnTo>
                      <a:lnTo>
                        <a:pt x="1" y="2777"/>
                      </a:lnTo>
                      <a:lnTo>
                        <a:pt x="0" y="2725"/>
                      </a:lnTo>
                      <a:lnTo>
                        <a:pt x="0" y="2671"/>
                      </a:lnTo>
                      <a:lnTo>
                        <a:pt x="2" y="2613"/>
                      </a:lnTo>
                      <a:lnTo>
                        <a:pt x="4" y="2550"/>
                      </a:lnTo>
                      <a:lnTo>
                        <a:pt x="8" y="2485"/>
                      </a:lnTo>
                      <a:lnTo>
                        <a:pt x="11" y="2415"/>
                      </a:lnTo>
                      <a:lnTo>
                        <a:pt x="573" y="2443"/>
                      </a:lnTo>
                      <a:lnTo>
                        <a:pt x="568" y="2522"/>
                      </a:lnTo>
                      <a:lnTo>
                        <a:pt x="561" y="2587"/>
                      </a:lnTo>
                      <a:lnTo>
                        <a:pt x="554" y="2642"/>
                      </a:lnTo>
                      <a:lnTo>
                        <a:pt x="548" y="2687"/>
                      </a:lnTo>
                      <a:lnTo>
                        <a:pt x="543" y="2722"/>
                      </a:lnTo>
                      <a:lnTo>
                        <a:pt x="540" y="2746"/>
                      </a:lnTo>
                      <a:lnTo>
                        <a:pt x="539" y="2756"/>
                      </a:lnTo>
                      <a:lnTo>
                        <a:pt x="539" y="2763"/>
                      </a:lnTo>
                      <a:lnTo>
                        <a:pt x="540" y="2768"/>
                      </a:lnTo>
                      <a:lnTo>
                        <a:pt x="542" y="2771"/>
                      </a:lnTo>
                      <a:lnTo>
                        <a:pt x="143" y="3164"/>
                      </a:lnTo>
                      <a:close/>
                      <a:moveTo>
                        <a:pt x="11" y="2415"/>
                      </a:moveTo>
                      <a:lnTo>
                        <a:pt x="13" y="2378"/>
                      </a:lnTo>
                      <a:lnTo>
                        <a:pt x="15" y="2339"/>
                      </a:lnTo>
                      <a:lnTo>
                        <a:pt x="17" y="2299"/>
                      </a:lnTo>
                      <a:lnTo>
                        <a:pt x="19" y="2257"/>
                      </a:lnTo>
                      <a:lnTo>
                        <a:pt x="21" y="2214"/>
                      </a:lnTo>
                      <a:lnTo>
                        <a:pt x="23" y="2169"/>
                      </a:lnTo>
                      <a:lnTo>
                        <a:pt x="25" y="2123"/>
                      </a:lnTo>
                      <a:lnTo>
                        <a:pt x="27" y="2075"/>
                      </a:lnTo>
                      <a:lnTo>
                        <a:pt x="28" y="2026"/>
                      </a:lnTo>
                      <a:lnTo>
                        <a:pt x="30" y="1976"/>
                      </a:lnTo>
                      <a:lnTo>
                        <a:pt x="31" y="1923"/>
                      </a:lnTo>
                      <a:lnTo>
                        <a:pt x="32" y="1870"/>
                      </a:lnTo>
                      <a:lnTo>
                        <a:pt x="32" y="1815"/>
                      </a:lnTo>
                      <a:lnTo>
                        <a:pt x="33" y="1758"/>
                      </a:lnTo>
                      <a:lnTo>
                        <a:pt x="33" y="1700"/>
                      </a:lnTo>
                      <a:lnTo>
                        <a:pt x="33" y="1640"/>
                      </a:lnTo>
                      <a:lnTo>
                        <a:pt x="594" y="1636"/>
                      </a:lnTo>
                      <a:lnTo>
                        <a:pt x="595" y="1701"/>
                      </a:lnTo>
                      <a:lnTo>
                        <a:pt x="595" y="1763"/>
                      </a:lnTo>
                      <a:lnTo>
                        <a:pt x="594" y="1824"/>
                      </a:lnTo>
                      <a:lnTo>
                        <a:pt x="594" y="1882"/>
                      </a:lnTo>
                      <a:lnTo>
                        <a:pt x="593" y="1940"/>
                      </a:lnTo>
                      <a:lnTo>
                        <a:pt x="592" y="1994"/>
                      </a:lnTo>
                      <a:lnTo>
                        <a:pt x="590" y="2047"/>
                      </a:lnTo>
                      <a:lnTo>
                        <a:pt x="589" y="2098"/>
                      </a:lnTo>
                      <a:lnTo>
                        <a:pt x="587" y="2147"/>
                      </a:lnTo>
                      <a:lnTo>
                        <a:pt x="585" y="2193"/>
                      </a:lnTo>
                      <a:lnTo>
                        <a:pt x="583" y="2239"/>
                      </a:lnTo>
                      <a:lnTo>
                        <a:pt x="581" y="2283"/>
                      </a:lnTo>
                      <a:lnTo>
                        <a:pt x="579" y="2326"/>
                      </a:lnTo>
                      <a:lnTo>
                        <a:pt x="577" y="2367"/>
                      </a:lnTo>
                      <a:lnTo>
                        <a:pt x="575" y="2406"/>
                      </a:lnTo>
                      <a:lnTo>
                        <a:pt x="573" y="2443"/>
                      </a:lnTo>
                      <a:lnTo>
                        <a:pt x="11" y="2415"/>
                      </a:lnTo>
                      <a:close/>
                      <a:moveTo>
                        <a:pt x="33" y="1640"/>
                      </a:moveTo>
                      <a:lnTo>
                        <a:pt x="33" y="1626"/>
                      </a:lnTo>
                      <a:lnTo>
                        <a:pt x="33" y="1613"/>
                      </a:lnTo>
                      <a:lnTo>
                        <a:pt x="33" y="1600"/>
                      </a:lnTo>
                      <a:lnTo>
                        <a:pt x="33" y="1588"/>
                      </a:lnTo>
                      <a:lnTo>
                        <a:pt x="595" y="1599"/>
                      </a:lnTo>
                      <a:lnTo>
                        <a:pt x="595" y="1608"/>
                      </a:lnTo>
                      <a:lnTo>
                        <a:pt x="594" y="1618"/>
                      </a:lnTo>
                      <a:lnTo>
                        <a:pt x="594" y="1627"/>
                      </a:lnTo>
                      <a:lnTo>
                        <a:pt x="594" y="1636"/>
                      </a:lnTo>
                      <a:lnTo>
                        <a:pt x="33" y="1640"/>
                      </a:lnTo>
                      <a:close/>
                      <a:moveTo>
                        <a:pt x="33" y="1588"/>
                      </a:moveTo>
                      <a:lnTo>
                        <a:pt x="34" y="1547"/>
                      </a:lnTo>
                      <a:lnTo>
                        <a:pt x="36" y="1506"/>
                      </a:lnTo>
                      <a:lnTo>
                        <a:pt x="40" y="1465"/>
                      </a:lnTo>
                      <a:lnTo>
                        <a:pt x="44" y="1425"/>
                      </a:lnTo>
                      <a:lnTo>
                        <a:pt x="50" y="1386"/>
                      </a:lnTo>
                      <a:lnTo>
                        <a:pt x="56" y="1346"/>
                      </a:lnTo>
                      <a:lnTo>
                        <a:pt x="63" y="1307"/>
                      </a:lnTo>
                      <a:lnTo>
                        <a:pt x="71" y="1268"/>
                      </a:lnTo>
                      <a:lnTo>
                        <a:pt x="79" y="1230"/>
                      </a:lnTo>
                      <a:lnTo>
                        <a:pt x="89" y="1192"/>
                      </a:lnTo>
                      <a:lnTo>
                        <a:pt x="100" y="1154"/>
                      </a:lnTo>
                      <a:lnTo>
                        <a:pt x="112" y="1117"/>
                      </a:lnTo>
                      <a:lnTo>
                        <a:pt x="124" y="1081"/>
                      </a:lnTo>
                      <a:lnTo>
                        <a:pt x="136" y="1044"/>
                      </a:lnTo>
                      <a:lnTo>
                        <a:pt x="151" y="1008"/>
                      </a:lnTo>
                      <a:lnTo>
                        <a:pt x="166" y="973"/>
                      </a:lnTo>
                      <a:lnTo>
                        <a:pt x="181" y="938"/>
                      </a:lnTo>
                      <a:lnTo>
                        <a:pt x="198" y="903"/>
                      </a:lnTo>
                      <a:lnTo>
                        <a:pt x="215" y="869"/>
                      </a:lnTo>
                      <a:lnTo>
                        <a:pt x="232" y="835"/>
                      </a:lnTo>
                      <a:lnTo>
                        <a:pt x="252" y="802"/>
                      </a:lnTo>
                      <a:lnTo>
                        <a:pt x="271" y="770"/>
                      </a:lnTo>
                      <a:lnTo>
                        <a:pt x="292" y="738"/>
                      </a:lnTo>
                      <a:lnTo>
                        <a:pt x="312" y="706"/>
                      </a:lnTo>
                      <a:lnTo>
                        <a:pt x="334" y="675"/>
                      </a:lnTo>
                      <a:lnTo>
                        <a:pt x="356" y="644"/>
                      </a:lnTo>
                      <a:lnTo>
                        <a:pt x="380" y="615"/>
                      </a:lnTo>
                      <a:lnTo>
                        <a:pt x="403" y="585"/>
                      </a:lnTo>
                      <a:lnTo>
                        <a:pt x="428" y="556"/>
                      </a:lnTo>
                      <a:lnTo>
                        <a:pt x="453" y="529"/>
                      </a:lnTo>
                      <a:lnTo>
                        <a:pt x="479" y="501"/>
                      </a:lnTo>
                      <a:lnTo>
                        <a:pt x="505" y="474"/>
                      </a:lnTo>
                      <a:lnTo>
                        <a:pt x="901" y="871"/>
                      </a:lnTo>
                      <a:lnTo>
                        <a:pt x="883" y="888"/>
                      </a:lnTo>
                      <a:lnTo>
                        <a:pt x="867" y="906"/>
                      </a:lnTo>
                      <a:lnTo>
                        <a:pt x="850" y="925"/>
                      </a:lnTo>
                      <a:lnTo>
                        <a:pt x="834" y="943"/>
                      </a:lnTo>
                      <a:lnTo>
                        <a:pt x="819" y="961"/>
                      </a:lnTo>
                      <a:lnTo>
                        <a:pt x="803" y="981"/>
                      </a:lnTo>
                      <a:lnTo>
                        <a:pt x="789" y="1001"/>
                      </a:lnTo>
                      <a:lnTo>
                        <a:pt x="776" y="1020"/>
                      </a:lnTo>
                      <a:lnTo>
                        <a:pt x="762" y="1042"/>
                      </a:lnTo>
                      <a:lnTo>
                        <a:pt x="748" y="1062"/>
                      </a:lnTo>
                      <a:lnTo>
                        <a:pt x="736" y="1084"/>
                      </a:lnTo>
                      <a:lnTo>
                        <a:pt x="724" y="1105"/>
                      </a:lnTo>
                      <a:lnTo>
                        <a:pt x="713" y="1128"/>
                      </a:lnTo>
                      <a:lnTo>
                        <a:pt x="701" y="1149"/>
                      </a:lnTo>
                      <a:lnTo>
                        <a:pt x="691" y="1171"/>
                      </a:lnTo>
                      <a:lnTo>
                        <a:pt x="681" y="1195"/>
                      </a:lnTo>
                      <a:lnTo>
                        <a:pt x="671" y="1218"/>
                      </a:lnTo>
                      <a:lnTo>
                        <a:pt x="663" y="1242"/>
                      </a:lnTo>
                      <a:lnTo>
                        <a:pt x="653" y="1265"/>
                      </a:lnTo>
                      <a:lnTo>
                        <a:pt x="645" y="1290"/>
                      </a:lnTo>
                      <a:lnTo>
                        <a:pt x="638" y="1313"/>
                      </a:lnTo>
                      <a:lnTo>
                        <a:pt x="631" y="1339"/>
                      </a:lnTo>
                      <a:lnTo>
                        <a:pt x="625" y="1363"/>
                      </a:lnTo>
                      <a:lnTo>
                        <a:pt x="620" y="1389"/>
                      </a:lnTo>
                      <a:lnTo>
                        <a:pt x="614" y="1414"/>
                      </a:lnTo>
                      <a:lnTo>
                        <a:pt x="609" y="1440"/>
                      </a:lnTo>
                      <a:lnTo>
                        <a:pt x="605" y="1465"/>
                      </a:lnTo>
                      <a:lnTo>
                        <a:pt x="602" y="1492"/>
                      </a:lnTo>
                      <a:lnTo>
                        <a:pt x="599" y="1518"/>
                      </a:lnTo>
                      <a:lnTo>
                        <a:pt x="597" y="1545"/>
                      </a:lnTo>
                      <a:lnTo>
                        <a:pt x="596" y="1571"/>
                      </a:lnTo>
                      <a:lnTo>
                        <a:pt x="595" y="1599"/>
                      </a:lnTo>
                      <a:lnTo>
                        <a:pt x="33" y="1588"/>
                      </a:lnTo>
                      <a:close/>
                      <a:moveTo>
                        <a:pt x="505" y="474"/>
                      </a:moveTo>
                      <a:lnTo>
                        <a:pt x="532" y="448"/>
                      </a:lnTo>
                      <a:lnTo>
                        <a:pt x="559" y="422"/>
                      </a:lnTo>
                      <a:lnTo>
                        <a:pt x="588" y="397"/>
                      </a:lnTo>
                      <a:lnTo>
                        <a:pt x="617" y="373"/>
                      </a:lnTo>
                      <a:lnTo>
                        <a:pt x="646" y="349"/>
                      </a:lnTo>
                      <a:lnTo>
                        <a:pt x="676" y="326"/>
                      </a:lnTo>
                      <a:lnTo>
                        <a:pt x="706" y="304"/>
                      </a:lnTo>
                      <a:lnTo>
                        <a:pt x="738" y="282"/>
                      </a:lnTo>
                      <a:lnTo>
                        <a:pt x="769" y="262"/>
                      </a:lnTo>
                      <a:lnTo>
                        <a:pt x="801" y="241"/>
                      </a:lnTo>
                      <a:lnTo>
                        <a:pt x="834" y="222"/>
                      </a:lnTo>
                      <a:lnTo>
                        <a:pt x="867" y="203"/>
                      </a:lnTo>
                      <a:lnTo>
                        <a:pt x="901" y="186"/>
                      </a:lnTo>
                      <a:lnTo>
                        <a:pt x="935" y="169"/>
                      </a:lnTo>
                      <a:lnTo>
                        <a:pt x="970" y="152"/>
                      </a:lnTo>
                      <a:lnTo>
                        <a:pt x="1005" y="136"/>
                      </a:lnTo>
                      <a:lnTo>
                        <a:pt x="1040" y="122"/>
                      </a:lnTo>
                      <a:lnTo>
                        <a:pt x="1076" y="108"/>
                      </a:lnTo>
                      <a:lnTo>
                        <a:pt x="1112" y="94"/>
                      </a:lnTo>
                      <a:lnTo>
                        <a:pt x="1149" y="82"/>
                      </a:lnTo>
                      <a:lnTo>
                        <a:pt x="1187" y="71"/>
                      </a:lnTo>
                      <a:lnTo>
                        <a:pt x="1224" y="60"/>
                      </a:lnTo>
                      <a:lnTo>
                        <a:pt x="1262" y="50"/>
                      </a:lnTo>
                      <a:lnTo>
                        <a:pt x="1300" y="41"/>
                      </a:lnTo>
                      <a:lnTo>
                        <a:pt x="1339" y="33"/>
                      </a:lnTo>
                      <a:lnTo>
                        <a:pt x="1379" y="26"/>
                      </a:lnTo>
                      <a:lnTo>
                        <a:pt x="1417" y="20"/>
                      </a:lnTo>
                      <a:lnTo>
                        <a:pt x="1457" y="14"/>
                      </a:lnTo>
                      <a:lnTo>
                        <a:pt x="1497" y="10"/>
                      </a:lnTo>
                      <a:lnTo>
                        <a:pt x="1538" y="6"/>
                      </a:lnTo>
                      <a:lnTo>
                        <a:pt x="1579" y="4"/>
                      </a:lnTo>
                      <a:lnTo>
                        <a:pt x="1620" y="2"/>
                      </a:lnTo>
                      <a:lnTo>
                        <a:pt x="1635" y="563"/>
                      </a:lnTo>
                      <a:lnTo>
                        <a:pt x="1607" y="564"/>
                      </a:lnTo>
                      <a:lnTo>
                        <a:pt x="1581" y="566"/>
                      </a:lnTo>
                      <a:lnTo>
                        <a:pt x="1554" y="568"/>
                      </a:lnTo>
                      <a:lnTo>
                        <a:pt x="1528" y="571"/>
                      </a:lnTo>
                      <a:lnTo>
                        <a:pt x="1501" y="575"/>
                      </a:lnTo>
                      <a:lnTo>
                        <a:pt x="1475" y="579"/>
                      </a:lnTo>
                      <a:lnTo>
                        <a:pt x="1449" y="583"/>
                      </a:lnTo>
                      <a:lnTo>
                        <a:pt x="1424" y="588"/>
                      </a:lnTo>
                      <a:lnTo>
                        <a:pt x="1398" y="594"/>
                      </a:lnTo>
                      <a:lnTo>
                        <a:pt x="1372" y="600"/>
                      </a:lnTo>
                      <a:lnTo>
                        <a:pt x="1348" y="607"/>
                      </a:lnTo>
                      <a:lnTo>
                        <a:pt x="1323" y="616"/>
                      </a:lnTo>
                      <a:lnTo>
                        <a:pt x="1299" y="624"/>
                      </a:lnTo>
                      <a:lnTo>
                        <a:pt x="1274" y="632"/>
                      </a:lnTo>
                      <a:lnTo>
                        <a:pt x="1251" y="641"/>
                      </a:lnTo>
                      <a:lnTo>
                        <a:pt x="1227" y="650"/>
                      </a:lnTo>
                      <a:lnTo>
                        <a:pt x="1205" y="660"/>
                      </a:lnTo>
                      <a:lnTo>
                        <a:pt x="1181" y="672"/>
                      </a:lnTo>
                      <a:lnTo>
                        <a:pt x="1159" y="683"/>
                      </a:lnTo>
                      <a:lnTo>
                        <a:pt x="1138" y="694"/>
                      </a:lnTo>
                      <a:lnTo>
                        <a:pt x="1115" y="706"/>
                      </a:lnTo>
                      <a:lnTo>
                        <a:pt x="1094" y="720"/>
                      </a:lnTo>
                      <a:lnTo>
                        <a:pt x="1073" y="732"/>
                      </a:lnTo>
                      <a:lnTo>
                        <a:pt x="1052" y="746"/>
                      </a:lnTo>
                      <a:lnTo>
                        <a:pt x="1031" y="760"/>
                      </a:lnTo>
                      <a:lnTo>
                        <a:pt x="1012" y="775"/>
                      </a:lnTo>
                      <a:lnTo>
                        <a:pt x="992" y="789"/>
                      </a:lnTo>
                      <a:lnTo>
                        <a:pt x="973" y="804"/>
                      </a:lnTo>
                      <a:lnTo>
                        <a:pt x="954" y="821"/>
                      </a:lnTo>
                      <a:lnTo>
                        <a:pt x="935" y="837"/>
                      </a:lnTo>
                      <a:lnTo>
                        <a:pt x="918" y="853"/>
                      </a:lnTo>
                      <a:lnTo>
                        <a:pt x="901" y="871"/>
                      </a:lnTo>
                      <a:lnTo>
                        <a:pt x="505" y="474"/>
                      </a:lnTo>
                      <a:close/>
                      <a:moveTo>
                        <a:pt x="1620" y="2"/>
                      </a:moveTo>
                      <a:lnTo>
                        <a:pt x="1631" y="2"/>
                      </a:lnTo>
                      <a:lnTo>
                        <a:pt x="1644" y="2"/>
                      </a:lnTo>
                      <a:lnTo>
                        <a:pt x="1657" y="0"/>
                      </a:lnTo>
                      <a:lnTo>
                        <a:pt x="1672" y="0"/>
                      </a:lnTo>
                      <a:lnTo>
                        <a:pt x="1672" y="561"/>
                      </a:lnTo>
                      <a:lnTo>
                        <a:pt x="1664" y="561"/>
                      </a:lnTo>
                      <a:lnTo>
                        <a:pt x="1655" y="561"/>
                      </a:lnTo>
                      <a:lnTo>
                        <a:pt x="1645" y="563"/>
                      </a:lnTo>
                      <a:lnTo>
                        <a:pt x="1635" y="563"/>
                      </a:lnTo>
                      <a:lnTo>
                        <a:pt x="1620" y="2"/>
                      </a:lnTo>
                      <a:close/>
                      <a:moveTo>
                        <a:pt x="1672" y="0"/>
                      </a:moveTo>
                      <a:lnTo>
                        <a:pt x="1673" y="0"/>
                      </a:lnTo>
                      <a:lnTo>
                        <a:pt x="1673" y="561"/>
                      </a:lnTo>
                      <a:lnTo>
                        <a:pt x="1672" y="561"/>
                      </a:lnTo>
                      <a:lnTo>
                        <a:pt x="1672" y="0"/>
                      </a:lnTo>
                      <a:close/>
                      <a:moveTo>
                        <a:pt x="1673" y="0"/>
                      </a:moveTo>
                      <a:lnTo>
                        <a:pt x="1716" y="2"/>
                      </a:lnTo>
                      <a:lnTo>
                        <a:pt x="1758" y="4"/>
                      </a:lnTo>
                      <a:lnTo>
                        <a:pt x="1800" y="6"/>
                      </a:lnTo>
                      <a:lnTo>
                        <a:pt x="1842" y="10"/>
                      </a:lnTo>
                      <a:lnTo>
                        <a:pt x="1884" y="15"/>
                      </a:lnTo>
                      <a:lnTo>
                        <a:pt x="1926" y="20"/>
                      </a:lnTo>
                      <a:lnTo>
                        <a:pt x="1967" y="27"/>
                      </a:lnTo>
                      <a:lnTo>
                        <a:pt x="2008" y="35"/>
                      </a:lnTo>
                      <a:lnTo>
                        <a:pt x="2049" y="44"/>
                      </a:lnTo>
                      <a:lnTo>
                        <a:pt x="2089" y="54"/>
                      </a:lnTo>
                      <a:lnTo>
                        <a:pt x="2128" y="65"/>
                      </a:lnTo>
                      <a:lnTo>
                        <a:pt x="2168" y="76"/>
                      </a:lnTo>
                      <a:lnTo>
                        <a:pt x="2207" y="89"/>
                      </a:lnTo>
                      <a:lnTo>
                        <a:pt x="2246" y="102"/>
                      </a:lnTo>
                      <a:lnTo>
                        <a:pt x="2284" y="117"/>
                      </a:lnTo>
                      <a:lnTo>
                        <a:pt x="2321" y="132"/>
                      </a:lnTo>
                      <a:lnTo>
                        <a:pt x="2359" y="148"/>
                      </a:lnTo>
                      <a:lnTo>
                        <a:pt x="2395" y="166"/>
                      </a:lnTo>
                      <a:lnTo>
                        <a:pt x="2432" y="184"/>
                      </a:lnTo>
                      <a:lnTo>
                        <a:pt x="2467" y="202"/>
                      </a:lnTo>
                      <a:lnTo>
                        <a:pt x="2502" y="223"/>
                      </a:lnTo>
                      <a:lnTo>
                        <a:pt x="2538" y="243"/>
                      </a:lnTo>
                      <a:lnTo>
                        <a:pt x="2572" y="265"/>
                      </a:lnTo>
                      <a:lnTo>
                        <a:pt x="2605" y="286"/>
                      </a:lnTo>
                      <a:lnTo>
                        <a:pt x="2638" y="310"/>
                      </a:lnTo>
                      <a:lnTo>
                        <a:pt x="2671" y="333"/>
                      </a:lnTo>
                      <a:lnTo>
                        <a:pt x="2702" y="357"/>
                      </a:lnTo>
                      <a:lnTo>
                        <a:pt x="2734" y="383"/>
                      </a:lnTo>
                      <a:lnTo>
                        <a:pt x="2765" y="408"/>
                      </a:lnTo>
                      <a:lnTo>
                        <a:pt x="2794" y="435"/>
                      </a:lnTo>
                      <a:lnTo>
                        <a:pt x="2824" y="463"/>
                      </a:lnTo>
                      <a:lnTo>
                        <a:pt x="2853" y="490"/>
                      </a:lnTo>
                      <a:lnTo>
                        <a:pt x="2455" y="885"/>
                      </a:lnTo>
                      <a:lnTo>
                        <a:pt x="2437" y="866"/>
                      </a:lnTo>
                      <a:lnTo>
                        <a:pt x="2417" y="848"/>
                      </a:lnTo>
                      <a:lnTo>
                        <a:pt x="2397" y="831"/>
                      </a:lnTo>
                      <a:lnTo>
                        <a:pt x="2378" y="813"/>
                      </a:lnTo>
                      <a:lnTo>
                        <a:pt x="2356" y="797"/>
                      </a:lnTo>
                      <a:lnTo>
                        <a:pt x="2336" y="781"/>
                      </a:lnTo>
                      <a:lnTo>
                        <a:pt x="2314" y="765"/>
                      </a:lnTo>
                      <a:lnTo>
                        <a:pt x="2292" y="750"/>
                      </a:lnTo>
                      <a:lnTo>
                        <a:pt x="2269" y="736"/>
                      </a:lnTo>
                      <a:lnTo>
                        <a:pt x="2247" y="722"/>
                      </a:lnTo>
                      <a:lnTo>
                        <a:pt x="2224" y="708"/>
                      </a:lnTo>
                      <a:lnTo>
                        <a:pt x="2201" y="695"/>
                      </a:lnTo>
                      <a:lnTo>
                        <a:pt x="2177" y="683"/>
                      </a:lnTo>
                      <a:lnTo>
                        <a:pt x="2153" y="671"/>
                      </a:lnTo>
                      <a:lnTo>
                        <a:pt x="2128" y="659"/>
                      </a:lnTo>
                      <a:lnTo>
                        <a:pt x="2104" y="648"/>
                      </a:lnTo>
                      <a:lnTo>
                        <a:pt x="2079" y="638"/>
                      </a:lnTo>
                      <a:lnTo>
                        <a:pt x="2054" y="629"/>
                      </a:lnTo>
                      <a:lnTo>
                        <a:pt x="2028" y="620"/>
                      </a:lnTo>
                      <a:lnTo>
                        <a:pt x="2002" y="611"/>
                      </a:lnTo>
                      <a:lnTo>
                        <a:pt x="1976" y="603"/>
                      </a:lnTo>
                      <a:lnTo>
                        <a:pt x="1950" y="596"/>
                      </a:lnTo>
                      <a:lnTo>
                        <a:pt x="1923" y="590"/>
                      </a:lnTo>
                      <a:lnTo>
                        <a:pt x="1895" y="584"/>
                      </a:lnTo>
                      <a:lnTo>
                        <a:pt x="1869" y="579"/>
                      </a:lnTo>
                      <a:lnTo>
                        <a:pt x="1841" y="575"/>
                      </a:lnTo>
                      <a:lnTo>
                        <a:pt x="1814" y="571"/>
                      </a:lnTo>
                      <a:lnTo>
                        <a:pt x="1786" y="568"/>
                      </a:lnTo>
                      <a:lnTo>
                        <a:pt x="1758" y="566"/>
                      </a:lnTo>
                      <a:lnTo>
                        <a:pt x="1729" y="564"/>
                      </a:lnTo>
                      <a:lnTo>
                        <a:pt x="1701" y="563"/>
                      </a:lnTo>
                      <a:lnTo>
                        <a:pt x="1673" y="561"/>
                      </a:lnTo>
                      <a:lnTo>
                        <a:pt x="1673" y="0"/>
                      </a:lnTo>
                      <a:close/>
                      <a:moveTo>
                        <a:pt x="2853" y="490"/>
                      </a:moveTo>
                      <a:lnTo>
                        <a:pt x="2880" y="519"/>
                      </a:lnTo>
                      <a:lnTo>
                        <a:pt x="2908" y="548"/>
                      </a:lnTo>
                      <a:lnTo>
                        <a:pt x="2934" y="578"/>
                      </a:lnTo>
                      <a:lnTo>
                        <a:pt x="2960" y="608"/>
                      </a:lnTo>
                      <a:lnTo>
                        <a:pt x="2985" y="640"/>
                      </a:lnTo>
                      <a:lnTo>
                        <a:pt x="3010" y="672"/>
                      </a:lnTo>
                      <a:lnTo>
                        <a:pt x="3033" y="704"/>
                      </a:lnTo>
                      <a:lnTo>
                        <a:pt x="3056" y="737"/>
                      </a:lnTo>
                      <a:lnTo>
                        <a:pt x="3078" y="771"/>
                      </a:lnTo>
                      <a:lnTo>
                        <a:pt x="3100" y="804"/>
                      </a:lnTo>
                      <a:lnTo>
                        <a:pt x="3120" y="839"/>
                      </a:lnTo>
                      <a:lnTo>
                        <a:pt x="3140" y="875"/>
                      </a:lnTo>
                      <a:lnTo>
                        <a:pt x="3159" y="910"/>
                      </a:lnTo>
                      <a:lnTo>
                        <a:pt x="3176" y="946"/>
                      </a:lnTo>
                      <a:lnTo>
                        <a:pt x="3194" y="983"/>
                      </a:lnTo>
                      <a:lnTo>
                        <a:pt x="3210" y="1019"/>
                      </a:lnTo>
                      <a:lnTo>
                        <a:pt x="3225" y="1057"/>
                      </a:lnTo>
                      <a:lnTo>
                        <a:pt x="3240" y="1095"/>
                      </a:lnTo>
                      <a:lnTo>
                        <a:pt x="3253" y="1134"/>
                      </a:lnTo>
                      <a:lnTo>
                        <a:pt x="3266" y="1172"/>
                      </a:lnTo>
                      <a:lnTo>
                        <a:pt x="3278" y="1212"/>
                      </a:lnTo>
                      <a:lnTo>
                        <a:pt x="3289" y="1252"/>
                      </a:lnTo>
                      <a:lnTo>
                        <a:pt x="3299" y="1292"/>
                      </a:lnTo>
                      <a:lnTo>
                        <a:pt x="3307" y="1332"/>
                      </a:lnTo>
                      <a:lnTo>
                        <a:pt x="3315" y="1372"/>
                      </a:lnTo>
                      <a:lnTo>
                        <a:pt x="3322" y="1414"/>
                      </a:lnTo>
                      <a:lnTo>
                        <a:pt x="3328" y="1455"/>
                      </a:lnTo>
                      <a:lnTo>
                        <a:pt x="3333" y="1497"/>
                      </a:lnTo>
                      <a:lnTo>
                        <a:pt x="3337" y="1540"/>
                      </a:lnTo>
                      <a:lnTo>
                        <a:pt x="3339" y="1581"/>
                      </a:lnTo>
                      <a:lnTo>
                        <a:pt x="3341" y="1624"/>
                      </a:lnTo>
                      <a:lnTo>
                        <a:pt x="3342" y="1667"/>
                      </a:lnTo>
                      <a:lnTo>
                        <a:pt x="2780" y="1667"/>
                      </a:lnTo>
                      <a:lnTo>
                        <a:pt x="2779" y="1639"/>
                      </a:lnTo>
                      <a:lnTo>
                        <a:pt x="2778" y="1610"/>
                      </a:lnTo>
                      <a:lnTo>
                        <a:pt x="2777" y="1583"/>
                      </a:lnTo>
                      <a:lnTo>
                        <a:pt x="2774" y="1554"/>
                      </a:lnTo>
                      <a:lnTo>
                        <a:pt x="2771" y="1526"/>
                      </a:lnTo>
                      <a:lnTo>
                        <a:pt x="2767" y="1499"/>
                      </a:lnTo>
                      <a:lnTo>
                        <a:pt x="2763" y="1471"/>
                      </a:lnTo>
                      <a:lnTo>
                        <a:pt x="2758" y="1444"/>
                      </a:lnTo>
                      <a:lnTo>
                        <a:pt x="2751" y="1417"/>
                      </a:lnTo>
                      <a:lnTo>
                        <a:pt x="2744" y="1391"/>
                      </a:lnTo>
                      <a:lnTo>
                        <a:pt x="2737" y="1364"/>
                      </a:lnTo>
                      <a:lnTo>
                        <a:pt x="2730" y="1338"/>
                      </a:lnTo>
                      <a:lnTo>
                        <a:pt x="2722" y="1312"/>
                      </a:lnTo>
                      <a:lnTo>
                        <a:pt x="2713" y="1287"/>
                      </a:lnTo>
                      <a:lnTo>
                        <a:pt x="2702" y="1261"/>
                      </a:lnTo>
                      <a:lnTo>
                        <a:pt x="2692" y="1236"/>
                      </a:lnTo>
                      <a:lnTo>
                        <a:pt x="2682" y="1211"/>
                      </a:lnTo>
                      <a:lnTo>
                        <a:pt x="2671" y="1188"/>
                      </a:lnTo>
                      <a:lnTo>
                        <a:pt x="2659" y="1163"/>
                      </a:lnTo>
                      <a:lnTo>
                        <a:pt x="2646" y="1140"/>
                      </a:lnTo>
                      <a:lnTo>
                        <a:pt x="2633" y="1116"/>
                      </a:lnTo>
                      <a:lnTo>
                        <a:pt x="2620" y="1093"/>
                      </a:lnTo>
                      <a:lnTo>
                        <a:pt x="2605" y="1070"/>
                      </a:lnTo>
                      <a:lnTo>
                        <a:pt x="2591" y="1048"/>
                      </a:lnTo>
                      <a:lnTo>
                        <a:pt x="2576" y="1027"/>
                      </a:lnTo>
                      <a:lnTo>
                        <a:pt x="2559" y="1005"/>
                      </a:lnTo>
                      <a:lnTo>
                        <a:pt x="2544" y="984"/>
                      </a:lnTo>
                      <a:lnTo>
                        <a:pt x="2527" y="963"/>
                      </a:lnTo>
                      <a:lnTo>
                        <a:pt x="2509" y="943"/>
                      </a:lnTo>
                      <a:lnTo>
                        <a:pt x="2492" y="924"/>
                      </a:lnTo>
                      <a:lnTo>
                        <a:pt x="2474" y="904"/>
                      </a:lnTo>
                      <a:lnTo>
                        <a:pt x="2455" y="885"/>
                      </a:lnTo>
                      <a:lnTo>
                        <a:pt x="2853" y="490"/>
                      </a:lnTo>
                      <a:close/>
                      <a:moveTo>
                        <a:pt x="3342" y="1667"/>
                      </a:moveTo>
                      <a:lnTo>
                        <a:pt x="3342" y="1668"/>
                      </a:lnTo>
                      <a:lnTo>
                        <a:pt x="2780" y="1668"/>
                      </a:lnTo>
                      <a:lnTo>
                        <a:pt x="2780" y="1667"/>
                      </a:lnTo>
                      <a:lnTo>
                        <a:pt x="3342" y="16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5" name="Freeform 105"/>
                <p:cNvSpPr>
                  <a:spLocks noEditPoints="1"/>
                </p:cNvSpPr>
                <p:nvPr/>
              </p:nvSpPr>
              <p:spPr bwMode="auto">
                <a:xfrm>
                  <a:off x="2065338" y="1931148"/>
                  <a:ext cx="222250" cy="219075"/>
                </a:xfrm>
                <a:custGeom>
                  <a:avLst/>
                  <a:gdLst/>
                  <a:ahLst/>
                  <a:cxnLst>
                    <a:cxn ang="0">
                      <a:pos x="9" y="1476"/>
                    </a:cxn>
                    <a:cxn ang="0">
                      <a:pos x="102" y="1078"/>
                    </a:cxn>
                    <a:cxn ang="0">
                      <a:pos x="286" y="726"/>
                    </a:cxn>
                    <a:cxn ang="0">
                      <a:pos x="861" y="910"/>
                    </a:cxn>
                    <a:cxn ang="0">
                      <a:pos x="705" y="1111"/>
                    </a:cxn>
                    <a:cxn ang="0">
                      <a:pos x="602" y="1350"/>
                    </a:cxn>
                    <a:cxn ang="0">
                      <a:pos x="562" y="1619"/>
                    </a:cxn>
                    <a:cxn ang="0">
                      <a:pos x="707" y="315"/>
                    </a:cxn>
                    <a:cxn ang="0">
                      <a:pos x="1063" y="134"/>
                    </a:cxn>
                    <a:cxn ang="0">
                      <a:pos x="1465" y="38"/>
                    </a:cxn>
                    <a:cxn ang="0">
                      <a:pos x="1562" y="592"/>
                    </a:cxn>
                    <a:cxn ang="0">
                      <a:pos x="1286" y="649"/>
                    </a:cxn>
                    <a:cxn ang="0">
                      <a:pos x="1044" y="763"/>
                    </a:cxn>
                    <a:cxn ang="0">
                      <a:pos x="1681" y="25"/>
                    </a:cxn>
                    <a:cxn ang="0">
                      <a:pos x="2155" y="17"/>
                    </a:cxn>
                    <a:cxn ang="0">
                      <a:pos x="2175" y="578"/>
                    </a:cxn>
                    <a:cxn ang="0">
                      <a:pos x="1682" y="586"/>
                    </a:cxn>
                    <a:cxn ang="0">
                      <a:pos x="2842" y="6"/>
                    </a:cxn>
                    <a:cxn ang="0">
                      <a:pos x="3062" y="57"/>
                    </a:cxn>
                    <a:cxn ang="0">
                      <a:pos x="2796" y="544"/>
                    </a:cxn>
                    <a:cxn ang="0">
                      <a:pos x="2383" y="9"/>
                    </a:cxn>
                    <a:cxn ang="0">
                      <a:pos x="3299" y="304"/>
                    </a:cxn>
                    <a:cxn ang="0">
                      <a:pos x="3340" y="515"/>
                    </a:cxn>
                    <a:cxn ang="0">
                      <a:pos x="2774" y="795"/>
                    </a:cxn>
                    <a:cxn ang="0">
                      <a:pos x="2799" y="545"/>
                    </a:cxn>
                    <a:cxn ang="0">
                      <a:pos x="3314" y="1241"/>
                    </a:cxn>
                    <a:cxn ang="0">
                      <a:pos x="2746" y="1616"/>
                    </a:cxn>
                    <a:cxn ang="0">
                      <a:pos x="2758" y="1077"/>
                    </a:cxn>
                    <a:cxn ang="0">
                      <a:pos x="3308" y="1715"/>
                    </a:cxn>
                    <a:cxn ang="0">
                      <a:pos x="3308" y="1728"/>
                    </a:cxn>
                    <a:cxn ang="0">
                      <a:pos x="3278" y="2009"/>
                    </a:cxn>
                    <a:cxn ang="0">
                      <a:pos x="3160" y="2378"/>
                    </a:cxn>
                    <a:cxn ang="0">
                      <a:pos x="2962" y="2701"/>
                    </a:cxn>
                    <a:cxn ang="0">
                      <a:pos x="2507" y="2373"/>
                    </a:cxn>
                    <a:cxn ang="0">
                      <a:pos x="2640" y="2167"/>
                    </a:cxn>
                    <a:cxn ang="0">
                      <a:pos x="2722" y="1927"/>
                    </a:cxn>
                    <a:cxn ang="0">
                      <a:pos x="2836" y="2842"/>
                    </a:cxn>
                    <a:cxn ang="0">
                      <a:pos x="2540" y="3075"/>
                    </a:cxn>
                    <a:cxn ang="0">
                      <a:pos x="2192" y="3234"/>
                    </a:cxn>
                    <a:cxn ang="0">
                      <a:pos x="1803" y="3310"/>
                    </a:cxn>
                    <a:cxn ang="0">
                      <a:pos x="1892" y="2733"/>
                    </a:cxn>
                    <a:cxn ang="0">
                      <a:pos x="2136" y="2656"/>
                    </a:cxn>
                    <a:cxn ang="0">
                      <a:pos x="2349" y="2527"/>
                    </a:cxn>
                    <a:cxn ang="0">
                      <a:pos x="1684" y="3316"/>
                    </a:cxn>
                    <a:cxn ang="0">
                      <a:pos x="1670" y="2755"/>
                    </a:cxn>
                    <a:cxn ang="0">
                      <a:pos x="1374" y="3289"/>
                    </a:cxn>
                    <a:cxn ang="0">
                      <a:pos x="983" y="3168"/>
                    </a:cxn>
                    <a:cxn ang="0">
                      <a:pos x="639" y="2959"/>
                    </a:cxn>
                    <a:cxn ang="0">
                      <a:pos x="965" y="2503"/>
                    </a:cxn>
                    <a:cxn ang="0">
                      <a:pos x="1188" y="2645"/>
                    </a:cxn>
                    <a:cxn ang="0">
                      <a:pos x="1446" y="2732"/>
                    </a:cxn>
                    <a:cxn ang="0">
                      <a:pos x="489" y="2826"/>
                    </a:cxn>
                    <a:cxn ang="0">
                      <a:pos x="241" y="2512"/>
                    </a:cxn>
                    <a:cxn ang="0">
                      <a:pos x="75" y="2144"/>
                    </a:cxn>
                    <a:cxn ang="0">
                      <a:pos x="2" y="1735"/>
                    </a:cxn>
                    <a:cxn ang="0">
                      <a:pos x="579" y="1845"/>
                    </a:cxn>
                    <a:cxn ang="0">
                      <a:pos x="659" y="2105"/>
                    </a:cxn>
                    <a:cxn ang="0">
                      <a:pos x="798" y="2332"/>
                    </a:cxn>
                    <a:cxn ang="0">
                      <a:pos x="561" y="1649"/>
                    </a:cxn>
                  </a:cxnLst>
                  <a:rect l="0" t="0" r="r" b="b"/>
                  <a:pathLst>
                    <a:path w="3342" h="3316">
                      <a:moveTo>
                        <a:pt x="0" y="1648"/>
                      </a:moveTo>
                      <a:lnTo>
                        <a:pt x="0" y="1648"/>
                      </a:lnTo>
                      <a:lnTo>
                        <a:pt x="561" y="1648"/>
                      </a:lnTo>
                      <a:lnTo>
                        <a:pt x="561" y="1648"/>
                      </a:lnTo>
                      <a:lnTo>
                        <a:pt x="0" y="1648"/>
                      </a:lnTo>
                      <a:close/>
                      <a:moveTo>
                        <a:pt x="0" y="1648"/>
                      </a:moveTo>
                      <a:lnTo>
                        <a:pt x="0" y="1604"/>
                      </a:lnTo>
                      <a:lnTo>
                        <a:pt x="2" y="1561"/>
                      </a:lnTo>
                      <a:lnTo>
                        <a:pt x="5" y="1519"/>
                      </a:lnTo>
                      <a:lnTo>
                        <a:pt x="9" y="1476"/>
                      </a:lnTo>
                      <a:lnTo>
                        <a:pt x="14" y="1435"/>
                      </a:lnTo>
                      <a:lnTo>
                        <a:pt x="19" y="1394"/>
                      </a:lnTo>
                      <a:lnTo>
                        <a:pt x="26" y="1353"/>
                      </a:lnTo>
                      <a:lnTo>
                        <a:pt x="34" y="1312"/>
                      </a:lnTo>
                      <a:lnTo>
                        <a:pt x="42" y="1272"/>
                      </a:lnTo>
                      <a:lnTo>
                        <a:pt x="53" y="1232"/>
                      </a:lnTo>
                      <a:lnTo>
                        <a:pt x="64" y="1193"/>
                      </a:lnTo>
                      <a:lnTo>
                        <a:pt x="75" y="1154"/>
                      </a:lnTo>
                      <a:lnTo>
                        <a:pt x="88" y="1115"/>
                      </a:lnTo>
                      <a:lnTo>
                        <a:pt x="102" y="1078"/>
                      </a:lnTo>
                      <a:lnTo>
                        <a:pt x="116" y="1040"/>
                      </a:lnTo>
                      <a:lnTo>
                        <a:pt x="132" y="1003"/>
                      </a:lnTo>
                      <a:lnTo>
                        <a:pt x="149" y="966"/>
                      </a:lnTo>
                      <a:lnTo>
                        <a:pt x="165" y="931"/>
                      </a:lnTo>
                      <a:lnTo>
                        <a:pt x="183" y="895"/>
                      </a:lnTo>
                      <a:lnTo>
                        <a:pt x="203" y="860"/>
                      </a:lnTo>
                      <a:lnTo>
                        <a:pt x="222" y="826"/>
                      </a:lnTo>
                      <a:lnTo>
                        <a:pt x="243" y="792"/>
                      </a:lnTo>
                      <a:lnTo>
                        <a:pt x="264" y="759"/>
                      </a:lnTo>
                      <a:lnTo>
                        <a:pt x="286" y="726"/>
                      </a:lnTo>
                      <a:lnTo>
                        <a:pt x="310" y="694"/>
                      </a:lnTo>
                      <a:lnTo>
                        <a:pt x="333" y="663"/>
                      </a:lnTo>
                      <a:lnTo>
                        <a:pt x="358" y="632"/>
                      </a:lnTo>
                      <a:lnTo>
                        <a:pt x="383" y="601"/>
                      </a:lnTo>
                      <a:lnTo>
                        <a:pt x="410" y="572"/>
                      </a:lnTo>
                      <a:lnTo>
                        <a:pt x="437" y="543"/>
                      </a:lnTo>
                      <a:lnTo>
                        <a:pt x="464" y="515"/>
                      </a:lnTo>
                      <a:lnTo>
                        <a:pt x="493" y="487"/>
                      </a:lnTo>
                      <a:lnTo>
                        <a:pt x="879" y="892"/>
                      </a:lnTo>
                      <a:lnTo>
                        <a:pt x="861" y="910"/>
                      </a:lnTo>
                      <a:lnTo>
                        <a:pt x="843" y="929"/>
                      </a:lnTo>
                      <a:lnTo>
                        <a:pt x="826" y="947"/>
                      </a:lnTo>
                      <a:lnTo>
                        <a:pt x="809" y="966"/>
                      </a:lnTo>
                      <a:lnTo>
                        <a:pt x="792" y="986"/>
                      </a:lnTo>
                      <a:lnTo>
                        <a:pt x="777" y="1005"/>
                      </a:lnTo>
                      <a:lnTo>
                        <a:pt x="761" y="1026"/>
                      </a:lnTo>
                      <a:lnTo>
                        <a:pt x="746" y="1047"/>
                      </a:lnTo>
                      <a:lnTo>
                        <a:pt x="732" y="1068"/>
                      </a:lnTo>
                      <a:lnTo>
                        <a:pt x="719" y="1090"/>
                      </a:lnTo>
                      <a:lnTo>
                        <a:pt x="705" y="1111"/>
                      </a:lnTo>
                      <a:lnTo>
                        <a:pt x="692" y="1134"/>
                      </a:lnTo>
                      <a:lnTo>
                        <a:pt x="680" y="1156"/>
                      </a:lnTo>
                      <a:lnTo>
                        <a:pt x="668" y="1180"/>
                      </a:lnTo>
                      <a:lnTo>
                        <a:pt x="657" y="1203"/>
                      </a:lnTo>
                      <a:lnTo>
                        <a:pt x="646" y="1227"/>
                      </a:lnTo>
                      <a:lnTo>
                        <a:pt x="637" y="1251"/>
                      </a:lnTo>
                      <a:lnTo>
                        <a:pt x="627" y="1276"/>
                      </a:lnTo>
                      <a:lnTo>
                        <a:pt x="618" y="1300"/>
                      </a:lnTo>
                      <a:lnTo>
                        <a:pt x="610" y="1324"/>
                      </a:lnTo>
                      <a:lnTo>
                        <a:pt x="602" y="1350"/>
                      </a:lnTo>
                      <a:lnTo>
                        <a:pt x="596" y="1377"/>
                      </a:lnTo>
                      <a:lnTo>
                        <a:pt x="589" y="1402"/>
                      </a:lnTo>
                      <a:lnTo>
                        <a:pt x="584" y="1429"/>
                      </a:lnTo>
                      <a:lnTo>
                        <a:pt x="579" y="1455"/>
                      </a:lnTo>
                      <a:lnTo>
                        <a:pt x="575" y="1482"/>
                      </a:lnTo>
                      <a:lnTo>
                        <a:pt x="570" y="1508"/>
                      </a:lnTo>
                      <a:lnTo>
                        <a:pt x="567" y="1536"/>
                      </a:lnTo>
                      <a:lnTo>
                        <a:pt x="564" y="1563"/>
                      </a:lnTo>
                      <a:lnTo>
                        <a:pt x="563" y="1591"/>
                      </a:lnTo>
                      <a:lnTo>
                        <a:pt x="562" y="1619"/>
                      </a:lnTo>
                      <a:lnTo>
                        <a:pt x="561" y="1648"/>
                      </a:lnTo>
                      <a:lnTo>
                        <a:pt x="0" y="1648"/>
                      </a:lnTo>
                      <a:close/>
                      <a:moveTo>
                        <a:pt x="493" y="487"/>
                      </a:moveTo>
                      <a:lnTo>
                        <a:pt x="521" y="461"/>
                      </a:lnTo>
                      <a:lnTo>
                        <a:pt x="551" y="434"/>
                      </a:lnTo>
                      <a:lnTo>
                        <a:pt x="581" y="409"/>
                      </a:lnTo>
                      <a:lnTo>
                        <a:pt x="611" y="384"/>
                      </a:lnTo>
                      <a:lnTo>
                        <a:pt x="643" y="361"/>
                      </a:lnTo>
                      <a:lnTo>
                        <a:pt x="675" y="337"/>
                      </a:lnTo>
                      <a:lnTo>
                        <a:pt x="707" y="315"/>
                      </a:lnTo>
                      <a:lnTo>
                        <a:pt x="740" y="293"/>
                      </a:lnTo>
                      <a:lnTo>
                        <a:pt x="774" y="273"/>
                      </a:lnTo>
                      <a:lnTo>
                        <a:pt x="808" y="252"/>
                      </a:lnTo>
                      <a:lnTo>
                        <a:pt x="843" y="233"/>
                      </a:lnTo>
                      <a:lnTo>
                        <a:pt x="879" y="215"/>
                      </a:lnTo>
                      <a:lnTo>
                        <a:pt x="915" y="196"/>
                      </a:lnTo>
                      <a:lnTo>
                        <a:pt x="950" y="180"/>
                      </a:lnTo>
                      <a:lnTo>
                        <a:pt x="987" y="164"/>
                      </a:lnTo>
                      <a:lnTo>
                        <a:pt x="1025" y="148"/>
                      </a:lnTo>
                      <a:lnTo>
                        <a:pt x="1063" y="134"/>
                      </a:lnTo>
                      <a:lnTo>
                        <a:pt x="1102" y="120"/>
                      </a:lnTo>
                      <a:lnTo>
                        <a:pt x="1140" y="108"/>
                      </a:lnTo>
                      <a:lnTo>
                        <a:pt x="1179" y="95"/>
                      </a:lnTo>
                      <a:lnTo>
                        <a:pt x="1219" y="85"/>
                      </a:lnTo>
                      <a:lnTo>
                        <a:pt x="1259" y="75"/>
                      </a:lnTo>
                      <a:lnTo>
                        <a:pt x="1300" y="66"/>
                      </a:lnTo>
                      <a:lnTo>
                        <a:pt x="1341" y="58"/>
                      </a:lnTo>
                      <a:lnTo>
                        <a:pt x="1381" y="49"/>
                      </a:lnTo>
                      <a:lnTo>
                        <a:pt x="1423" y="43"/>
                      </a:lnTo>
                      <a:lnTo>
                        <a:pt x="1465" y="38"/>
                      </a:lnTo>
                      <a:lnTo>
                        <a:pt x="1508" y="33"/>
                      </a:lnTo>
                      <a:lnTo>
                        <a:pt x="1550" y="30"/>
                      </a:lnTo>
                      <a:lnTo>
                        <a:pt x="1594" y="28"/>
                      </a:lnTo>
                      <a:lnTo>
                        <a:pt x="1637" y="26"/>
                      </a:lnTo>
                      <a:lnTo>
                        <a:pt x="1681" y="25"/>
                      </a:lnTo>
                      <a:lnTo>
                        <a:pt x="1681" y="586"/>
                      </a:lnTo>
                      <a:lnTo>
                        <a:pt x="1650" y="587"/>
                      </a:lnTo>
                      <a:lnTo>
                        <a:pt x="1622" y="588"/>
                      </a:lnTo>
                      <a:lnTo>
                        <a:pt x="1592" y="589"/>
                      </a:lnTo>
                      <a:lnTo>
                        <a:pt x="1562" y="592"/>
                      </a:lnTo>
                      <a:lnTo>
                        <a:pt x="1534" y="595"/>
                      </a:lnTo>
                      <a:lnTo>
                        <a:pt x="1505" y="598"/>
                      </a:lnTo>
                      <a:lnTo>
                        <a:pt x="1476" y="602"/>
                      </a:lnTo>
                      <a:lnTo>
                        <a:pt x="1449" y="607"/>
                      </a:lnTo>
                      <a:lnTo>
                        <a:pt x="1421" y="613"/>
                      </a:lnTo>
                      <a:lnTo>
                        <a:pt x="1394" y="619"/>
                      </a:lnTo>
                      <a:lnTo>
                        <a:pt x="1366" y="626"/>
                      </a:lnTo>
                      <a:lnTo>
                        <a:pt x="1340" y="633"/>
                      </a:lnTo>
                      <a:lnTo>
                        <a:pt x="1313" y="641"/>
                      </a:lnTo>
                      <a:lnTo>
                        <a:pt x="1286" y="649"/>
                      </a:lnTo>
                      <a:lnTo>
                        <a:pt x="1261" y="658"/>
                      </a:lnTo>
                      <a:lnTo>
                        <a:pt x="1235" y="668"/>
                      </a:lnTo>
                      <a:lnTo>
                        <a:pt x="1210" y="678"/>
                      </a:lnTo>
                      <a:lnTo>
                        <a:pt x="1185" y="689"/>
                      </a:lnTo>
                      <a:lnTo>
                        <a:pt x="1161" y="700"/>
                      </a:lnTo>
                      <a:lnTo>
                        <a:pt x="1136" y="711"/>
                      </a:lnTo>
                      <a:lnTo>
                        <a:pt x="1113" y="724"/>
                      </a:lnTo>
                      <a:lnTo>
                        <a:pt x="1089" y="737"/>
                      </a:lnTo>
                      <a:lnTo>
                        <a:pt x="1067" y="750"/>
                      </a:lnTo>
                      <a:lnTo>
                        <a:pt x="1044" y="763"/>
                      </a:lnTo>
                      <a:lnTo>
                        <a:pt x="1022" y="779"/>
                      </a:lnTo>
                      <a:lnTo>
                        <a:pt x="1000" y="793"/>
                      </a:lnTo>
                      <a:lnTo>
                        <a:pt x="979" y="808"/>
                      </a:lnTo>
                      <a:lnTo>
                        <a:pt x="959" y="825"/>
                      </a:lnTo>
                      <a:lnTo>
                        <a:pt x="938" y="841"/>
                      </a:lnTo>
                      <a:lnTo>
                        <a:pt x="918" y="857"/>
                      </a:lnTo>
                      <a:lnTo>
                        <a:pt x="898" y="875"/>
                      </a:lnTo>
                      <a:lnTo>
                        <a:pt x="879" y="892"/>
                      </a:lnTo>
                      <a:lnTo>
                        <a:pt x="493" y="487"/>
                      </a:lnTo>
                      <a:close/>
                      <a:moveTo>
                        <a:pt x="1681" y="25"/>
                      </a:moveTo>
                      <a:lnTo>
                        <a:pt x="1682" y="25"/>
                      </a:lnTo>
                      <a:lnTo>
                        <a:pt x="1682" y="586"/>
                      </a:lnTo>
                      <a:lnTo>
                        <a:pt x="1681" y="586"/>
                      </a:lnTo>
                      <a:lnTo>
                        <a:pt x="1681" y="25"/>
                      </a:lnTo>
                      <a:close/>
                      <a:moveTo>
                        <a:pt x="1682" y="25"/>
                      </a:moveTo>
                      <a:lnTo>
                        <a:pt x="1786" y="25"/>
                      </a:lnTo>
                      <a:lnTo>
                        <a:pt x="1885" y="24"/>
                      </a:lnTo>
                      <a:lnTo>
                        <a:pt x="1979" y="22"/>
                      </a:lnTo>
                      <a:lnTo>
                        <a:pt x="2069" y="20"/>
                      </a:lnTo>
                      <a:lnTo>
                        <a:pt x="2155" y="17"/>
                      </a:lnTo>
                      <a:lnTo>
                        <a:pt x="2235" y="15"/>
                      </a:lnTo>
                      <a:lnTo>
                        <a:pt x="2311" y="12"/>
                      </a:lnTo>
                      <a:lnTo>
                        <a:pt x="2383" y="9"/>
                      </a:lnTo>
                      <a:lnTo>
                        <a:pt x="2404" y="570"/>
                      </a:lnTo>
                      <a:lnTo>
                        <a:pt x="2369" y="571"/>
                      </a:lnTo>
                      <a:lnTo>
                        <a:pt x="2333" y="573"/>
                      </a:lnTo>
                      <a:lnTo>
                        <a:pt x="2296" y="574"/>
                      </a:lnTo>
                      <a:lnTo>
                        <a:pt x="2257" y="575"/>
                      </a:lnTo>
                      <a:lnTo>
                        <a:pt x="2217" y="577"/>
                      </a:lnTo>
                      <a:lnTo>
                        <a:pt x="2175" y="578"/>
                      </a:lnTo>
                      <a:lnTo>
                        <a:pt x="2132" y="580"/>
                      </a:lnTo>
                      <a:lnTo>
                        <a:pt x="2088" y="581"/>
                      </a:lnTo>
                      <a:lnTo>
                        <a:pt x="2043" y="582"/>
                      </a:lnTo>
                      <a:lnTo>
                        <a:pt x="1996" y="583"/>
                      </a:lnTo>
                      <a:lnTo>
                        <a:pt x="1947" y="584"/>
                      </a:lnTo>
                      <a:lnTo>
                        <a:pt x="1897" y="585"/>
                      </a:lnTo>
                      <a:lnTo>
                        <a:pt x="1846" y="585"/>
                      </a:lnTo>
                      <a:lnTo>
                        <a:pt x="1793" y="586"/>
                      </a:lnTo>
                      <a:lnTo>
                        <a:pt x="1738" y="586"/>
                      </a:lnTo>
                      <a:lnTo>
                        <a:pt x="1682" y="586"/>
                      </a:lnTo>
                      <a:lnTo>
                        <a:pt x="1682" y="25"/>
                      </a:lnTo>
                      <a:close/>
                      <a:moveTo>
                        <a:pt x="2383" y="9"/>
                      </a:moveTo>
                      <a:lnTo>
                        <a:pt x="2461" y="6"/>
                      </a:lnTo>
                      <a:lnTo>
                        <a:pt x="2536" y="3"/>
                      </a:lnTo>
                      <a:lnTo>
                        <a:pt x="2605" y="1"/>
                      </a:lnTo>
                      <a:lnTo>
                        <a:pt x="2671" y="0"/>
                      </a:lnTo>
                      <a:lnTo>
                        <a:pt x="2732" y="1"/>
                      </a:lnTo>
                      <a:lnTo>
                        <a:pt x="2788" y="2"/>
                      </a:lnTo>
                      <a:lnTo>
                        <a:pt x="2816" y="4"/>
                      </a:lnTo>
                      <a:lnTo>
                        <a:pt x="2842" y="6"/>
                      </a:lnTo>
                      <a:lnTo>
                        <a:pt x="2867" y="8"/>
                      </a:lnTo>
                      <a:lnTo>
                        <a:pt x="2891" y="11"/>
                      </a:lnTo>
                      <a:lnTo>
                        <a:pt x="2916" y="14"/>
                      </a:lnTo>
                      <a:lnTo>
                        <a:pt x="2938" y="18"/>
                      </a:lnTo>
                      <a:lnTo>
                        <a:pt x="2961" y="23"/>
                      </a:lnTo>
                      <a:lnTo>
                        <a:pt x="2982" y="28"/>
                      </a:lnTo>
                      <a:lnTo>
                        <a:pt x="3003" y="34"/>
                      </a:lnTo>
                      <a:lnTo>
                        <a:pt x="3023" y="40"/>
                      </a:lnTo>
                      <a:lnTo>
                        <a:pt x="3042" y="48"/>
                      </a:lnTo>
                      <a:lnTo>
                        <a:pt x="3062" y="57"/>
                      </a:lnTo>
                      <a:lnTo>
                        <a:pt x="3080" y="65"/>
                      </a:lnTo>
                      <a:lnTo>
                        <a:pt x="3099" y="75"/>
                      </a:lnTo>
                      <a:lnTo>
                        <a:pt x="3116" y="85"/>
                      </a:lnTo>
                      <a:lnTo>
                        <a:pt x="3133" y="97"/>
                      </a:lnTo>
                      <a:lnTo>
                        <a:pt x="3151" y="110"/>
                      </a:lnTo>
                      <a:lnTo>
                        <a:pt x="3167" y="123"/>
                      </a:lnTo>
                      <a:lnTo>
                        <a:pt x="3183" y="137"/>
                      </a:lnTo>
                      <a:lnTo>
                        <a:pt x="3199" y="153"/>
                      </a:lnTo>
                      <a:lnTo>
                        <a:pt x="2799" y="545"/>
                      </a:lnTo>
                      <a:lnTo>
                        <a:pt x="2796" y="544"/>
                      </a:lnTo>
                      <a:lnTo>
                        <a:pt x="2791" y="543"/>
                      </a:lnTo>
                      <a:lnTo>
                        <a:pt x="2783" y="543"/>
                      </a:lnTo>
                      <a:lnTo>
                        <a:pt x="2773" y="544"/>
                      </a:lnTo>
                      <a:lnTo>
                        <a:pt x="2742" y="546"/>
                      </a:lnTo>
                      <a:lnTo>
                        <a:pt x="2700" y="550"/>
                      </a:lnTo>
                      <a:lnTo>
                        <a:pt x="2646" y="555"/>
                      </a:lnTo>
                      <a:lnTo>
                        <a:pt x="2580" y="561"/>
                      </a:lnTo>
                      <a:lnTo>
                        <a:pt x="2499" y="566"/>
                      </a:lnTo>
                      <a:lnTo>
                        <a:pt x="2404" y="570"/>
                      </a:lnTo>
                      <a:lnTo>
                        <a:pt x="2383" y="9"/>
                      </a:lnTo>
                      <a:close/>
                      <a:moveTo>
                        <a:pt x="3199" y="153"/>
                      </a:moveTo>
                      <a:lnTo>
                        <a:pt x="3214" y="169"/>
                      </a:lnTo>
                      <a:lnTo>
                        <a:pt x="3227" y="184"/>
                      </a:lnTo>
                      <a:lnTo>
                        <a:pt x="3241" y="200"/>
                      </a:lnTo>
                      <a:lnTo>
                        <a:pt x="3252" y="217"/>
                      </a:lnTo>
                      <a:lnTo>
                        <a:pt x="3263" y="234"/>
                      </a:lnTo>
                      <a:lnTo>
                        <a:pt x="3273" y="250"/>
                      </a:lnTo>
                      <a:lnTo>
                        <a:pt x="3283" y="268"/>
                      </a:lnTo>
                      <a:lnTo>
                        <a:pt x="3291" y="286"/>
                      </a:lnTo>
                      <a:lnTo>
                        <a:pt x="3299" y="304"/>
                      </a:lnTo>
                      <a:lnTo>
                        <a:pt x="3306" y="323"/>
                      </a:lnTo>
                      <a:lnTo>
                        <a:pt x="3312" y="342"/>
                      </a:lnTo>
                      <a:lnTo>
                        <a:pt x="3317" y="362"/>
                      </a:lnTo>
                      <a:lnTo>
                        <a:pt x="3322" y="382"/>
                      </a:lnTo>
                      <a:lnTo>
                        <a:pt x="3326" y="402"/>
                      </a:lnTo>
                      <a:lnTo>
                        <a:pt x="3331" y="424"/>
                      </a:lnTo>
                      <a:lnTo>
                        <a:pt x="3334" y="445"/>
                      </a:lnTo>
                      <a:lnTo>
                        <a:pt x="3336" y="468"/>
                      </a:lnTo>
                      <a:lnTo>
                        <a:pt x="3339" y="491"/>
                      </a:lnTo>
                      <a:lnTo>
                        <a:pt x="3340" y="515"/>
                      </a:lnTo>
                      <a:lnTo>
                        <a:pt x="3341" y="539"/>
                      </a:lnTo>
                      <a:lnTo>
                        <a:pt x="3342" y="591"/>
                      </a:lnTo>
                      <a:lnTo>
                        <a:pt x="3342" y="645"/>
                      </a:lnTo>
                      <a:lnTo>
                        <a:pt x="3340" y="703"/>
                      </a:lnTo>
                      <a:lnTo>
                        <a:pt x="3338" y="766"/>
                      </a:lnTo>
                      <a:lnTo>
                        <a:pt x="3335" y="831"/>
                      </a:lnTo>
                      <a:lnTo>
                        <a:pt x="3331" y="901"/>
                      </a:lnTo>
                      <a:lnTo>
                        <a:pt x="2769" y="873"/>
                      </a:lnTo>
                      <a:lnTo>
                        <a:pt x="2771" y="832"/>
                      </a:lnTo>
                      <a:lnTo>
                        <a:pt x="2774" y="795"/>
                      </a:lnTo>
                      <a:lnTo>
                        <a:pt x="2777" y="760"/>
                      </a:lnTo>
                      <a:lnTo>
                        <a:pt x="2780" y="729"/>
                      </a:lnTo>
                      <a:lnTo>
                        <a:pt x="2787" y="674"/>
                      </a:lnTo>
                      <a:lnTo>
                        <a:pt x="2793" y="629"/>
                      </a:lnTo>
                      <a:lnTo>
                        <a:pt x="2798" y="595"/>
                      </a:lnTo>
                      <a:lnTo>
                        <a:pt x="2801" y="570"/>
                      </a:lnTo>
                      <a:lnTo>
                        <a:pt x="2802" y="561"/>
                      </a:lnTo>
                      <a:lnTo>
                        <a:pt x="2802" y="553"/>
                      </a:lnTo>
                      <a:lnTo>
                        <a:pt x="2801" y="548"/>
                      </a:lnTo>
                      <a:lnTo>
                        <a:pt x="2799" y="545"/>
                      </a:lnTo>
                      <a:lnTo>
                        <a:pt x="3199" y="153"/>
                      </a:lnTo>
                      <a:close/>
                      <a:moveTo>
                        <a:pt x="3331" y="901"/>
                      </a:moveTo>
                      <a:lnTo>
                        <a:pt x="3328" y="939"/>
                      </a:lnTo>
                      <a:lnTo>
                        <a:pt x="3326" y="978"/>
                      </a:lnTo>
                      <a:lnTo>
                        <a:pt x="3324" y="1017"/>
                      </a:lnTo>
                      <a:lnTo>
                        <a:pt x="3322" y="1059"/>
                      </a:lnTo>
                      <a:lnTo>
                        <a:pt x="3320" y="1102"/>
                      </a:lnTo>
                      <a:lnTo>
                        <a:pt x="3318" y="1147"/>
                      </a:lnTo>
                      <a:lnTo>
                        <a:pt x="3316" y="1193"/>
                      </a:lnTo>
                      <a:lnTo>
                        <a:pt x="3314" y="1241"/>
                      </a:lnTo>
                      <a:lnTo>
                        <a:pt x="3313" y="1290"/>
                      </a:lnTo>
                      <a:lnTo>
                        <a:pt x="3311" y="1341"/>
                      </a:lnTo>
                      <a:lnTo>
                        <a:pt x="3310" y="1393"/>
                      </a:lnTo>
                      <a:lnTo>
                        <a:pt x="3309" y="1446"/>
                      </a:lnTo>
                      <a:lnTo>
                        <a:pt x="3308" y="1502"/>
                      </a:lnTo>
                      <a:lnTo>
                        <a:pt x="3308" y="1558"/>
                      </a:lnTo>
                      <a:lnTo>
                        <a:pt x="3308" y="1616"/>
                      </a:lnTo>
                      <a:lnTo>
                        <a:pt x="3309" y="1676"/>
                      </a:lnTo>
                      <a:lnTo>
                        <a:pt x="2747" y="1680"/>
                      </a:lnTo>
                      <a:lnTo>
                        <a:pt x="2746" y="1616"/>
                      </a:lnTo>
                      <a:lnTo>
                        <a:pt x="2746" y="1553"/>
                      </a:lnTo>
                      <a:lnTo>
                        <a:pt x="2747" y="1493"/>
                      </a:lnTo>
                      <a:lnTo>
                        <a:pt x="2747" y="1434"/>
                      </a:lnTo>
                      <a:lnTo>
                        <a:pt x="2748" y="1378"/>
                      </a:lnTo>
                      <a:lnTo>
                        <a:pt x="2749" y="1322"/>
                      </a:lnTo>
                      <a:lnTo>
                        <a:pt x="2751" y="1269"/>
                      </a:lnTo>
                      <a:lnTo>
                        <a:pt x="2752" y="1218"/>
                      </a:lnTo>
                      <a:lnTo>
                        <a:pt x="2754" y="1169"/>
                      </a:lnTo>
                      <a:lnTo>
                        <a:pt x="2756" y="1123"/>
                      </a:lnTo>
                      <a:lnTo>
                        <a:pt x="2758" y="1077"/>
                      </a:lnTo>
                      <a:lnTo>
                        <a:pt x="2761" y="1033"/>
                      </a:lnTo>
                      <a:lnTo>
                        <a:pt x="2763" y="991"/>
                      </a:lnTo>
                      <a:lnTo>
                        <a:pt x="2765" y="949"/>
                      </a:lnTo>
                      <a:lnTo>
                        <a:pt x="2767" y="910"/>
                      </a:lnTo>
                      <a:lnTo>
                        <a:pt x="2769" y="873"/>
                      </a:lnTo>
                      <a:lnTo>
                        <a:pt x="3331" y="901"/>
                      </a:lnTo>
                      <a:close/>
                      <a:moveTo>
                        <a:pt x="3309" y="1676"/>
                      </a:moveTo>
                      <a:lnTo>
                        <a:pt x="3309" y="1690"/>
                      </a:lnTo>
                      <a:lnTo>
                        <a:pt x="3309" y="1703"/>
                      </a:lnTo>
                      <a:lnTo>
                        <a:pt x="3308" y="1715"/>
                      </a:lnTo>
                      <a:lnTo>
                        <a:pt x="3308" y="1727"/>
                      </a:lnTo>
                      <a:lnTo>
                        <a:pt x="2746" y="1718"/>
                      </a:lnTo>
                      <a:lnTo>
                        <a:pt x="2746" y="1708"/>
                      </a:lnTo>
                      <a:lnTo>
                        <a:pt x="2747" y="1699"/>
                      </a:lnTo>
                      <a:lnTo>
                        <a:pt x="2747" y="1690"/>
                      </a:lnTo>
                      <a:lnTo>
                        <a:pt x="2747" y="1680"/>
                      </a:lnTo>
                      <a:lnTo>
                        <a:pt x="3309" y="1676"/>
                      </a:lnTo>
                      <a:close/>
                      <a:moveTo>
                        <a:pt x="3308" y="1727"/>
                      </a:moveTo>
                      <a:lnTo>
                        <a:pt x="3308" y="1732"/>
                      </a:lnTo>
                      <a:lnTo>
                        <a:pt x="3308" y="1728"/>
                      </a:lnTo>
                      <a:lnTo>
                        <a:pt x="3027" y="1722"/>
                      </a:lnTo>
                      <a:lnTo>
                        <a:pt x="3308" y="1727"/>
                      </a:lnTo>
                      <a:close/>
                      <a:moveTo>
                        <a:pt x="3308" y="1728"/>
                      </a:moveTo>
                      <a:lnTo>
                        <a:pt x="3307" y="1769"/>
                      </a:lnTo>
                      <a:lnTo>
                        <a:pt x="3305" y="1810"/>
                      </a:lnTo>
                      <a:lnTo>
                        <a:pt x="3301" y="1851"/>
                      </a:lnTo>
                      <a:lnTo>
                        <a:pt x="3297" y="1891"/>
                      </a:lnTo>
                      <a:lnTo>
                        <a:pt x="3292" y="1930"/>
                      </a:lnTo>
                      <a:lnTo>
                        <a:pt x="3286" y="1970"/>
                      </a:lnTo>
                      <a:lnTo>
                        <a:pt x="3278" y="2009"/>
                      </a:lnTo>
                      <a:lnTo>
                        <a:pt x="3270" y="2048"/>
                      </a:lnTo>
                      <a:lnTo>
                        <a:pt x="3262" y="2086"/>
                      </a:lnTo>
                      <a:lnTo>
                        <a:pt x="3252" y="2124"/>
                      </a:lnTo>
                      <a:lnTo>
                        <a:pt x="3242" y="2162"/>
                      </a:lnTo>
                      <a:lnTo>
                        <a:pt x="3230" y="2199"/>
                      </a:lnTo>
                      <a:lnTo>
                        <a:pt x="3217" y="2235"/>
                      </a:lnTo>
                      <a:lnTo>
                        <a:pt x="3205" y="2272"/>
                      </a:lnTo>
                      <a:lnTo>
                        <a:pt x="3191" y="2308"/>
                      </a:lnTo>
                      <a:lnTo>
                        <a:pt x="3176" y="2343"/>
                      </a:lnTo>
                      <a:lnTo>
                        <a:pt x="3160" y="2378"/>
                      </a:lnTo>
                      <a:lnTo>
                        <a:pt x="3144" y="2413"/>
                      </a:lnTo>
                      <a:lnTo>
                        <a:pt x="3126" y="2448"/>
                      </a:lnTo>
                      <a:lnTo>
                        <a:pt x="3109" y="2481"/>
                      </a:lnTo>
                      <a:lnTo>
                        <a:pt x="3089" y="2514"/>
                      </a:lnTo>
                      <a:lnTo>
                        <a:pt x="3070" y="2546"/>
                      </a:lnTo>
                      <a:lnTo>
                        <a:pt x="3050" y="2578"/>
                      </a:lnTo>
                      <a:lnTo>
                        <a:pt x="3029" y="2610"/>
                      </a:lnTo>
                      <a:lnTo>
                        <a:pt x="3008" y="2641"/>
                      </a:lnTo>
                      <a:lnTo>
                        <a:pt x="2985" y="2672"/>
                      </a:lnTo>
                      <a:lnTo>
                        <a:pt x="2962" y="2701"/>
                      </a:lnTo>
                      <a:lnTo>
                        <a:pt x="2938" y="2731"/>
                      </a:lnTo>
                      <a:lnTo>
                        <a:pt x="2914" y="2760"/>
                      </a:lnTo>
                      <a:lnTo>
                        <a:pt x="2888" y="2788"/>
                      </a:lnTo>
                      <a:lnTo>
                        <a:pt x="2863" y="2816"/>
                      </a:lnTo>
                      <a:lnTo>
                        <a:pt x="2836" y="2842"/>
                      </a:lnTo>
                      <a:lnTo>
                        <a:pt x="2442" y="2445"/>
                      </a:lnTo>
                      <a:lnTo>
                        <a:pt x="2458" y="2428"/>
                      </a:lnTo>
                      <a:lnTo>
                        <a:pt x="2476" y="2411"/>
                      </a:lnTo>
                      <a:lnTo>
                        <a:pt x="2491" y="2392"/>
                      </a:lnTo>
                      <a:lnTo>
                        <a:pt x="2507" y="2373"/>
                      </a:lnTo>
                      <a:lnTo>
                        <a:pt x="2523" y="2355"/>
                      </a:lnTo>
                      <a:lnTo>
                        <a:pt x="2538" y="2335"/>
                      </a:lnTo>
                      <a:lnTo>
                        <a:pt x="2552" y="2315"/>
                      </a:lnTo>
                      <a:lnTo>
                        <a:pt x="2566" y="2296"/>
                      </a:lnTo>
                      <a:lnTo>
                        <a:pt x="2580" y="2275"/>
                      </a:lnTo>
                      <a:lnTo>
                        <a:pt x="2593" y="2254"/>
                      </a:lnTo>
                      <a:lnTo>
                        <a:pt x="2605" y="2232"/>
                      </a:lnTo>
                      <a:lnTo>
                        <a:pt x="2618" y="2211"/>
                      </a:lnTo>
                      <a:lnTo>
                        <a:pt x="2629" y="2189"/>
                      </a:lnTo>
                      <a:lnTo>
                        <a:pt x="2640" y="2167"/>
                      </a:lnTo>
                      <a:lnTo>
                        <a:pt x="2650" y="2145"/>
                      </a:lnTo>
                      <a:lnTo>
                        <a:pt x="2660" y="2121"/>
                      </a:lnTo>
                      <a:lnTo>
                        <a:pt x="2671" y="2098"/>
                      </a:lnTo>
                      <a:lnTo>
                        <a:pt x="2680" y="2074"/>
                      </a:lnTo>
                      <a:lnTo>
                        <a:pt x="2688" y="2051"/>
                      </a:lnTo>
                      <a:lnTo>
                        <a:pt x="2696" y="2026"/>
                      </a:lnTo>
                      <a:lnTo>
                        <a:pt x="2703" y="2003"/>
                      </a:lnTo>
                      <a:lnTo>
                        <a:pt x="2710" y="1977"/>
                      </a:lnTo>
                      <a:lnTo>
                        <a:pt x="2717" y="1953"/>
                      </a:lnTo>
                      <a:lnTo>
                        <a:pt x="2722" y="1927"/>
                      </a:lnTo>
                      <a:lnTo>
                        <a:pt x="2727" y="1902"/>
                      </a:lnTo>
                      <a:lnTo>
                        <a:pt x="2732" y="1876"/>
                      </a:lnTo>
                      <a:lnTo>
                        <a:pt x="2736" y="1851"/>
                      </a:lnTo>
                      <a:lnTo>
                        <a:pt x="2739" y="1824"/>
                      </a:lnTo>
                      <a:lnTo>
                        <a:pt x="2742" y="1798"/>
                      </a:lnTo>
                      <a:lnTo>
                        <a:pt x="2744" y="1771"/>
                      </a:lnTo>
                      <a:lnTo>
                        <a:pt x="2745" y="1744"/>
                      </a:lnTo>
                      <a:lnTo>
                        <a:pt x="2746" y="1717"/>
                      </a:lnTo>
                      <a:lnTo>
                        <a:pt x="3308" y="1728"/>
                      </a:lnTo>
                      <a:close/>
                      <a:moveTo>
                        <a:pt x="2836" y="2842"/>
                      </a:moveTo>
                      <a:lnTo>
                        <a:pt x="2810" y="2869"/>
                      </a:lnTo>
                      <a:lnTo>
                        <a:pt x="2782" y="2894"/>
                      </a:lnTo>
                      <a:lnTo>
                        <a:pt x="2753" y="2919"/>
                      </a:lnTo>
                      <a:lnTo>
                        <a:pt x="2725" y="2943"/>
                      </a:lnTo>
                      <a:lnTo>
                        <a:pt x="2695" y="2967"/>
                      </a:lnTo>
                      <a:lnTo>
                        <a:pt x="2666" y="2990"/>
                      </a:lnTo>
                      <a:lnTo>
                        <a:pt x="2635" y="3013"/>
                      </a:lnTo>
                      <a:lnTo>
                        <a:pt x="2604" y="3034"/>
                      </a:lnTo>
                      <a:lnTo>
                        <a:pt x="2573" y="3054"/>
                      </a:lnTo>
                      <a:lnTo>
                        <a:pt x="2540" y="3075"/>
                      </a:lnTo>
                      <a:lnTo>
                        <a:pt x="2507" y="3094"/>
                      </a:lnTo>
                      <a:lnTo>
                        <a:pt x="2474" y="3113"/>
                      </a:lnTo>
                      <a:lnTo>
                        <a:pt x="2441" y="3131"/>
                      </a:lnTo>
                      <a:lnTo>
                        <a:pt x="2406" y="3148"/>
                      </a:lnTo>
                      <a:lnTo>
                        <a:pt x="2371" y="3165"/>
                      </a:lnTo>
                      <a:lnTo>
                        <a:pt x="2337" y="3180"/>
                      </a:lnTo>
                      <a:lnTo>
                        <a:pt x="2301" y="3194"/>
                      </a:lnTo>
                      <a:lnTo>
                        <a:pt x="2265" y="3208"/>
                      </a:lnTo>
                      <a:lnTo>
                        <a:pt x="2228" y="3222"/>
                      </a:lnTo>
                      <a:lnTo>
                        <a:pt x="2192" y="3234"/>
                      </a:lnTo>
                      <a:lnTo>
                        <a:pt x="2155" y="3246"/>
                      </a:lnTo>
                      <a:lnTo>
                        <a:pt x="2117" y="3256"/>
                      </a:lnTo>
                      <a:lnTo>
                        <a:pt x="2079" y="3267"/>
                      </a:lnTo>
                      <a:lnTo>
                        <a:pt x="2040" y="3275"/>
                      </a:lnTo>
                      <a:lnTo>
                        <a:pt x="2002" y="3283"/>
                      </a:lnTo>
                      <a:lnTo>
                        <a:pt x="1963" y="3290"/>
                      </a:lnTo>
                      <a:lnTo>
                        <a:pt x="1924" y="3297"/>
                      </a:lnTo>
                      <a:lnTo>
                        <a:pt x="1884" y="3302"/>
                      </a:lnTo>
                      <a:lnTo>
                        <a:pt x="1843" y="3306"/>
                      </a:lnTo>
                      <a:lnTo>
                        <a:pt x="1803" y="3310"/>
                      </a:lnTo>
                      <a:lnTo>
                        <a:pt x="1763" y="3312"/>
                      </a:lnTo>
                      <a:lnTo>
                        <a:pt x="1722" y="3315"/>
                      </a:lnTo>
                      <a:lnTo>
                        <a:pt x="1706" y="2754"/>
                      </a:lnTo>
                      <a:lnTo>
                        <a:pt x="1733" y="2752"/>
                      </a:lnTo>
                      <a:lnTo>
                        <a:pt x="1760" y="2750"/>
                      </a:lnTo>
                      <a:lnTo>
                        <a:pt x="1787" y="2748"/>
                      </a:lnTo>
                      <a:lnTo>
                        <a:pt x="1814" y="2745"/>
                      </a:lnTo>
                      <a:lnTo>
                        <a:pt x="1840" y="2742"/>
                      </a:lnTo>
                      <a:lnTo>
                        <a:pt x="1867" y="2738"/>
                      </a:lnTo>
                      <a:lnTo>
                        <a:pt x="1892" y="2733"/>
                      </a:lnTo>
                      <a:lnTo>
                        <a:pt x="1918" y="2728"/>
                      </a:lnTo>
                      <a:lnTo>
                        <a:pt x="1943" y="2722"/>
                      </a:lnTo>
                      <a:lnTo>
                        <a:pt x="1969" y="2716"/>
                      </a:lnTo>
                      <a:lnTo>
                        <a:pt x="1993" y="2709"/>
                      </a:lnTo>
                      <a:lnTo>
                        <a:pt x="2018" y="2701"/>
                      </a:lnTo>
                      <a:lnTo>
                        <a:pt x="2042" y="2693"/>
                      </a:lnTo>
                      <a:lnTo>
                        <a:pt x="2067" y="2684"/>
                      </a:lnTo>
                      <a:lnTo>
                        <a:pt x="2090" y="2675"/>
                      </a:lnTo>
                      <a:lnTo>
                        <a:pt x="2114" y="2666"/>
                      </a:lnTo>
                      <a:lnTo>
                        <a:pt x="2136" y="2656"/>
                      </a:lnTo>
                      <a:lnTo>
                        <a:pt x="2160" y="2644"/>
                      </a:lnTo>
                      <a:lnTo>
                        <a:pt x="2182" y="2633"/>
                      </a:lnTo>
                      <a:lnTo>
                        <a:pt x="2204" y="2622"/>
                      </a:lnTo>
                      <a:lnTo>
                        <a:pt x="2226" y="2610"/>
                      </a:lnTo>
                      <a:lnTo>
                        <a:pt x="2248" y="2597"/>
                      </a:lnTo>
                      <a:lnTo>
                        <a:pt x="2268" y="2584"/>
                      </a:lnTo>
                      <a:lnTo>
                        <a:pt x="2290" y="2570"/>
                      </a:lnTo>
                      <a:lnTo>
                        <a:pt x="2310" y="2557"/>
                      </a:lnTo>
                      <a:lnTo>
                        <a:pt x="2329" y="2542"/>
                      </a:lnTo>
                      <a:lnTo>
                        <a:pt x="2349" y="2527"/>
                      </a:lnTo>
                      <a:lnTo>
                        <a:pt x="2368" y="2512"/>
                      </a:lnTo>
                      <a:lnTo>
                        <a:pt x="2388" y="2495"/>
                      </a:lnTo>
                      <a:lnTo>
                        <a:pt x="2406" y="2479"/>
                      </a:lnTo>
                      <a:lnTo>
                        <a:pt x="2423" y="2463"/>
                      </a:lnTo>
                      <a:lnTo>
                        <a:pt x="2442" y="2445"/>
                      </a:lnTo>
                      <a:lnTo>
                        <a:pt x="2836" y="2842"/>
                      </a:lnTo>
                      <a:close/>
                      <a:moveTo>
                        <a:pt x="1722" y="3315"/>
                      </a:moveTo>
                      <a:lnTo>
                        <a:pt x="1710" y="3315"/>
                      </a:lnTo>
                      <a:lnTo>
                        <a:pt x="1697" y="3315"/>
                      </a:lnTo>
                      <a:lnTo>
                        <a:pt x="1684" y="3316"/>
                      </a:lnTo>
                      <a:lnTo>
                        <a:pt x="1670" y="3316"/>
                      </a:lnTo>
                      <a:lnTo>
                        <a:pt x="1670" y="2755"/>
                      </a:lnTo>
                      <a:lnTo>
                        <a:pt x="1678" y="2755"/>
                      </a:lnTo>
                      <a:lnTo>
                        <a:pt x="1686" y="2755"/>
                      </a:lnTo>
                      <a:lnTo>
                        <a:pt x="1695" y="2754"/>
                      </a:lnTo>
                      <a:lnTo>
                        <a:pt x="1706" y="2754"/>
                      </a:lnTo>
                      <a:lnTo>
                        <a:pt x="1722" y="3315"/>
                      </a:lnTo>
                      <a:close/>
                      <a:moveTo>
                        <a:pt x="1670" y="3316"/>
                      </a:moveTo>
                      <a:lnTo>
                        <a:pt x="1670" y="3316"/>
                      </a:lnTo>
                      <a:lnTo>
                        <a:pt x="1670" y="2755"/>
                      </a:lnTo>
                      <a:lnTo>
                        <a:pt x="1670" y="2755"/>
                      </a:lnTo>
                      <a:lnTo>
                        <a:pt x="1670" y="3316"/>
                      </a:lnTo>
                      <a:close/>
                      <a:moveTo>
                        <a:pt x="1670" y="3316"/>
                      </a:moveTo>
                      <a:lnTo>
                        <a:pt x="1626" y="3315"/>
                      </a:lnTo>
                      <a:lnTo>
                        <a:pt x="1584" y="3313"/>
                      </a:lnTo>
                      <a:lnTo>
                        <a:pt x="1541" y="3310"/>
                      </a:lnTo>
                      <a:lnTo>
                        <a:pt x="1499" y="3306"/>
                      </a:lnTo>
                      <a:lnTo>
                        <a:pt x="1457" y="3301"/>
                      </a:lnTo>
                      <a:lnTo>
                        <a:pt x="1415" y="3296"/>
                      </a:lnTo>
                      <a:lnTo>
                        <a:pt x="1374" y="3289"/>
                      </a:lnTo>
                      <a:lnTo>
                        <a:pt x="1333" y="3281"/>
                      </a:lnTo>
                      <a:lnTo>
                        <a:pt x="1293" y="3273"/>
                      </a:lnTo>
                      <a:lnTo>
                        <a:pt x="1253" y="3262"/>
                      </a:lnTo>
                      <a:lnTo>
                        <a:pt x="1213" y="3251"/>
                      </a:lnTo>
                      <a:lnTo>
                        <a:pt x="1173" y="3240"/>
                      </a:lnTo>
                      <a:lnTo>
                        <a:pt x="1134" y="3227"/>
                      </a:lnTo>
                      <a:lnTo>
                        <a:pt x="1095" y="3214"/>
                      </a:lnTo>
                      <a:lnTo>
                        <a:pt x="1058" y="3199"/>
                      </a:lnTo>
                      <a:lnTo>
                        <a:pt x="1020" y="3184"/>
                      </a:lnTo>
                      <a:lnTo>
                        <a:pt x="983" y="3168"/>
                      </a:lnTo>
                      <a:lnTo>
                        <a:pt x="946" y="3150"/>
                      </a:lnTo>
                      <a:lnTo>
                        <a:pt x="910" y="3132"/>
                      </a:lnTo>
                      <a:lnTo>
                        <a:pt x="874" y="3114"/>
                      </a:lnTo>
                      <a:lnTo>
                        <a:pt x="839" y="3094"/>
                      </a:lnTo>
                      <a:lnTo>
                        <a:pt x="804" y="3073"/>
                      </a:lnTo>
                      <a:lnTo>
                        <a:pt x="770" y="3051"/>
                      </a:lnTo>
                      <a:lnTo>
                        <a:pt x="736" y="3030"/>
                      </a:lnTo>
                      <a:lnTo>
                        <a:pt x="703" y="3006"/>
                      </a:lnTo>
                      <a:lnTo>
                        <a:pt x="671" y="2983"/>
                      </a:lnTo>
                      <a:lnTo>
                        <a:pt x="639" y="2959"/>
                      </a:lnTo>
                      <a:lnTo>
                        <a:pt x="607" y="2933"/>
                      </a:lnTo>
                      <a:lnTo>
                        <a:pt x="577" y="2908"/>
                      </a:lnTo>
                      <a:lnTo>
                        <a:pt x="547" y="2881"/>
                      </a:lnTo>
                      <a:lnTo>
                        <a:pt x="517" y="2853"/>
                      </a:lnTo>
                      <a:lnTo>
                        <a:pt x="489" y="2826"/>
                      </a:lnTo>
                      <a:lnTo>
                        <a:pt x="886" y="2431"/>
                      </a:lnTo>
                      <a:lnTo>
                        <a:pt x="904" y="2450"/>
                      </a:lnTo>
                      <a:lnTo>
                        <a:pt x="924" y="2468"/>
                      </a:lnTo>
                      <a:lnTo>
                        <a:pt x="944" y="2485"/>
                      </a:lnTo>
                      <a:lnTo>
                        <a:pt x="965" y="2503"/>
                      </a:lnTo>
                      <a:lnTo>
                        <a:pt x="985" y="2519"/>
                      </a:lnTo>
                      <a:lnTo>
                        <a:pt x="1006" y="2535"/>
                      </a:lnTo>
                      <a:lnTo>
                        <a:pt x="1027" y="2551"/>
                      </a:lnTo>
                      <a:lnTo>
                        <a:pt x="1050" y="2566"/>
                      </a:lnTo>
                      <a:lnTo>
                        <a:pt x="1072" y="2580"/>
                      </a:lnTo>
                      <a:lnTo>
                        <a:pt x="1094" y="2594"/>
                      </a:lnTo>
                      <a:lnTo>
                        <a:pt x="1117" y="2609"/>
                      </a:lnTo>
                      <a:lnTo>
                        <a:pt x="1140" y="2621"/>
                      </a:lnTo>
                      <a:lnTo>
                        <a:pt x="1164" y="2634"/>
                      </a:lnTo>
                      <a:lnTo>
                        <a:pt x="1188" y="2645"/>
                      </a:lnTo>
                      <a:lnTo>
                        <a:pt x="1213" y="2657"/>
                      </a:lnTo>
                      <a:lnTo>
                        <a:pt x="1237" y="2668"/>
                      </a:lnTo>
                      <a:lnTo>
                        <a:pt x="1262" y="2678"/>
                      </a:lnTo>
                      <a:lnTo>
                        <a:pt x="1288" y="2687"/>
                      </a:lnTo>
                      <a:lnTo>
                        <a:pt x="1313" y="2696"/>
                      </a:lnTo>
                      <a:lnTo>
                        <a:pt x="1340" y="2705"/>
                      </a:lnTo>
                      <a:lnTo>
                        <a:pt x="1365" y="2713"/>
                      </a:lnTo>
                      <a:lnTo>
                        <a:pt x="1392" y="2720"/>
                      </a:lnTo>
                      <a:lnTo>
                        <a:pt x="1418" y="2726"/>
                      </a:lnTo>
                      <a:lnTo>
                        <a:pt x="1446" y="2732"/>
                      </a:lnTo>
                      <a:lnTo>
                        <a:pt x="1472" y="2737"/>
                      </a:lnTo>
                      <a:lnTo>
                        <a:pt x="1500" y="2741"/>
                      </a:lnTo>
                      <a:lnTo>
                        <a:pt x="1528" y="2745"/>
                      </a:lnTo>
                      <a:lnTo>
                        <a:pt x="1556" y="2748"/>
                      </a:lnTo>
                      <a:lnTo>
                        <a:pt x="1584" y="2751"/>
                      </a:lnTo>
                      <a:lnTo>
                        <a:pt x="1612" y="2752"/>
                      </a:lnTo>
                      <a:lnTo>
                        <a:pt x="1641" y="2754"/>
                      </a:lnTo>
                      <a:lnTo>
                        <a:pt x="1670" y="2755"/>
                      </a:lnTo>
                      <a:lnTo>
                        <a:pt x="1670" y="3316"/>
                      </a:lnTo>
                      <a:close/>
                      <a:moveTo>
                        <a:pt x="489" y="2826"/>
                      </a:moveTo>
                      <a:lnTo>
                        <a:pt x="461" y="2797"/>
                      </a:lnTo>
                      <a:lnTo>
                        <a:pt x="434" y="2768"/>
                      </a:lnTo>
                      <a:lnTo>
                        <a:pt x="407" y="2738"/>
                      </a:lnTo>
                      <a:lnTo>
                        <a:pt x="381" y="2708"/>
                      </a:lnTo>
                      <a:lnTo>
                        <a:pt x="356" y="2676"/>
                      </a:lnTo>
                      <a:lnTo>
                        <a:pt x="331" y="2644"/>
                      </a:lnTo>
                      <a:lnTo>
                        <a:pt x="308" y="2612"/>
                      </a:lnTo>
                      <a:lnTo>
                        <a:pt x="285" y="2579"/>
                      </a:lnTo>
                      <a:lnTo>
                        <a:pt x="263" y="2545"/>
                      </a:lnTo>
                      <a:lnTo>
                        <a:pt x="241" y="2512"/>
                      </a:lnTo>
                      <a:lnTo>
                        <a:pt x="221" y="2477"/>
                      </a:lnTo>
                      <a:lnTo>
                        <a:pt x="202" y="2442"/>
                      </a:lnTo>
                      <a:lnTo>
                        <a:pt x="182" y="2407"/>
                      </a:lnTo>
                      <a:lnTo>
                        <a:pt x="165" y="2370"/>
                      </a:lnTo>
                      <a:lnTo>
                        <a:pt x="148" y="2333"/>
                      </a:lnTo>
                      <a:lnTo>
                        <a:pt x="131" y="2297"/>
                      </a:lnTo>
                      <a:lnTo>
                        <a:pt x="116" y="2259"/>
                      </a:lnTo>
                      <a:lnTo>
                        <a:pt x="102" y="2221"/>
                      </a:lnTo>
                      <a:lnTo>
                        <a:pt x="87" y="2182"/>
                      </a:lnTo>
                      <a:lnTo>
                        <a:pt x="75" y="2144"/>
                      </a:lnTo>
                      <a:lnTo>
                        <a:pt x="64" y="2105"/>
                      </a:lnTo>
                      <a:lnTo>
                        <a:pt x="53" y="2065"/>
                      </a:lnTo>
                      <a:lnTo>
                        <a:pt x="43" y="2024"/>
                      </a:lnTo>
                      <a:lnTo>
                        <a:pt x="34" y="1984"/>
                      </a:lnTo>
                      <a:lnTo>
                        <a:pt x="26" y="1944"/>
                      </a:lnTo>
                      <a:lnTo>
                        <a:pt x="19" y="1902"/>
                      </a:lnTo>
                      <a:lnTo>
                        <a:pt x="14" y="1861"/>
                      </a:lnTo>
                      <a:lnTo>
                        <a:pt x="9" y="1819"/>
                      </a:lnTo>
                      <a:lnTo>
                        <a:pt x="5" y="1777"/>
                      </a:lnTo>
                      <a:lnTo>
                        <a:pt x="2" y="1735"/>
                      </a:lnTo>
                      <a:lnTo>
                        <a:pt x="0" y="1692"/>
                      </a:lnTo>
                      <a:lnTo>
                        <a:pt x="0" y="1649"/>
                      </a:lnTo>
                      <a:lnTo>
                        <a:pt x="561" y="1649"/>
                      </a:lnTo>
                      <a:lnTo>
                        <a:pt x="562" y="1677"/>
                      </a:lnTo>
                      <a:lnTo>
                        <a:pt x="563" y="1706"/>
                      </a:lnTo>
                      <a:lnTo>
                        <a:pt x="565" y="1735"/>
                      </a:lnTo>
                      <a:lnTo>
                        <a:pt x="567" y="1762"/>
                      </a:lnTo>
                      <a:lnTo>
                        <a:pt x="570" y="1790"/>
                      </a:lnTo>
                      <a:lnTo>
                        <a:pt x="575" y="1817"/>
                      </a:lnTo>
                      <a:lnTo>
                        <a:pt x="579" y="1845"/>
                      </a:lnTo>
                      <a:lnTo>
                        <a:pt x="585" y="1872"/>
                      </a:lnTo>
                      <a:lnTo>
                        <a:pt x="590" y="1899"/>
                      </a:lnTo>
                      <a:lnTo>
                        <a:pt x="597" y="1925"/>
                      </a:lnTo>
                      <a:lnTo>
                        <a:pt x="604" y="1952"/>
                      </a:lnTo>
                      <a:lnTo>
                        <a:pt x="611" y="1978"/>
                      </a:lnTo>
                      <a:lnTo>
                        <a:pt x="619" y="2004"/>
                      </a:lnTo>
                      <a:lnTo>
                        <a:pt x="629" y="2029"/>
                      </a:lnTo>
                      <a:lnTo>
                        <a:pt x="639" y="2055"/>
                      </a:lnTo>
                      <a:lnTo>
                        <a:pt x="649" y="2080"/>
                      </a:lnTo>
                      <a:lnTo>
                        <a:pt x="659" y="2105"/>
                      </a:lnTo>
                      <a:lnTo>
                        <a:pt x="671" y="2129"/>
                      </a:lnTo>
                      <a:lnTo>
                        <a:pt x="683" y="2153"/>
                      </a:lnTo>
                      <a:lnTo>
                        <a:pt x="695" y="2176"/>
                      </a:lnTo>
                      <a:lnTo>
                        <a:pt x="708" y="2200"/>
                      </a:lnTo>
                      <a:lnTo>
                        <a:pt x="722" y="2223"/>
                      </a:lnTo>
                      <a:lnTo>
                        <a:pt x="736" y="2246"/>
                      </a:lnTo>
                      <a:lnTo>
                        <a:pt x="751" y="2268"/>
                      </a:lnTo>
                      <a:lnTo>
                        <a:pt x="766" y="2289"/>
                      </a:lnTo>
                      <a:lnTo>
                        <a:pt x="782" y="2311"/>
                      </a:lnTo>
                      <a:lnTo>
                        <a:pt x="798" y="2332"/>
                      </a:lnTo>
                      <a:lnTo>
                        <a:pt x="815" y="2353"/>
                      </a:lnTo>
                      <a:lnTo>
                        <a:pt x="832" y="2373"/>
                      </a:lnTo>
                      <a:lnTo>
                        <a:pt x="849" y="2393"/>
                      </a:lnTo>
                      <a:lnTo>
                        <a:pt x="868" y="2413"/>
                      </a:lnTo>
                      <a:lnTo>
                        <a:pt x="886" y="2431"/>
                      </a:lnTo>
                      <a:lnTo>
                        <a:pt x="489" y="2826"/>
                      </a:lnTo>
                      <a:close/>
                      <a:moveTo>
                        <a:pt x="0" y="1649"/>
                      </a:moveTo>
                      <a:lnTo>
                        <a:pt x="0" y="1648"/>
                      </a:lnTo>
                      <a:lnTo>
                        <a:pt x="561" y="1648"/>
                      </a:lnTo>
                      <a:lnTo>
                        <a:pt x="561" y="1649"/>
                      </a:lnTo>
                      <a:lnTo>
                        <a:pt x="0" y="16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6" name="Freeform 106"/>
                <p:cNvSpPr>
                  <a:spLocks noEditPoints="1"/>
                </p:cNvSpPr>
                <p:nvPr/>
              </p:nvSpPr>
              <p:spPr bwMode="auto">
                <a:xfrm>
                  <a:off x="2465388" y="1929561"/>
                  <a:ext cx="220663" cy="219075"/>
                </a:xfrm>
                <a:custGeom>
                  <a:avLst/>
                  <a:gdLst/>
                  <a:ahLst/>
                  <a:cxnLst>
                    <a:cxn ang="0">
                      <a:pos x="2775" y="1536"/>
                    </a:cxn>
                    <a:cxn ang="0">
                      <a:pos x="2715" y="1275"/>
                    </a:cxn>
                    <a:cxn ang="0">
                      <a:pos x="2596" y="1048"/>
                    </a:cxn>
                    <a:cxn ang="0">
                      <a:pos x="2877" y="515"/>
                    </a:cxn>
                    <a:cxn ang="0">
                      <a:pos x="3120" y="826"/>
                    </a:cxn>
                    <a:cxn ang="0">
                      <a:pos x="3279" y="1193"/>
                    </a:cxn>
                    <a:cxn ang="0">
                      <a:pos x="3342" y="1605"/>
                    </a:cxn>
                    <a:cxn ang="0">
                      <a:pos x="2320" y="778"/>
                    </a:cxn>
                    <a:cxn ang="0">
                      <a:pos x="2081" y="659"/>
                    </a:cxn>
                    <a:cxn ang="0">
                      <a:pos x="1808" y="595"/>
                    </a:cxn>
                    <a:cxn ang="0">
                      <a:pos x="1834" y="34"/>
                    </a:cxn>
                    <a:cxn ang="0">
                      <a:pos x="2241" y="120"/>
                    </a:cxn>
                    <a:cxn ang="0">
                      <a:pos x="2601" y="294"/>
                    </a:cxn>
                    <a:cxn ang="0">
                      <a:pos x="1661" y="587"/>
                    </a:cxn>
                    <a:cxn ang="0">
                      <a:pos x="1394" y="585"/>
                    </a:cxn>
                    <a:cxn ang="0">
                      <a:pos x="973" y="571"/>
                    </a:cxn>
                    <a:cxn ang="0">
                      <a:pos x="1660" y="26"/>
                    </a:cxn>
                    <a:cxn ang="0">
                      <a:pos x="551" y="544"/>
                    </a:cxn>
                    <a:cxn ang="0">
                      <a:pos x="261" y="65"/>
                    </a:cxn>
                    <a:cxn ang="0">
                      <a:pos x="475" y="8"/>
                    </a:cxn>
                    <a:cxn ang="0">
                      <a:pos x="937" y="570"/>
                    </a:cxn>
                    <a:cxn ang="0">
                      <a:pos x="567" y="795"/>
                    </a:cxn>
                    <a:cxn ang="0">
                      <a:pos x="4" y="492"/>
                    </a:cxn>
                    <a:cxn ang="0">
                      <a:pos x="51" y="287"/>
                    </a:cxn>
                    <a:cxn ang="0">
                      <a:pos x="574" y="873"/>
                    </a:cxn>
                    <a:cxn ang="0">
                      <a:pos x="592" y="1323"/>
                    </a:cxn>
                    <a:cxn ang="0">
                      <a:pos x="33" y="1502"/>
                    </a:cxn>
                    <a:cxn ang="0">
                      <a:pos x="18" y="1018"/>
                    </a:cxn>
                    <a:cxn ang="0">
                      <a:pos x="33" y="1728"/>
                    </a:cxn>
                    <a:cxn ang="0">
                      <a:pos x="602" y="1825"/>
                    </a:cxn>
                    <a:cxn ang="0">
                      <a:pos x="662" y="2075"/>
                    </a:cxn>
                    <a:cxn ang="0">
                      <a:pos x="776" y="2295"/>
                    </a:cxn>
                    <a:cxn ang="0">
                      <a:pos x="480" y="2815"/>
                    </a:cxn>
                    <a:cxn ang="0">
                      <a:pos x="252" y="2514"/>
                    </a:cxn>
                    <a:cxn ang="0">
                      <a:pos x="101" y="2162"/>
                    </a:cxn>
                    <a:cxn ang="0">
                      <a:pos x="35" y="1770"/>
                    </a:cxn>
                    <a:cxn ang="0">
                      <a:pos x="1032" y="2556"/>
                    </a:cxn>
                    <a:cxn ang="0">
                      <a:pos x="1252" y="2676"/>
                    </a:cxn>
                    <a:cxn ang="0">
                      <a:pos x="1501" y="2742"/>
                    </a:cxn>
                    <a:cxn ang="0">
                      <a:pos x="1458" y="3303"/>
                    </a:cxn>
                    <a:cxn ang="0">
                      <a:pos x="1076" y="3209"/>
                    </a:cxn>
                    <a:cxn ang="0">
                      <a:pos x="738" y="3034"/>
                    </a:cxn>
                    <a:cxn ang="0">
                      <a:pos x="1622" y="3315"/>
                    </a:cxn>
                    <a:cxn ang="0">
                      <a:pos x="1673" y="3315"/>
                    </a:cxn>
                    <a:cxn ang="0">
                      <a:pos x="1673" y="2755"/>
                    </a:cxn>
                    <a:cxn ang="0">
                      <a:pos x="1924" y="2727"/>
                    </a:cxn>
                    <a:cxn ang="0">
                      <a:pos x="2177" y="2634"/>
                    </a:cxn>
                    <a:cxn ang="0">
                      <a:pos x="2398" y="2486"/>
                    </a:cxn>
                    <a:cxn ang="0">
                      <a:pos x="2672" y="2984"/>
                    </a:cxn>
                    <a:cxn ang="0">
                      <a:pos x="2322" y="3185"/>
                    </a:cxn>
                    <a:cxn ang="0">
                      <a:pos x="1927" y="3297"/>
                    </a:cxn>
                    <a:cxn ang="0">
                      <a:pos x="2493" y="2393"/>
                    </a:cxn>
                    <a:cxn ang="0">
                      <a:pos x="2646" y="2177"/>
                    </a:cxn>
                    <a:cxn ang="0">
                      <a:pos x="2745" y="1926"/>
                    </a:cxn>
                    <a:cxn ang="0">
                      <a:pos x="2781" y="1649"/>
                    </a:cxn>
                    <a:cxn ang="0">
                      <a:pos x="3299" y="2025"/>
                    </a:cxn>
                    <a:cxn ang="0">
                      <a:pos x="3159" y="2406"/>
                    </a:cxn>
                    <a:cxn ang="0">
                      <a:pos x="2935" y="2739"/>
                    </a:cxn>
                  </a:cxnLst>
                  <a:rect l="0" t="0" r="r" b="b"/>
                  <a:pathLst>
                    <a:path w="3342" h="3315">
                      <a:moveTo>
                        <a:pt x="2781" y="1648"/>
                      </a:moveTo>
                      <a:lnTo>
                        <a:pt x="2781" y="1647"/>
                      </a:lnTo>
                      <a:lnTo>
                        <a:pt x="3342" y="1647"/>
                      </a:lnTo>
                      <a:lnTo>
                        <a:pt x="3342" y="1648"/>
                      </a:lnTo>
                      <a:lnTo>
                        <a:pt x="2781" y="1648"/>
                      </a:lnTo>
                      <a:close/>
                      <a:moveTo>
                        <a:pt x="2781" y="1647"/>
                      </a:moveTo>
                      <a:lnTo>
                        <a:pt x="2780" y="1620"/>
                      </a:lnTo>
                      <a:lnTo>
                        <a:pt x="2779" y="1591"/>
                      </a:lnTo>
                      <a:lnTo>
                        <a:pt x="2777" y="1564"/>
                      </a:lnTo>
                      <a:lnTo>
                        <a:pt x="2775" y="1536"/>
                      </a:lnTo>
                      <a:lnTo>
                        <a:pt x="2772" y="1509"/>
                      </a:lnTo>
                      <a:lnTo>
                        <a:pt x="2768" y="1482"/>
                      </a:lnTo>
                      <a:lnTo>
                        <a:pt x="2764" y="1455"/>
                      </a:lnTo>
                      <a:lnTo>
                        <a:pt x="2759" y="1428"/>
                      </a:lnTo>
                      <a:lnTo>
                        <a:pt x="2752" y="1403"/>
                      </a:lnTo>
                      <a:lnTo>
                        <a:pt x="2746" y="1376"/>
                      </a:lnTo>
                      <a:lnTo>
                        <a:pt x="2739" y="1351"/>
                      </a:lnTo>
                      <a:lnTo>
                        <a:pt x="2732" y="1325"/>
                      </a:lnTo>
                      <a:lnTo>
                        <a:pt x="2724" y="1301"/>
                      </a:lnTo>
                      <a:lnTo>
                        <a:pt x="2715" y="1275"/>
                      </a:lnTo>
                      <a:lnTo>
                        <a:pt x="2705" y="1251"/>
                      </a:lnTo>
                      <a:lnTo>
                        <a:pt x="2695" y="1227"/>
                      </a:lnTo>
                      <a:lnTo>
                        <a:pt x="2685" y="1204"/>
                      </a:lnTo>
                      <a:lnTo>
                        <a:pt x="2674" y="1180"/>
                      </a:lnTo>
                      <a:lnTo>
                        <a:pt x="2663" y="1157"/>
                      </a:lnTo>
                      <a:lnTo>
                        <a:pt x="2650" y="1134"/>
                      </a:lnTo>
                      <a:lnTo>
                        <a:pt x="2637" y="1112"/>
                      </a:lnTo>
                      <a:lnTo>
                        <a:pt x="2624" y="1089"/>
                      </a:lnTo>
                      <a:lnTo>
                        <a:pt x="2610" y="1068"/>
                      </a:lnTo>
                      <a:lnTo>
                        <a:pt x="2596" y="1048"/>
                      </a:lnTo>
                      <a:lnTo>
                        <a:pt x="2581" y="1026"/>
                      </a:lnTo>
                      <a:lnTo>
                        <a:pt x="2566" y="1006"/>
                      </a:lnTo>
                      <a:lnTo>
                        <a:pt x="2549" y="986"/>
                      </a:lnTo>
                      <a:lnTo>
                        <a:pt x="2533" y="966"/>
                      </a:lnTo>
                      <a:lnTo>
                        <a:pt x="2516" y="948"/>
                      </a:lnTo>
                      <a:lnTo>
                        <a:pt x="2499" y="928"/>
                      </a:lnTo>
                      <a:lnTo>
                        <a:pt x="2481" y="911"/>
                      </a:lnTo>
                      <a:lnTo>
                        <a:pt x="2463" y="893"/>
                      </a:lnTo>
                      <a:lnTo>
                        <a:pt x="2849" y="488"/>
                      </a:lnTo>
                      <a:lnTo>
                        <a:pt x="2877" y="515"/>
                      </a:lnTo>
                      <a:lnTo>
                        <a:pt x="2905" y="544"/>
                      </a:lnTo>
                      <a:lnTo>
                        <a:pt x="2932" y="572"/>
                      </a:lnTo>
                      <a:lnTo>
                        <a:pt x="2958" y="602"/>
                      </a:lnTo>
                      <a:lnTo>
                        <a:pt x="2983" y="632"/>
                      </a:lnTo>
                      <a:lnTo>
                        <a:pt x="3008" y="663"/>
                      </a:lnTo>
                      <a:lnTo>
                        <a:pt x="3032" y="695"/>
                      </a:lnTo>
                      <a:lnTo>
                        <a:pt x="3055" y="726"/>
                      </a:lnTo>
                      <a:lnTo>
                        <a:pt x="3077" y="759"/>
                      </a:lnTo>
                      <a:lnTo>
                        <a:pt x="3099" y="793"/>
                      </a:lnTo>
                      <a:lnTo>
                        <a:pt x="3120" y="826"/>
                      </a:lnTo>
                      <a:lnTo>
                        <a:pt x="3140" y="861"/>
                      </a:lnTo>
                      <a:lnTo>
                        <a:pt x="3159" y="896"/>
                      </a:lnTo>
                      <a:lnTo>
                        <a:pt x="3176" y="931"/>
                      </a:lnTo>
                      <a:lnTo>
                        <a:pt x="3194" y="967"/>
                      </a:lnTo>
                      <a:lnTo>
                        <a:pt x="3210" y="1004"/>
                      </a:lnTo>
                      <a:lnTo>
                        <a:pt x="3225" y="1040"/>
                      </a:lnTo>
                      <a:lnTo>
                        <a:pt x="3241" y="1078"/>
                      </a:lnTo>
                      <a:lnTo>
                        <a:pt x="3254" y="1116"/>
                      </a:lnTo>
                      <a:lnTo>
                        <a:pt x="3267" y="1155"/>
                      </a:lnTo>
                      <a:lnTo>
                        <a:pt x="3279" y="1193"/>
                      </a:lnTo>
                      <a:lnTo>
                        <a:pt x="3290" y="1232"/>
                      </a:lnTo>
                      <a:lnTo>
                        <a:pt x="3299" y="1272"/>
                      </a:lnTo>
                      <a:lnTo>
                        <a:pt x="3308" y="1313"/>
                      </a:lnTo>
                      <a:lnTo>
                        <a:pt x="3316" y="1353"/>
                      </a:lnTo>
                      <a:lnTo>
                        <a:pt x="3322" y="1394"/>
                      </a:lnTo>
                      <a:lnTo>
                        <a:pt x="3329" y="1435"/>
                      </a:lnTo>
                      <a:lnTo>
                        <a:pt x="3334" y="1477"/>
                      </a:lnTo>
                      <a:lnTo>
                        <a:pt x="3338" y="1519"/>
                      </a:lnTo>
                      <a:lnTo>
                        <a:pt x="3340" y="1562"/>
                      </a:lnTo>
                      <a:lnTo>
                        <a:pt x="3342" y="1605"/>
                      </a:lnTo>
                      <a:lnTo>
                        <a:pt x="3342" y="1647"/>
                      </a:lnTo>
                      <a:lnTo>
                        <a:pt x="2781" y="1647"/>
                      </a:lnTo>
                      <a:close/>
                      <a:moveTo>
                        <a:pt x="2463" y="893"/>
                      </a:moveTo>
                      <a:lnTo>
                        <a:pt x="2444" y="875"/>
                      </a:lnTo>
                      <a:lnTo>
                        <a:pt x="2425" y="858"/>
                      </a:lnTo>
                      <a:lnTo>
                        <a:pt x="2404" y="841"/>
                      </a:lnTo>
                      <a:lnTo>
                        <a:pt x="2384" y="824"/>
                      </a:lnTo>
                      <a:lnTo>
                        <a:pt x="2363" y="809"/>
                      </a:lnTo>
                      <a:lnTo>
                        <a:pt x="2342" y="794"/>
                      </a:lnTo>
                      <a:lnTo>
                        <a:pt x="2320" y="778"/>
                      </a:lnTo>
                      <a:lnTo>
                        <a:pt x="2298" y="764"/>
                      </a:lnTo>
                      <a:lnTo>
                        <a:pt x="2275" y="751"/>
                      </a:lnTo>
                      <a:lnTo>
                        <a:pt x="2252" y="738"/>
                      </a:lnTo>
                      <a:lnTo>
                        <a:pt x="2229" y="724"/>
                      </a:lnTo>
                      <a:lnTo>
                        <a:pt x="2205" y="712"/>
                      </a:lnTo>
                      <a:lnTo>
                        <a:pt x="2181" y="701"/>
                      </a:lnTo>
                      <a:lnTo>
                        <a:pt x="2157" y="689"/>
                      </a:lnTo>
                      <a:lnTo>
                        <a:pt x="2131" y="678"/>
                      </a:lnTo>
                      <a:lnTo>
                        <a:pt x="2107" y="668"/>
                      </a:lnTo>
                      <a:lnTo>
                        <a:pt x="2081" y="659"/>
                      </a:lnTo>
                      <a:lnTo>
                        <a:pt x="2055" y="650"/>
                      </a:lnTo>
                      <a:lnTo>
                        <a:pt x="2029" y="642"/>
                      </a:lnTo>
                      <a:lnTo>
                        <a:pt x="2003" y="633"/>
                      </a:lnTo>
                      <a:lnTo>
                        <a:pt x="1975" y="626"/>
                      </a:lnTo>
                      <a:lnTo>
                        <a:pt x="1949" y="619"/>
                      </a:lnTo>
                      <a:lnTo>
                        <a:pt x="1921" y="613"/>
                      </a:lnTo>
                      <a:lnTo>
                        <a:pt x="1893" y="608"/>
                      </a:lnTo>
                      <a:lnTo>
                        <a:pt x="1865" y="603"/>
                      </a:lnTo>
                      <a:lnTo>
                        <a:pt x="1837" y="599"/>
                      </a:lnTo>
                      <a:lnTo>
                        <a:pt x="1808" y="595"/>
                      </a:lnTo>
                      <a:lnTo>
                        <a:pt x="1779" y="592"/>
                      </a:lnTo>
                      <a:lnTo>
                        <a:pt x="1750" y="590"/>
                      </a:lnTo>
                      <a:lnTo>
                        <a:pt x="1721" y="589"/>
                      </a:lnTo>
                      <a:lnTo>
                        <a:pt x="1691" y="588"/>
                      </a:lnTo>
                      <a:lnTo>
                        <a:pt x="1661" y="587"/>
                      </a:lnTo>
                      <a:lnTo>
                        <a:pt x="1661" y="26"/>
                      </a:lnTo>
                      <a:lnTo>
                        <a:pt x="1705" y="27"/>
                      </a:lnTo>
                      <a:lnTo>
                        <a:pt x="1748" y="28"/>
                      </a:lnTo>
                      <a:lnTo>
                        <a:pt x="1791" y="31"/>
                      </a:lnTo>
                      <a:lnTo>
                        <a:pt x="1834" y="34"/>
                      </a:lnTo>
                      <a:lnTo>
                        <a:pt x="1877" y="39"/>
                      </a:lnTo>
                      <a:lnTo>
                        <a:pt x="1919" y="44"/>
                      </a:lnTo>
                      <a:lnTo>
                        <a:pt x="1960" y="50"/>
                      </a:lnTo>
                      <a:lnTo>
                        <a:pt x="2002" y="57"/>
                      </a:lnTo>
                      <a:lnTo>
                        <a:pt x="2043" y="65"/>
                      </a:lnTo>
                      <a:lnTo>
                        <a:pt x="2083" y="75"/>
                      </a:lnTo>
                      <a:lnTo>
                        <a:pt x="2123" y="85"/>
                      </a:lnTo>
                      <a:lnTo>
                        <a:pt x="2163" y="96"/>
                      </a:lnTo>
                      <a:lnTo>
                        <a:pt x="2202" y="108"/>
                      </a:lnTo>
                      <a:lnTo>
                        <a:pt x="2241" y="120"/>
                      </a:lnTo>
                      <a:lnTo>
                        <a:pt x="2279" y="135"/>
                      </a:lnTo>
                      <a:lnTo>
                        <a:pt x="2317" y="149"/>
                      </a:lnTo>
                      <a:lnTo>
                        <a:pt x="2354" y="164"/>
                      </a:lnTo>
                      <a:lnTo>
                        <a:pt x="2391" y="181"/>
                      </a:lnTo>
                      <a:lnTo>
                        <a:pt x="2428" y="197"/>
                      </a:lnTo>
                      <a:lnTo>
                        <a:pt x="2463" y="215"/>
                      </a:lnTo>
                      <a:lnTo>
                        <a:pt x="2499" y="234"/>
                      </a:lnTo>
                      <a:lnTo>
                        <a:pt x="2534" y="253"/>
                      </a:lnTo>
                      <a:lnTo>
                        <a:pt x="2568" y="272"/>
                      </a:lnTo>
                      <a:lnTo>
                        <a:pt x="2601" y="294"/>
                      </a:lnTo>
                      <a:lnTo>
                        <a:pt x="2635" y="315"/>
                      </a:lnTo>
                      <a:lnTo>
                        <a:pt x="2668" y="338"/>
                      </a:lnTo>
                      <a:lnTo>
                        <a:pt x="2699" y="361"/>
                      </a:lnTo>
                      <a:lnTo>
                        <a:pt x="2730" y="385"/>
                      </a:lnTo>
                      <a:lnTo>
                        <a:pt x="2761" y="409"/>
                      </a:lnTo>
                      <a:lnTo>
                        <a:pt x="2791" y="435"/>
                      </a:lnTo>
                      <a:lnTo>
                        <a:pt x="2820" y="461"/>
                      </a:lnTo>
                      <a:lnTo>
                        <a:pt x="2849" y="488"/>
                      </a:lnTo>
                      <a:lnTo>
                        <a:pt x="2463" y="893"/>
                      </a:lnTo>
                      <a:close/>
                      <a:moveTo>
                        <a:pt x="1661" y="587"/>
                      </a:moveTo>
                      <a:lnTo>
                        <a:pt x="1660" y="587"/>
                      </a:lnTo>
                      <a:lnTo>
                        <a:pt x="1660" y="26"/>
                      </a:lnTo>
                      <a:lnTo>
                        <a:pt x="1661" y="26"/>
                      </a:lnTo>
                      <a:lnTo>
                        <a:pt x="1661" y="587"/>
                      </a:lnTo>
                      <a:close/>
                      <a:moveTo>
                        <a:pt x="1660" y="587"/>
                      </a:moveTo>
                      <a:lnTo>
                        <a:pt x="1604" y="587"/>
                      </a:lnTo>
                      <a:lnTo>
                        <a:pt x="1549" y="587"/>
                      </a:lnTo>
                      <a:lnTo>
                        <a:pt x="1496" y="586"/>
                      </a:lnTo>
                      <a:lnTo>
                        <a:pt x="1444" y="586"/>
                      </a:lnTo>
                      <a:lnTo>
                        <a:pt x="1394" y="585"/>
                      </a:lnTo>
                      <a:lnTo>
                        <a:pt x="1346" y="584"/>
                      </a:lnTo>
                      <a:lnTo>
                        <a:pt x="1299" y="582"/>
                      </a:lnTo>
                      <a:lnTo>
                        <a:pt x="1253" y="581"/>
                      </a:lnTo>
                      <a:lnTo>
                        <a:pt x="1209" y="579"/>
                      </a:lnTo>
                      <a:lnTo>
                        <a:pt x="1166" y="578"/>
                      </a:lnTo>
                      <a:lnTo>
                        <a:pt x="1125" y="577"/>
                      </a:lnTo>
                      <a:lnTo>
                        <a:pt x="1085" y="575"/>
                      </a:lnTo>
                      <a:lnTo>
                        <a:pt x="1047" y="574"/>
                      </a:lnTo>
                      <a:lnTo>
                        <a:pt x="1009" y="572"/>
                      </a:lnTo>
                      <a:lnTo>
                        <a:pt x="973" y="571"/>
                      </a:lnTo>
                      <a:lnTo>
                        <a:pt x="937" y="570"/>
                      </a:lnTo>
                      <a:lnTo>
                        <a:pt x="960" y="9"/>
                      </a:lnTo>
                      <a:lnTo>
                        <a:pt x="1030" y="12"/>
                      </a:lnTo>
                      <a:lnTo>
                        <a:pt x="1107" y="14"/>
                      </a:lnTo>
                      <a:lnTo>
                        <a:pt x="1188" y="17"/>
                      </a:lnTo>
                      <a:lnTo>
                        <a:pt x="1272" y="20"/>
                      </a:lnTo>
                      <a:lnTo>
                        <a:pt x="1362" y="23"/>
                      </a:lnTo>
                      <a:lnTo>
                        <a:pt x="1457" y="25"/>
                      </a:lnTo>
                      <a:lnTo>
                        <a:pt x="1556" y="26"/>
                      </a:lnTo>
                      <a:lnTo>
                        <a:pt x="1660" y="26"/>
                      </a:lnTo>
                      <a:lnTo>
                        <a:pt x="1660" y="587"/>
                      </a:lnTo>
                      <a:close/>
                      <a:moveTo>
                        <a:pt x="937" y="570"/>
                      </a:moveTo>
                      <a:lnTo>
                        <a:pt x="843" y="565"/>
                      </a:lnTo>
                      <a:lnTo>
                        <a:pt x="763" y="560"/>
                      </a:lnTo>
                      <a:lnTo>
                        <a:pt x="695" y="555"/>
                      </a:lnTo>
                      <a:lnTo>
                        <a:pt x="641" y="550"/>
                      </a:lnTo>
                      <a:lnTo>
                        <a:pt x="599" y="547"/>
                      </a:lnTo>
                      <a:lnTo>
                        <a:pt x="570" y="544"/>
                      </a:lnTo>
                      <a:lnTo>
                        <a:pt x="559" y="544"/>
                      </a:lnTo>
                      <a:lnTo>
                        <a:pt x="551" y="544"/>
                      </a:lnTo>
                      <a:lnTo>
                        <a:pt x="545" y="544"/>
                      </a:lnTo>
                      <a:lnTo>
                        <a:pt x="543" y="545"/>
                      </a:lnTo>
                      <a:lnTo>
                        <a:pt x="144" y="153"/>
                      </a:lnTo>
                      <a:lnTo>
                        <a:pt x="159" y="138"/>
                      </a:lnTo>
                      <a:lnTo>
                        <a:pt x="175" y="123"/>
                      </a:lnTo>
                      <a:lnTo>
                        <a:pt x="192" y="110"/>
                      </a:lnTo>
                      <a:lnTo>
                        <a:pt x="208" y="97"/>
                      </a:lnTo>
                      <a:lnTo>
                        <a:pt x="225" y="86"/>
                      </a:lnTo>
                      <a:lnTo>
                        <a:pt x="243" y="76"/>
                      </a:lnTo>
                      <a:lnTo>
                        <a:pt x="261" y="65"/>
                      </a:lnTo>
                      <a:lnTo>
                        <a:pt x="279" y="56"/>
                      </a:lnTo>
                      <a:lnTo>
                        <a:pt x="299" y="48"/>
                      </a:lnTo>
                      <a:lnTo>
                        <a:pt x="318" y="41"/>
                      </a:lnTo>
                      <a:lnTo>
                        <a:pt x="339" y="35"/>
                      </a:lnTo>
                      <a:lnTo>
                        <a:pt x="360" y="29"/>
                      </a:lnTo>
                      <a:lnTo>
                        <a:pt x="382" y="23"/>
                      </a:lnTo>
                      <a:lnTo>
                        <a:pt x="404" y="18"/>
                      </a:lnTo>
                      <a:lnTo>
                        <a:pt x="426" y="14"/>
                      </a:lnTo>
                      <a:lnTo>
                        <a:pt x="450" y="10"/>
                      </a:lnTo>
                      <a:lnTo>
                        <a:pt x="475" y="8"/>
                      </a:lnTo>
                      <a:lnTo>
                        <a:pt x="500" y="5"/>
                      </a:lnTo>
                      <a:lnTo>
                        <a:pt x="527" y="4"/>
                      </a:lnTo>
                      <a:lnTo>
                        <a:pt x="553" y="2"/>
                      </a:lnTo>
                      <a:lnTo>
                        <a:pt x="610" y="0"/>
                      </a:lnTo>
                      <a:lnTo>
                        <a:pt x="672" y="0"/>
                      </a:lnTo>
                      <a:lnTo>
                        <a:pt x="736" y="1"/>
                      </a:lnTo>
                      <a:lnTo>
                        <a:pt x="805" y="3"/>
                      </a:lnTo>
                      <a:lnTo>
                        <a:pt x="880" y="6"/>
                      </a:lnTo>
                      <a:lnTo>
                        <a:pt x="960" y="9"/>
                      </a:lnTo>
                      <a:lnTo>
                        <a:pt x="937" y="570"/>
                      </a:lnTo>
                      <a:close/>
                      <a:moveTo>
                        <a:pt x="543" y="545"/>
                      </a:moveTo>
                      <a:lnTo>
                        <a:pt x="541" y="549"/>
                      </a:lnTo>
                      <a:lnTo>
                        <a:pt x="540" y="554"/>
                      </a:lnTo>
                      <a:lnTo>
                        <a:pt x="540" y="561"/>
                      </a:lnTo>
                      <a:lnTo>
                        <a:pt x="541" y="570"/>
                      </a:lnTo>
                      <a:lnTo>
                        <a:pt x="544" y="595"/>
                      </a:lnTo>
                      <a:lnTo>
                        <a:pt x="549" y="629"/>
                      </a:lnTo>
                      <a:lnTo>
                        <a:pt x="555" y="674"/>
                      </a:lnTo>
                      <a:lnTo>
                        <a:pt x="561" y="728"/>
                      </a:lnTo>
                      <a:lnTo>
                        <a:pt x="567" y="795"/>
                      </a:lnTo>
                      <a:lnTo>
                        <a:pt x="574" y="873"/>
                      </a:lnTo>
                      <a:lnTo>
                        <a:pt x="12" y="902"/>
                      </a:lnTo>
                      <a:lnTo>
                        <a:pt x="8" y="831"/>
                      </a:lnTo>
                      <a:lnTo>
                        <a:pt x="5" y="766"/>
                      </a:lnTo>
                      <a:lnTo>
                        <a:pt x="2" y="704"/>
                      </a:lnTo>
                      <a:lnTo>
                        <a:pt x="1" y="646"/>
                      </a:lnTo>
                      <a:lnTo>
                        <a:pt x="0" y="592"/>
                      </a:lnTo>
                      <a:lnTo>
                        <a:pt x="2" y="540"/>
                      </a:lnTo>
                      <a:lnTo>
                        <a:pt x="3" y="515"/>
                      </a:lnTo>
                      <a:lnTo>
                        <a:pt x="4" y="492"/>
                      </a:lnTo>
                      <a:lnTo>
                        <a:pt x="6" y="468"/>
                      </a:lnTo>
                      <a:lnTo>
                        <a:pt x="9" y="446"/>
                      </a:lnTo>
                      <a:lnTo>
                        <a:pt x="12" y="423"/>
                      </a:lnTo>
                      <a:lnTo>
                        <a:pt x="15" y="403"/>
                      </a:lnTo>
                      <a:lnTo>
                        <a:pt x="19" y="382"/>
                      </a:lnTo>
                      <a:lnTo>
                        <a:pt x="24" y="362"/>
                      </a:lnTo>
                      <a:lnTo>
                        <a:pt x="30" y="342"/>
                      </a:lnTo>
                      <a:lnTo>
                        <a:pt x="36" y="323"/>
                      </a:lnTo>
                      <a:lnTo>
                        <a:pt x="43" y="305"/>
                      </a:lnTo>
                      <a:lnTo>
                        <a:pt x="51" y="287"/>
                      </a:lnTo>
                      <a:lnTo>
                        <a:pt x="60" y="268"/>
                      </a:lnTo>
                      <a:lnTo>
                        <a:pt x="69" y="251"/>
                      </a:lnTo>
                      <a:lnTo>
                        <a:pt x="79" y="235"/>
                      </a:lnTo>
                      <a:lnTo>
                        <a:pt x="89" y="217"/>
                      </a:lnTo>
                      <a:lnTo>
                        <a:pt x="102" y="201"/>
                      </a:lnTo>
                      <a:lnTo>
                        <a:pt x="115" y="185"/>
                      </a:lnTo>
                      <a:lnTo>
                        <a:pt x="128" y="169"/>
                      </a:lnTo>
                      <a:lnTo>
                        <a:pt x="144" y="153"/>
                      </a:lnTo>
                      <a:lnTo>
                        <a:pt x="543" y="545"/>
                      </a:lnTo>
                      <a:close/>
                      <a:moveTo>
                        <a:pt x="574" y="873"/>
                      </a:moveTo>
                      <a:lnTo>
                        <a:pt x="576" y="911"/>
                      </a:lnTo>
                      <a:lnTo>
                        <a:pt x="578" y="950"/>
                      </a:lnTo>
                      <a:lnTo>
                        <a:pt x="580" y="990"/>
                      </a:lnTo>
                      <a:lnTo>
                        <a:pt x="582" y="1033"/>
                      </a:lnTo>
                      <a:lnTo>
                        <a:pt x="584" y="1077"/>
                      </a:lnTo>
                      <a:lnTo>
                        <a:pt x="586" y="1122"/>
                      </a:lnTo>
                      <a:lnTo>
                        <a:pt x="588" y="1170"/>
                      </a:lnTo>
                      <a:lnTo>
                        <a:pt x="589" y="1219"/>
                      </a:lnTo>
                      <a:lnTo>
                        <a:pt x="591" y="1270"/>
                      </a:lnTo>
                      <a:lnTo>
                        <a:pt x="592" y="1323"/>
                      </a:lnTo>
                      <a:lnTo>
                        <a:pt x="593" y="1377"/>
                      </a:lnTo>
                      <a:lnTo>
                        <a:pt x="594" y="1434"/>
                      </a:lnTo>
                      <a:lnTo>
                        <a:pt x="595" y="1492"/>
                      </a:lnTo>
                      <a:lnTo>
                        <a:pt x="595" y="1554"/>
                      </a:lnTo>
                      <a:lnTo>
                        <a:pt x="595" y="1616"/>
                      </a:lnTo>
                      <a:lnTo>
                        <a:pt x="595" y="1681"/>
                      </a:lnTo>
                      <a:lnTo>
                        <a:pt x="33" y="1676"/>
                      </a:lnTo>
                      <a:lnTo>
                        <a:pt x="33" y="1617"/>
                      </a:lnTo>
                      <a:lnTo>
                        <a:pt x="33" y="1559"/>
                      </a:lnTo>
                      <a:lnTo>
                        <a:pt x="33" y="1502"/>
                      </a:lnTo>
                      <a:lnTo>
                        <a:pt x="32" y="1446"/>
                      </a:lnTo>
                      <a:lnTo>
                        <a:pt x="31" y="1392"/>
                      </a:lnTo>
                      <a:lnTo>
                        <a:pt x="30" y="1340"/>
                      </a:lnTo>
                      <a:lnTo>
                        <a:pt x="29" y="1290"/>
                      </a:lnTo>
                      <a:lnTo>
                        <a:pt x="27" y="1240"/>
                      </a:lnTo>
                      <a:lnTo>
                        <a:pt x="26" y="1193"/>
                      </a:lnTo>
                      <a:lnTo>
                        <a:pt x="24" y="1148"/>
                      </a:lnTo>
                      <a:lnTo>
                        <a:pt x="22" y="1103"/>
                      </a:lnTo>
                      <a:lnTo>
                        <a:pt x="20" y="1060"/>
                      </a:lnTo>
                      <a:lnTo>
                        <a:pt x="18" y="1018"/>
                      </a:lnTo>
                      <a:lnTo>
                        <a:pt x="16" y="977"/>
                      </a:lnTo>
                      <a:lnTo>
                        <a:pt x="14" y="938"/>
                      </a:lnTo>
                      <a:lnTo>
                        <a:pt x="12" y="902"/>
                      </a:lnTo>
                      <a:lnTo>
                        <a:pt x="574" y="873"/>
                      </a:lnTo>
                      <a:close/>
                      <a:moveTo>
                        <a:pt x="595" y="1681"/>
                      </a:moveTo>
                      <a:lnTo>
                        <a:pt x="595" y="1689"/>
                      </a:lnTo>
                      <a:lnTo>
                        <a:pt x="595" y="1698"/>
                      </a:lnTo>
                      <a:lnTo>
                        <a:pt x="595" y="1708"/>
                      </a:lnTo>
                      <a:lnTo>
                        <a:pt x="595" y="1718"/>
                      </a:lnTo>
                      <a:lnTo>
                        <a:pt x="33" y="1728"/>
                      </a:lnTo>
                      <a:lnTo>
                        <a:pt x="33" y="1717"/>
                      </a:lnTo>
                      <a:lnTo>
                        <a:pt x="33" y="1703"/>
                      </a:lnTo>
                      <a:lnTo>
                        <a:pt x="33" y="1690"/>
                      </a:lnTo>
                      <a:lnTo>
                        <a:pt x="33" y="1676"/>
                      </a:lnTo>
                      <a:lnTo>
                        <a:pt x="595" y="1681"/>
                      </a:lnTo>
                      <a:close/>
                      <a:moveTo>
                        <a:pt x="595" y="1718"/>
                      </a:moveTo>
                      <a:lnTo>
                        <a:pt x="596" y="1744"/>
                      </a:lnTo>
                      <a:lnTo>
                        <a:pt x="598" y="1772"/>
                      </a:lnTo>
                      <a:lnTo>
                        <a:pt x="600" y="1798"/>
                      </a:lnTo>
                      <a:lnTo>
                        <a:pt x="602" y="1825"/>
                      </a:lnTo>
                      <a:lnTo>
                        <a:pt x="606" y="1850"/>
                      </a:lnTo>
                      <a:lnTo>
                        <a:pt x="610" y="1877"/>
                      </a:lnTo>
                      <a:lnTo>
                        <a:pt x="614" y="1902"/>
                      </a:lnTo>
                      <a:lnTo>
                        <a:pt x="620" y="1928"/>
                      </a:lnTo>
                      <a:lnTo>
                        <a:pt x="626" y="1953"/>
                      </a:lnTo>
                      <a:lnTo>
                        <a:pt x="632" y="1978"/>
                      </a:lnTo>
                      <a:lnTo>
                        <a:pt x="639" y="2002"/>
                      </a:lnTo>
                      <a:lnTo>
                        <a:pt x="646" y="2027"/>
                      </a:lnTo>
                      <a:lnTo>
                        <a:pt x="654" y="2051"/>
                      </a:lnTo>
                      <a:lnTo>
                        <a:pt x="662" y="2075"/>
                      </a:lnTo>
                      <a:lnTo>
                        <a:pt x="672" y="2098"/>
                      </a:lnTo>
                      <a:lnTo>
                        <a:pt x="681" y="2122"/>
                      </a:lnTo>
                      <a:lnTo>
                        <a:pt x="691" y="2144"/>
                      </a:lnTo>
                      <a:lnTo>
                        <a:pt x="701" y="2167"/>
                      </a:lnTo>
                      <a:lnTo>
                        <a:pt x="713" y="2189"/>
                      </a:lnTo>
                      <a:lnTo>
                        <a:pt x="725" y="2211"/>
                      </a:lnTo>
                      <a:lnTo>
                        <a:pt x="737" y="2233"/>
                      </a:lnTo>
                      <a:lnTo>
                        <a:pt x="749" y="2254"/>
                      </a:lnTo>
                      <a:lnTo>
                        <a:pt x="763" y="2275"/>
                      </a:lnTo>
                      <a:lnTo>
                        <a:pt x="776" y="2295"/>
                      </a:lnTo>
                      <a:lnTo>
                        <a:pt x="790" y="2315"/>
                      </a:lnTo>
                      <a:lnTo>
                        <a:pt x="804" y="2335"/>
                      </a:lnTo>
                      <a:lnTo>
                        <a:pt x="820" y="2355"/>
                      </a:lnTo>
                      <a:lnTo>
                        <a:pt x="835" y="2374"/>
                      </a:lnTo>
                      <a:lnTo>
                        <a:pt x="850" y="2392"/>
                      </a:lnTo>
                      <a:lnTo>
                        <a:pt x="867" y="2410"/>
                      </a:lnTo>
                      <a:lnTo>
                        <a:pt x="883" y="2429"/>
                      </a:lnTo>
                      <a:lnTo>
                        <a:pt x="900" y="2446"/>
                      </a:lnTo>
                      <a:lnTo>
                        <a:pt x="506" y="2842"/>
                      </a:lnTo>
                      <a:lnTo>
                        <a:pt x="480" y="2815"/>
                      </a:lnTo>
                      <a:lnTo>
                        <a:pt x="453" y="2788"/>
                      </a:lnTo>
                      <a:lnTo>
                        <a:pt x="429" y="2760"/>
                      </a:lnTo>
                      <a:lnTo>
                        <a:pt x="404" y="2731"/>
                      </a:lnTo>
                      <a:lnTo>
                        <a:pt x="380" y="2702"/>
                      </a:lnTo>
                      <a:lnTo>
                        <a:pt x="357" y="2671"/>
                      </a:lnTo>
                      <a:lnTo>
                        <a:pt x="335" y="2641"/>
                      </a:lnTo>
                      <a:lnTo>
                        <a:pt x="313" y="2610"/>
                      </a:lnTo>
                      <a:lnTo>
                        <a:pt x="292" y="2579"/>
                      </a:lnTo>
                      <a:lnTo>
                        <a:pt x="271" y="2547"/>
                      </a:lnTo>
                      <a:lnTo>
                        <a:pt x="252" y="2514"/>
                      </a:lnTo>
                      <a:lnTo>
                        <a:pt x="233" y="2481"/>
                      </a:lnTo>
                      <a:lnTo>
                        <a:pt x="215" y="2447"/>
                      </a:lnTo>
                      <a:lnTo>
                        <a:pt x="198" y="2413"/>
                      </a:lnTo>
                      <a:lnTo>
                        <a:pt x="181" y="2379"/>
                      </a:lnTo>
                      <a:lnTo>
                        <a:pt x="166" y="2344"/>
                      </a:lnTo>
                      <a:lnTo>
                        <a:pt x="152" y="2308"/>
                      </a:lnTo>
                      <a:lnTo>
                        <a:pt x="137" y="2273"/>
                      </a:lnTo>
                      <a:lnTo>
                        <a:pt x="124" y="2236"/>
                      </a:lnTo>
                      <a:lnTo>
                        <a:pt x="112" y="2199"/>
                      </a:lnTo>
                      <a:lnTo>
                        <a:pt x="101" y="2162"/>
                      </a:lnTo>
                      <a:lnTo>
                        <a:pt x="89" y="2125"/>
                      </a:lnTo>
                      <a:lnTo>
                        <a:pt x="80" y="2087"/>
                      </a:lnTo>
                      <a:lnTo>
                        <a:pt x="71" y="2048"/>
                      </a:lnTo>
                      <a:lnTo>
                        <a:pt x="63" y="2009"/>
                      </a:lnTo>
                      <a:lnTo>
                        <a:pt x="56" y="1971"/>
                      </a:lnTo>
                      <a:lnTo>
                        <a:pt x="50" y="1931"/>
                      </a:lnTo>
                      <a:lnTo>
                        <a:pt x="44" y="1891"/>
                      </a:lnTo>
                      <a:lnTo>
                        <a:pt x="40" y="1851"/>
                      </a:lnTo>
                      <a:lnTo>
                        <a:pt x="37" y="1811"/>
                      </a:lnTo>
                      <a:lnTo>
                        <a:pt x="35" y="1770"/>
                      </a:lnTo>
                      <a:lnTo>
                        <a:pt x="33" y="1728"/>
                      </a:lnTo>
                      <a:lnTo>
                        <a:pt x="595" y="1718"/>
                      </a:lnTo>
                      <a:close/>
                      <a:moveTo>
                        <a:pt x="900" y="2446"/>
                      </a:moveTo>
                      <a:lnTo>
                        <a:pt x="918" y="2463"/>
                      </a:lnTo>
                      <a:lnTo>
                        <a:pt x="936" y="2480"/>
                      </a:lnTo>
                      <a:lnTo>
                        <a:pt x="955" y="2496"/>
                      </a:lnTo>
                      <a:lnTo>
                        <a:pt x="973" y="2511"/>
                      </a:lnTo>
                      <a:lnTo>
                        <a:pt x="992" y="2528"/>
                      </a:lnTo>
                      <a:lnTo>
                        <a:pt x="1012" y="2542"/>
                      </a:lnTo>
                      <a:lnTo>
                        <a:pt x="1032" y="2556"/>
                      </a:lnTo>
                      <a:lnTo>
                        <a:pt x="1053" y="2570"/>
                      </a:lnTo>
                      <a:lnTo>
                        <a:pt x="1073" y="2584"/>
                      </a:lnTo>
                      <a:lnTo>
                        <a:pt x="1095" y="2597"/>
                      </a:lnTo>
                      <a:lnTo>
                        <a:pt x="1116" y="2610"/>
                      </a:lnTo>
                      <a:lnTo>
                        <a:pt x="1137" y="2622"/>
                      </a:lnTo>
                      <a:lnTo>
                        <a:pt x="1160" y="2634"/>
                      </a:lnTo>
                      <a:lnTo>
                        <a:pt x="1182" y="2645"/>
                      </a:lnTo>
                      <a:lnTo>
                        <a:pt x="1205" y="2656"/>
                      </a:lnTo>
                      <a:lnTo>
                        <a:pt x="1228" y="2665"/>
                      </a:lnTo>
                      <a:lnTo>
                        <a:pt x="1252" y="2676"/>
                      </a:lnTo>
                      <a:lnTo>
                        <a:pt x="1275" y="2685"/>
                      </a:lnTo>
                      <a:lnTo>
                        <a:pt x="1300" y="2693"/>
                      </a:lnTo>
                      <a:lnTo>
                        <a:pt x="1323" y="2701"/>
                      </a:lnTo>
                      <a:lnTo>
                        <a:pt x="1348" y="2709"/>
                      </a:lnTo>
                      <a:lnTo>
                        <a:pt x="1373" y="2716"/>
                      </a:lnTo>
                      <a:lnTo>
                        <a:pt x="1398" y="2722"/>
                      </a:lnTo>
                      <a:lnTo>
                        <a:pt x="1423" y="2729"/>
                      </a:lnTo>
                      <a:lnTo>
                        <a:pt x="1449" y="2734"/>
                      </a:lnTo>
                      <a:lnTo>
                        <a:pt x="1476" y="2738"/>
                      </a:lnTo>
                      <a:lnTo>
                        <a:pt x="1501" y="2742"/>
                      </a:lnTo>
                      <a:lnTo>
                        <a:pt x="1528" y="2746"/>
                      </a:lnTo>
                      <a:lnTo>
                        <a:pt x="1554" y="2749"/>
                      </a:lnTo>
                      <a:lnTo>
                        <a:pt x="1582" y="2751"/>
                      </a:lnTo>
                      <a:lnTo>
                        <a:pt x="1608" y="2753"/>
                      </a:lnTo>
                      <a:lnTo>
                        <a:pt x="1636" y="2754"/>
                      </a:lnTo>
                      <a:lnTo>
                        <a:pt x="1621" y="3315"/>
                      </a:lnTo>
                      <a:lnTo>
                        <a:pt x="1580" y="3313"/>
                      </a:lnTo>
                      <a:lnTo>
                        <a:pt x="1539" y="3311"/>
                      </a:lnTo>
                      <a:lnTo>
                        <a:pt x="1498" y="3307"/>
                      </a:lnTo>
                      <a:lnTo>
                        <a:pt x="1458" y="3303"/>
                      </a:lnTo>
                      <a:lnTo>
                        <a:pt x="1418" y="3297"/>
                      </a:lnTo>
                      <a:lnTo>
                        <a:pt x="1379" y="3291"/>
                      </a:lnTo>
                      <a:lnTo>
                        <a:pt x="1340" y="3283"/>
                      </a:lnTo>
                      <a:lnTo>
                        <a:pt x="1301" y="3275"/>
                      </a:lnTo>
                      <a:lnTo>
                        <a:pt x="1263" y="3266"/>
                      </a:lnTo>
                      <a:lnTo>
                        <a:pt x="1224" y="3257"/>
                      </a:lnTo>
                      <a:lnTo>
                        <a:pt x="1186" y="3246"/>
                      </a:lnTo>
                      <a:lnTo>
                        <a:pt x="1150" y="3234"/>
                      </a:lnTo>
                      <a:lnTo>
                        <a:pt x="1113" y="3222"/>
                      </a:lnTo>
                      <a:lnTo>
                        <a:pt x="1076" y="3209"/>
                      </a:lnTo>
                      <a:lnTo>
                        <a:pt x="1040" y="3195"/>
                      </a:lnTo>
                      <a:lnTo>
                        <a:pt x="1005" y="3179"/>
                      </a:lnTo>
                      <a:lnTo>
                        <a:pt x="970" y="3164"/>
                      </a:lnTo>
                      <a:lnTo>
                        <a:pt x="935" y="3148"/>
                      </a:lnTo>
                      <a:lnTo>
                        <a:pt x="901" y="3130"/>
                      </a:lnTo>
                      <a:lnTo>
                        <a:pt x="868" y="3113"/>
                      </a:lnTo>
                      <a:lnTo>
                        <a:pt x="834" y="3095"/>
                      </a:lnTo>
                      <a:lnTo>
                        <a:pt x="801" y="3075"/>
                      </a:lnTo>
                      <a:lnTo>
                        <a:pt x="770" y="3055"/>
                      </a:lnTo>
                      <a:lnTo>
                        <a:pt x="738" y="3034"/>
                      </a:lnTo>
                      <a:lnTo>
                        <a:pt x="707" y="3012"/>
                      </a:lnTo>
                      <a:lnTo>
                        <a:pt x="677" y="2990"/>
                      </a:lnTo>
                      <a:lnTo>
                        <a:pt x="646" y="2967"/>
                      </a:lnTo>
                      <a:lnTo>
                        <a:pt x="618" y="2944"/>
                      </a:lnTo>
                      <a:lnTo>
                        <a:pt x="589" y="2919"/>
                      </a:lnTo>
                      <a:lnTo>
                        <a:pt x="560" y="2894"/>
                      </a:lnTo>
                      <a:lnTo>
                        <a:pt x="533" y="2868"/>
                      </a:lnTo>
                      <a:lnTo>
                        <a:pt x="506" y="2842"/>
                      </a:lnTo>
                      <a:lnTo>
                        <a:pt x="900" y="2446"/>
                      </a:lnTo>
                      <a:close/>
                      <a:moveTo>
                        <a:pt x="1622" y="3315"/>
                      </a:moveTo>
                      <a:lnTo>
                        <a:pt x="1613" y="3315"/>
                      </a:lnTo>
                      <a:lnTo>
                        <a:pt x="1621" y="3315"/>
                      </a:lnTo>
                      <a:lnTo>
                        <a:pt x="1628" y="3035"/>
                      </a:lnTo>
                      <a:lnTo>
                        <a:pt x="1622" y="3315"/>
                      </a:lnTo>
                      <a:close/>
                      <a:moveTo>
                        <a:pt x="1635" y="2754"/>
                      </a:moveTo>
                      <a:lnTo>
                        <a:pt x="1645" y="2754"/>
                      </a:lnTo>
                      <a:lnTo>
                        <a:pt x="1655" y="2754"/>
                      </a:lnTo>
                      <a:lnTo>
                        <a:pt x="1665" y="2755"/>
                      </a:lnTo>
                      <a:lnTo>
                        <a:pt x="1673" y="2755"/>
                      </a:lnTo>
                      <a:lnTo>
                        <a:pt x="1673" y="3315"/>
                      </a:lnTo>
                      <a:lnTo>
                        <a:pt x="1658" y="3315"/>
                      </a:lnTo>
                      <a:lnTo>
                        <a:pt x="1645" y="3315"/>
                      </a:lnTo>
                      <a:lnTo>
                        <a:pt x="1633" y="3315"/>
                      </a:lnTo>
                      <a:lnTo>
                        <a:pt x="1622" y="3315"/>
                      </a:lnTo>
                      <a:lnTo>
                        <a:pt x="1635" y="2754"/>
                      </a:lnTo>
                      <a:close/>
                      <a:moveTo>
                        <a:pt x="1673" y="2755"/>
                      </a:moveTo>
                      <a:lnTo>
                        <a:pt x="1673" y="2755"/>
                      </a:lnTo>
                      <a:lnTo>
                        <a:pt x="1673" y="3315"/>
                      </a:lnTo>
                      <a:lnTo>
                        <a:pt x="1673" y="3315"/>
                      </a:lnTo>
                      <a:lnTo>
                        <a:pt x="1673" y="2755"/>
                      </a:lnTo>
                      <a:close/>
                      <a:moveTo>
                        <a:pt x="1673" y="2755"/>
                      </a:moveTo>
                      <a:lnTo>
                        <a:pt x="1701" y="2754"/>
                      </a:lnTo>
                      <a:lnTo>
                        <a:pt x="1730" y="2753"/>
                      </a:lnTo>
                      <a:lnTo>
                        <a:pt x="1759" y="2751"/>
                      </a:lnTo>
                      <a:lnTo>
                        <a:pt x="1786" y="2749"/>
                      </a:lnTo>
                      <a:lnTo>
                        <a:pt x="1815" y="2746"/>
                      </a:lnTo>
                      <a:lnTo>
                        <a:pt x="1842" y="2742"/>
                      </a:lnTo>
                      <a:lnTo>
                        <a:pt x="1870" y="2738"/>
                      </a:lnTo>
                      <a:lnTo>
                        <a:pt x="1896" y="2733"/>
                      </a:lnTo>
                      <a:lnTo>
                        <a:pt x="1924" y="2727"/>
                      </a:lnTo>
                      <a:lnTo>
                        <a:pt x="1951" y="2720"/>
                      </a:lnTo>
                      <a:lnTo>
                        <a:pt x="1977" y="2713"/>
                      </a:lnTo>
                      <a:lnTo>
                        <a:pt x="2003" y="2705"/>
                      </a:lnTo>
                      <a:lnTo>
                        <a:pt x="2029" y="2697"/>
                      </a:lnTo>
                      <a:lnTo>
                        <a:pt x="2055" y="2688"/>
                      </a:lnTo>
                      <a:lnTo>
                        <a:pt x="2079" y="2679"/>
                      </a:lnTo>
                      <a:lnTo>
                        <a:pt x="2105" y="2668"/>
                      </a:lnTo>
                      <a:lnTo>
                        <a:pt x="2129" y="2657"/>
                      </a:lnTo>
                      <a:lnTo>
                        <a:pt x="2154" y="2646"/>
                      </a:lnTo>
                      <a:lnTo>
                        <a:pt x="2177" y="2634"/>
                      </a:lnTo>
                      <a:lnTo>
                        <a:pt x="2202" y="2621"/>
                      </a:lnTo>
                      <a:lnTo>
                        <a:pt x="2224" y="2608"/>
                      </a:lnTo>
                      <a:lnTo>
                        <a:pt x="2248" y="2595"/>
                      </a:lnTo>
                      <a:lnTo>
                        <a:pt x="2270" y="2581"/>
                      </a:lnTo>
                      <a:lnTo>
                        <a:pt x="2293" y="2566"/>
                      </a:lnTo>
                      <a:lnTo>
                        <a:pt x="2314" y="2551"/>
                      </a:lnTo>
                      <a:lnTo>
                        <a:pt x="2336" y="2536"/>
                      </a:lnTo>
                      <a:lnTo>
                        <a:pt x="2357" y="2519"/>
                      </a:lnTo>
                      <a:lnTo>
                        <a:pt x="2378" y="2503"/>
                      </a:lnTo>
                      <a:lnTo>
                        <a:pt x="2398" y="2486"/>
                      </a:lnTo>
                      <a:lnTo>
                        <a:pt x="2417" y="2468"/>
                      </a:lnTo>
                      <a:lnTo>
                        <a:pt x="2437" y="2450"/>
                      </a:lnTo>
                      <a:lnTo>
                        <a:pt x="2456" y="2432"/>
                      </a:lnTo>
                      <a:lnTo>
                        <a:pt x="2854" y="2825"/>
                      </a:lnTo>
                      <a:lnTo>
                        <a:pt x="2825" y="2854"/>
                      </a:lnTo>
                      <a:lnTo>
                        <a:pt x="2795" y="2882"/>
                      </a:lnTo>
                      <a:lnTo>
                        <a:pt x="2766" y="2908"/>
                      </a:lnTo>
                      <a:lnTo>
                        <a:pt x="2735" y="2934"/>
                      </a:lnTo>
                      <a:lnTo>
                        <a:pt x="2703" y="2959"/>
                      </a:lnTo>
                      <a:lnTo>
                        <a:pt x="2672" y="2984"/>
                      </a:lnTo>
                      <a:lnTo>
                        <a:pt x="2639" y="3007"/>
                      </a:lnTo>
                      <a:lnTo>
                        <a:pt x="2606" y="3030"/>
                      </a:lnTo>
                      <a:lnTo>
                        <a:pt x="2573" y="3052"/>
                      </a:lnTo>
                      <a:lnTo>
                        <a:pt x="2538" y="3073"/>
                      </a:lnTo>
                      <a:lnTo>
                        <a:pt x="2503" y="3094"/>
                      </a:lnTo>
                      <a:lnTo>
                        <a:pt x="2468" y="3114"/>
                      </a:lnTo>
                      <a:lnTo>
                        <a:pt x="2433" y="3132"/>
                      </a:lnTo>
                      <a:lnTo>
                        <a:pt x="2396" y="3151"/>
                      </a:lnTo>
                      <a:lnTo>
                        <a:pt x="2359" y="3168"/>
                      </a:lnTo>
                      <a:lnTo>
                        <a:pt x="2322" y="3185"/>
                      </a:lnTo>
                      <a:lnTo>
                        <a:pt x="2285" y="3200"/>
                      </a:lnTo>
                      <a:lnTo>
                        <a:pt x="2247" y="3214"/>
                      </a:lnTo>
                      <a:lnTo>
                        <a:pt x="2208" y="3227"/>
                      </a:lnTo>
                      <a:lnTo>
                        <a:pt x="2169" y="3241"/>
                      </a:lnTo>
                      <a:lnTo>
                        <a:pt x="2129" y="3252"/>
                      </a:lnTo>
                      <a:lnTo>
                        <a:pt x="2089" y="3263"/>
                      </a:lnTo>
                      <a:lnTo>
                        <a:pt x="2050" y="3272"/>
                      </a:lnTo>
                      <a:lnTo>
                        <a:pt x="2009" y="3281"/>
                      </a:lnTo>
                      <a:lnTo>
                        <a:pt x="1968" y="3290"/>
                      </a:lnTo>
                      <a:lnTo>
                        <a:pt x="1927" y="3297"/>
                      </a:lnTo>
                      <a:lnTo>
                        <a:pt x="1885" y="3302"/>
                      </a:lnTo>
                      <a:lnTo>
                        <a:pt x="1843" y="3307"/>
                      </a:lnTo>
                      <a:lnTo>
                        <a:pt x="1801" y="3311"/>
                      </a:lnTo>
                      <a:lnTo>
                        <a:pt x="1759" y="3313"/>
                      </a:lnTo>
                      <a:lnTo>
                        <a:pt x="1716" y="3315"/>
                      </a:lnTo>
                      <a:lnTo>
                        <a:pt x="1673" y="3315"/>
                      </a:lnTo>
                      <a:lnTo>
                        <a:pt x="1673" y="2755"/>
                      </a:lnTo>
                      <a:close/>
                      <a:moveTo>
                        <a:pt x="2456" y="2432"/>
                      </a:moveTo>
                      <a:lnTo>
                        <a:pt x="2475" y="2412"/>
                      </a:lnTo>
                      <a:lnTo>
                        <a:pt x="2493" y="2393"/>
                      </a:lnTo>
                      <a:lnTo>
                        <a:pt x="2510" y="2374"/>
                      </a:lnTo>
                      <a:lnTo>
                        <a:pt x="2528" y="2353"/>
                      </a:lnTo>
                      <a:lnTo>
                        <a:pt x="2544" y="2333"/>
                      </a:lnTo>
                      <a:lnTo>
                        <a:pt x="2560" y="2311"/>
                      </a:lnTo>
                      <a:lnTo>
                        <a:pt x="2576" y="2290"/>
                      </a:lnTo>
                      <a:lnTo>
                        <a:pt x="2591" y="2269"/>
                      </a:lnTo>
                      <a:lnTo>
                        <a:pt x="2606" y="2246"/>
                      </a:lnTo>
                      <a:lnTo>
                        <a:pt x="2620" y="2224"/>
                      </a:lnTo>
                      <a:lnTo>
                        <a:pt x="2634" y="2200"/>
                      </a:lnTo>
                      <a:lnTo>
                        <a:pt x="2646" y="2177"/>
                      </a:lnTo>
                      <a:lnTo>
                        <a:pt x="2659" y="2153"/>
                      </a:lnTo>
                      <a:lnTo>
                        <a:pt x="2671" y="2129"/>
                      </a:lnTo>
                      <a:lnTo>
                        <a:pt x="2683" y="2105"/>
                      </a:lnTo>
                      <a:lnTo>
                        <a:pt x="2693" y="2080"/>
                      </a:lnTo>
                      <a:lnTo>
                        <a:pt x="2703" y="2055"/>
                      </a:lnTo>
                      <a:lnTo>
                        <a:pt x="2714" y="2030"/>
                      </a:lnTo>
                      <a:lnTo>
                        <a:pt x="2722" y="2004"/>
                      </a:lnTo>
                      <a:lnTo>
                        <a:pt x="2731" y="1979"/>
                      </a:lnTo>
                      <a:lnTo>
                        <a:pt x="2738" y="1952"/>
                      </a:lnTo>
                      <a:lnTo>
                        <a:pt x="2745" y="1926"/>
                      </a:lnTo>
                      <a:lnTo>
                        <a:pt x="2752" y="1899"/>
                      </a:lnTo>
                      <a:lnTo>
                        <a:pt x="2758" y="1873"/>
                      </a:lnTo>
                      <a:lnTo>
                        <a:pt x="2763" y="1845"/>
                      </a:lnTo>
                      <a:lnTo>
                        <a:pt x="2768" y="1818"/>
                      </a:lnTo>
                      <a:lnTo>
                        <a:pt x="2772" y="1790"/>
                      </a:lnTo>
                      <a:lnTo>
                        <a:pt x="2775" y="1763"/>
                      </a:lnTo>
                      <a:lnTo>
                        <a:pt x="2777" y="1734"/>
                      </a:lnTo>
                      <a:lnTo>
                        <a:pt x="2779" y="1707"/>
                      </a:lnTo>
                      <a:lnTo>
                        <a:pt x="2780" y="1678"/>
                      </a:lnTo>
                      <a:lnTo>
                        <a:pt x="2781" y="1649"/>
                      </a:lnTo>
                      <a:lnTo>
                        <a:pt x="3342" y="1649"/>
                      </a:lnTo>
                      <a:lnTo>
                        <a:pt x="3342" y="1692"/>
                      </a:lnTo>
                      <a:lnTo>
                        <a:pt x="3340" y="1735"/>
                      </a:lnTo>
                      <a:lnTo>
                        <a:pt x="3337" y="1777"/>
                      </a:lnTo>
                      <a:lnTo>
                        <a:pt x="3334" y="1820"/>
                      </a:lnTo>
                      <a:lnTo>
                        <a:pt x="3329" y="1862"/>
                      </a:lnTo>
                      <a:lnTo>
                        <a:pt x="3322" y="1902"/>
                      </a:lnTo>
                      <a:lnTo>
                        <a:pt x="3316" y="1944"/>
                      </a:lnTo>
                      <a:lnTo>
                        <a:pt x="3308" y="1984"/>
                      </a:lnTo>
                      <a:lnTo>
                        <a:pt x="3299" y="2025"/>
                      </a:lnTo>
                      <a:lnTo>
                        <a:pt x="3290" y="2065"/>
                      </a:lnTo>
                      <a:lnTo>
                        <a:pt x="3279" y="2104"/>
                      </a:lnTo>
                      <a:lnTo>
                        <a:pt x="3267" y="2144"/>
                      </a:lnTo>
                      <a:lnTo>
                        <a:pt x="3254" y="2183"/>
                      </a:lnTo>
                      <a:lnTo>
                        <a:pt x="3241" y="2222"/>
                      </a:lnTo>
                      <a:lnTo>
                        <a:pt x="3226" y="2259"/>
                      </a:lnTo>
                      <a:lnTo>
                        <a:pt x="3211" y="2297"/>
                      </a:lnTo>
                      <a:lnTo>
                        <a:pt x="3195" y="2334"/>
                      </a:lnTo>
                      <a:lnTo>
                        <a:pt x="3177" y="2371"/>
                      </a:lnTo>
                      <a:lnTo>
                        <a:pt x="3159" y="2406"/>
                      </a:lnTo>
                      <a:lnTo>
                        <a:pt x="3141" y="2442"/>
                      </a:lnTo>
                      <a:lnTo>
                        <a:pt x="3121" y="2478"/>
                      </a:lnTo>
                      <a:lnTo>
                        <a:pt x="3101" y="2512"/>
                      </a:lnTo>
                      <a:lnTo>
                        <a:pt x="3079" y="2546"/>
                      </a:lnTo>
                      <a:lnTo>
                        <a:pt x="3057" y="2580"/>
                      </a:lnTo>
                      <a:lnTo>
                        <a:pt x="3034" y="2612"/>
                      </a:lnTo>
                      <a:lnTo>
                        <a:pt x="3011" y="2645"/>
                      </a:lnTo>
                      <a:lnTo>
                        <a:pt x="2986" y="2677"/>
                      </a:lnTo>
                      <a:lnTo>
                        <a:pt x="2961" y="2708"/>
                      </a:lnTo>
                      <a:lnTo>
                        <a:pt x="2935" y="2739"/>
                      </a:lnTo>
                      <a:lnTo>
                        <a:pt x="2909" y="2768"/>
                      </a:lnTo>
                      <a:lnTo>
                        <a:pt x="2881" y="2797"/>
                      </a:lnTo>
                      <a:lnTo>
                        <a:pt x="2854" y="2825"/>
                      </a:lnTo>
                      <a:lnTo>
                        <a:pt x="2456" y="2432"/>
                      </a:lnTo>
                      <a:close/>
                      <a:moveTo>
                        <a:pt x="2781" y="1649"/>
                      </a:moveTo>
                      <a:lnTo>
                        <a:pt x="2781" y="1648"/>
                      </a:lnTo>
                      <a:lnTo>
                        <a:pt x="3342" y="1648"/>
                      </a:lnTo>
                      <a:lnTo>
                        <a:pt x="3342" y="1649"/>
                      </a:lnTo>
                      <a:lnTo>
                        <a:pt x="2781" y="16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407" name="Gruppieren 406"/>
          <p:cNvGrpSpPr>
            <a:grpSpLocks noChangeAspect="1"/>
          </p:cNvGrpSpPr>
          <p:nvPr/>
        </p:nvGrpSpPr>
        <p:grpSpPr>
          <a:xfrm>
            <a:off x="3059832" y="3861048"/>
            <a:ext cx="1440000" cy="1440000"/>
            <a:chOff x="3311400" y="1304474"/>
            <a:chExt cx="1080000" cy="1080000"/>
          </a:xfrm>
        </p:grpSpPr>
        <p:sp>
          <p:nvSpPr>
            <p:cNvPr id="408" name="Freeform 111"/>
            <p:cNvSpPr>
              <a:spLocks noChangeAspect="1"/>
            </p:cNvSpPr>
            <p:nvPr/>
          </p:nvSpPr>
          <p:spPr bwMode="auto">
            <a:xfrm>
              <a:off x="3311400" y="1304474"/>
              <a:ext cx="1080000" cy="1080000"/>
            </a:xfrm>
            <a:custGeom>
              <a:avLst/>
              <a:gdLst/>
              <a:ahLst/>
              <a:cxnLst>
                <a:cxn ang="0">
                  <a:pos x="8729" y="16111"/>
                </a:cxn>
                <a:cxn ang="0">
                  <a:pos x="9898" y="15897"/>
                </a:cxn>
                <a:cxn ang="0">
                  <a:pos x="11001" y="15516"/>
                </a:cxn>
                <a:cxn ang="0">
                  <a:pos x="12024" y="14980"/>
                </a:cxn>
                <a:cxn ang="0">
                  <a:pos x="12956" y="14304"/>
                </a:cxn>
                <a:cxn ang="0">
                  <a:pos x="13781" y="13501"/>
                </a:cxn>
                <a:cxn ang="0">
                  <a:pos x="14487" y="12586"/>
                </a:cxn>
                <a:cxn ang="0">
                  <a:pos x="15061" y="11573"/>
                </a:cxn>
                <a:cxn ang="0">
                  <a:pos x="15486" y="10473"/>
                </a:cxn>
                <a:cxn ang="0">
                  <a:pos x="15752" y="9303"/>
                </a:cxn>
                <a:cxn ang="0">
                  <a:pos x="15844" y="8076"/>
                </a:cxn>
                <a:cxn ang="0">
                  <a:pos x="15752" y="6849"/>
                </a:cxn>
                <a:cxn ang="0">
                  <a:pos x="15486" y="5679"/>
                </a:cxn>
                <a:cxn ang="0">
                  <a:pos x="15061" y="4580"/>
                </a:cxn>
                <a:cxn ang="0">
                  <a:pos x="14487" y="3567"/>
                </a:cxn>
                <a:cxn ang="0">
                  <a:pos x="13781" y="2651"/>
                </a:cxn>
                <a:cxn ang="0">
                  <a:pos x="12956" y="1848"/>
                </a:cxn>
                <a:cxn ang="0">
                  <a:pos x="12024" y="1173"/>
                </a:cxn>
                <a:cxn ang="0">
                  <a:pos x="11001" y="636"/>
                </a:cxn>
                <a:cxn ang="0">
                  <a:pos x="9898" y="256"/>
                </a:cxn>
                <a:cxn ang="0">
                  <a:pos x="8729" y="42"/>
                </a:cxn>
                <a:cxn ang="0">
                  <a:pos x="7516" y="11"/>
                </a:cxn>
                <a:cxn ang="0">
                  <a:pos x="6329" y="165"/>
                </a:cxn>
                <a:cxn ang="0">
                  <a:pos x="5203" y="491"/>
                </a:cxn>
                <a:cxn ang="0">
                  <a:pos x="4151" y="978"/>
                </a:cxn>
                <a:cxn ang="0">
                  <a:pos x="3188" y="1608"/>
                </a:cxn>
                <a:cxn ang="0">
                  <a:pos x="2325" y="2370"/>
                </a:cxn>
                <a:cxn ang="0">
                  <a:pos x="1578" y="3249"/>
                </a:cxn>
                <a:cxn ang="0">
                  <a:pos x="959" y="4232"/>
                </a:cxn>
                <a:cxn ang="0">
                  <a:pos x="482" y="5305"/>
                </a:cxn>
                <a:cxn ang="0">
                  <a:pos x="162" y="6452"/>
                </a:cxn>
                <a:cxn ang="0">
                  <a:pos x="11" y="7662"/>
                </a:cxn>
                <a:cxn ang="0">
                  <a:pos x="41" y="8900"/>
                </a:cxn>
                <a:cxn ang="0">
                  <a:pos x="250" y="10091"/>
                </a:cxn>
                <a:cxn ang="0">
                  <a:pos x="624" y="11215"/>
                </a:cxn>
                <a:cxn ang="0">
                  <a:pos x="1150" y="12258"/>
                </a:cxn>
                <a:cxn ang="0">
                  <a:pos x="1813" y="13208"/>
                </a:cxn>
                <a:cxn ang="0">
                  <a:pos x="2600" y="14050"/>
                </a:cxn>
                <a:cxn ang="0">
                  <a:pos x="3498" y="14769"/>
                </a:cxn>
                <a:cxn ang="0">
                  <a:pos x="4492" y="15354"/>
                </a:cxn>
                <a:cxn ang="0">
                  <a:pos x="5571" y="15788"/>
                </a:cxn>
                <a:cxn ang="0">
                  <a:pos x="6718" y="16059"/>
                </a:cxn>
                <a:cxn ang="0">
                  <a:pos x="7922" y="16152"/>
                </a:cxn>
              </a:cxnLst>
              <a:rect l="0" t="0" r="r" b="b"/>
              <a:pathLst>
                <a:path w="15844" h="16152">
                  <a:moveTo>
                    <a:pt x="7922" y="16152"/>
                  </a:moveTo>
                  <a:lnTo>
                    <a:pt x="8328" y="16141"/>
                  </a:lnTo>
                  <a:lnTo>
                    <a:pt x="8729" y="16111"/>
                  </a:lnTo>
                  <a:lnTo>
                    <a:pt x="9126" y="16059"/>
                  </a:lnTo>
                  <a:lnTo>
                    <a:pt x="9515" y="15987"/>
                  </a:lnTo>
                  <a:lnTo>
                    <a:pt x="9898" y="15897"/>
                  </a:lnTo>
                  <a:lnTo>
                    <a:pt x="10273" y="15788"/>
                  </a:lnTo>
                  <a:lnTo>
                    <a:pt x="10640" y="15661"/>
                  </a:lnTo>
                  <a:lnTo>
                    <a:pt x="11001" y="15516"/>
                  </a:lnTo>
                  <a:lnTo>
                    <a:pt x="11351" y="15354"/>
                  </a:lnTo>
                  <a:lnTo>
                    <a:pt x="11693" y="15175"/>
                  </a:lnTo>
                  <a:lnTo>
                    <a:pt x="12024" y="14980"/>
                  </a:lnTo>
                  <a:lnTo>
                    <a:pt x="12345" y="14769"/>
                  </a:lnTo>
                  <a:lnTo>
                    <a:pt x="12656" y="14544"/>
                  </a:lnTo>
                  <a:lnTo>
                    <a:pt x="12956" y="14304"/>
                  </a:lnTo>
                  <a:lnTo>
                    <a:pt x="13244" y="14050"/>
                  </a:lnTo>
                  <a:lnTo>
                    <a:pt x="13519" y="13782"/>
                  </a:lnTo>
                  <a:lnTo>
                    <a:pt x="13781" y="13501"/>
                  </a:lnTo>
                  <a:lnTo>
                    <a:pt x="14031" y="13208"/>
                  </a:lnTo>
                  <a:lnTo>
                    <a:pt x="14266" y="12903"/>
                  </a:lnTo>
                  <a:lnTo>
                    <a:pt x="14487" y="12586"/>
                  </a:lnTo>
                  <a:lnTo>
                    <a:pt x="14693" y="12258"/>
                  </a:lnTo>
                  <a:lnTo>
                    <a:pt x="14884" y="11920"/>
                  </a:lnTo>
                  <a:lnTo>
                    <a:pt x="15061" y="11573"/>
                  </a:lnTo>
                  <a:lnTo>
                    <a:pt x="15220" y="11215"/>
                  </a:lnTo>
                  <a:lnTo>
                    <a:pt x="15362" y="10848"/>
                  </a:lnTo>
                  <a:lnTo>
                    <a:pt x="15486" y="10473"/>
                  </a:lnTo>
                  <a:lnTo>
                    <a:pt x="15593" y="10091"/>
                  </a:lnTo>
                  <a:lnTo>
                    <a:pt x="15682" y="9700"/>
                  </a:lnTo>
                  <a:lnTo>
                    <a:pt x="15752" y="9303"/>
                  </a:lnTo>
                  <a:lnTo>
                    <a:pt x="15802" y="8900"/>
                  </a:lnTo>
                  <a:lnTo>
                    <a:pt x="15833" y="8490"/>
                  </a:lnTo>
                  <a:lnTo>
                    <a:pt x="15844" y="8076"/>
                  </a:lnTo>
                  <a:lnTo>
                    <a:pt x="15833" y="7662"/>
                  </a:lnTo>
                  <a:lnTo>
                    <a:pt x="15802" y="7253"/>
                  </a:lnTo>
                  <a:lnTo>
                    <a:pt x="15752" y="6849"/>
                  </a:lnTo>
                  <a:lnTo>
                    <a:pt x="15682" y="6452"/>
                  </a:lnTo>
                  <a:lnTo>
                    <a:pt x="15593" y="6062"/>
                  </a:lnTo>
                  <a:lnTo>
                    <a:pt x="15486" y="5679"/>
                  </a:lnTo>
                  <a:lnTo>
                    <a:pt x="15362" y="5305"/>
                  </a:lnTo>
                  <a:lnTo>
                    <a:pt x="15220" y="4937"/>
                  </a:lnTo>
                  <a:lnTo>
                    <a:pt x="15061" y="4580"/>
                  </a:lnTo>
                  <a:lnTo>
                    <a:pt x="14884" y="4232"/>
                  </a:lnTo>
                  <a:lnTo>
                    <a:pt x="14693" y="3894"/>
                  </a:lnTo>
                  <a:lnTo>
                    <a:pt x="14487" y="3567"/>
                  </a:lnTo>
                  <a:lnTo>
                    <a:pt x="14266" y="3249"/>
                  </a:lnTo>
                  <a:lnTo>
                    <a:pt x="14031" y="2944"/>
                  </a:lnTo>
                  <a:lnTo>
                    <a:pt x="13781" y="2651"/>
                  </a:lnTo>
                  <a:lnTo>
                    <a:pt x="13519" y="2370"/>
                  </a:lnTo>
                  <a:lnTo>
                    <a:pt x="13244" y="2103"/>
                  </a:lnTo>
                  <a:lnTo>
                    <a:pt x="12956" y="1848"/>
                  </a:lnTo>
                  <a:lnTo>
                    <a:pt x="12656" y="1608"/>
                  </a:lnTo>
                  <a:lnTo>
                    <a:pt x="12345" y="1383"/>
                  </a:lnTo>
                  <a:lnTo>
                    <a:pt x="12024" y="1173"/>
                  </a:lnTo>
                  <a:lnTo>
                    <a:pt x="11693" y="978"/>
                  </a:lnTo>
                  <a:lnTo>
                    <a:pt x="11351" y="798"/>
                  </a:lnTo>
                  <a:lnTo>
                    <a:pt x="11001" y="636"/>
                  </a:lnTo>
                  <a:lnTo>
                    <a:pt x="10640" y="491"/>
                  </a:lnTo>
                  <a:lnTo>
                    <a:pt x="10273" y="365"/>
                  </a:lnTo>
                  <a:lnTo>
                    <a:pt x="9898" y="256"/>
                  </a:lnTo>
                  <a:lnTo>
                    <a:pt x="9515" y="165"/>
                  </a:lnTo>
                  <a:lnTo>
                    <a:pt x="9126" y="93"/>
                  </a:lnTo>
                  <a:lnTo>
                    <a:pt x="8729" y="42"/>
                  </a:lnTo>
                  <a:lnTo>
                    <a:pt x="8328" y="11"/>
                  </a:lnTo>
                  <a:lnTo>
                    <a:pt x="7922" y="0"/>
                  </a:lnTo>
                  <a:lnTo>
                    <a:pt x="7516" y="11"/>
                  </a:lnTo>
                  <a:lnTo>
                    <a:pt x="7114" y="42"/>
                  </a:lnTo>
                  <a:lnTo>
                    <a:pt x="6718" y="93"/>
                  </a:lnTo>
                  <a:lnTo>
                    <a:pt x="6329" y="165"/>
                  </a:lnTo>
                  <a:lnTo>
                    <a:pt x="5946" y="256"/>
                  </a:lnTo>
                  <a:lnTo>
                    <a:pt x="5571" y="365"/>
                  </a:lnTo>
                  <a:lnTo>
                    <a:pt x="5203" y="491"/>
                  </a:lnTo>
                  <a:lnTo>
                    <a:pt x="4843" y="636"/>
                  </a:lnTo>
                  <a:lnTo>
                    <a:pt x="4492" y="798"/>
                  </a:lnTo>
                  <a:lnTo>
                    <a:pt x="4151" y="978"/>
                  </a:lnTo>
                  <a:lnTo>
                    <a:pt x="3820" y="1173"/>
                  </a:lnTo>
                  <a:lnTo>
                    <a:pt x="3498" y="1383"/>
                  </a:lnTo>
                  <a:lnTo>
                    <a:pt x="3188" y="1608"/>
                  </a:lnTo>
                  <a:lnTo>
                    <a:pt x="2888" y="1848"/>
                  </a:lnTo>
                  <a:lnTo>
                    <a:pt x="2600" y="2103"/>
                  </a:lnTo>
                  <a:lnTo>
                    <a:pt x="2325" y="2370"/>
                  </a:lnTo>
                  <a:lnTo>
                    <a:pt x="2062" y="2651"/>
                  </a:lnTo>
                  <a:lnTo>
                    <a:pt x="1813" y="2944"/>
                  </a:lnTo>
                  <a:lnTo>
                    <a:pt x="1578" y="3249"/>
                  </a:lnTo>
                  <a:lnTo>
                    <a:pt x="1357" y="3567"/>
                  </a:lnTo>
                  <a:lnTo>
                    <a:pt x="1150" y="3894"/>
                  </a:lnTo>
                  <a:lnTo>
                    <a:pt x="959" y="4232"/>
                  </a:lnTo>
                  <a:lnTo>
                    <a:pt x="783" y="4580"/>
                  </a:lnTo>
                  <a:lnTo>
                    <a:pt x="624" y="4937"/>
                  </a:lnTo>
                  <a:lnTo>
                    <a:pt x="482" y="5305"/>
                  </a:lnTo>
                  <a:lnTo>
                    <a:pt x="357" y="5679"/>
                  </a:lnTo>
                  <a:lnTo>
                    <a:pt x="250" y="6062"/>
                  </a:lnTo>
                  <a:lnTo>
                    <a:pt x="162" y="6452"/>
                  </a:lnTo>
                  <a:lnTo>
                    <a:pt x="92" y="6849"/>
                  </a:lnTo>
                  <a:lnTo>
                    <a:pt x="41" y="7253"/>
                  </a:lnTo>
                  <a:lnTo>
                    <a:pt x="11" y="7662"/>
                  </a:lnTo>
                  <a:lnTo>
                    <a:pt x="0" y="8076"/>
                  </a:lnTo>
                  <a:lnTo>
                    <a:pt x="11" y="8490"/>
                  </a:lnTo>
                  <a:lnTo>
                    <a:pt x="41" y="8900"/>
                  </a:lnTo>
                  <a:lnTo>
                    <a:pt x="92" y="9303"/>
                  </a:lnTo>
                  <a:lnTo>
                    <a:pt x="162" y="9700"/>
                  </a:lnTo>
                  <a:lnTo>
                    <a:pt x="250" y="10091"/>
                  </a:lnTo>
                  <a:lnTo>
                    <a:pt x="357" y="10473"/>
                  </a:lnTo>
                  <a:lnTo>
                    <a:pt x="482" y="10848"/>
                  </a:lnTo>
                  <a:lnTo>
                    <a:pt x="624" y="11215"/>
                  </a:lnTo>
                  <a:lnTo>
                    <a:pt x="783" y="11573"/>
                  </a:lnTo>
                  <a:lnTo>
                    <a:pt x="959" y="11920"/>
                  </a:lnTo>
                  <a:lnTo>
                    <a:pt x="1150" y="12258"/>
                  </a:lnTo>
                  <a:lnTo>
                    <a:pt x="1357" y="12586"/>
                  </a:lnTo>
                  <a:lnTo>
                    <a:pt x="1578" y="12903"/>
                  </a:lnTo>
                  <a:lnTo>
                    <a:pt x="1813" y="13208"/>
                  </a:lnTo>
                  <a:lnTo>
                    <a:pt x="2062" y="13501"/>
                  </a:lnTo>
                  <a:lnTo>
                    <a:pt x="2325" y="13782"/>
                  </a:lnTo>
                  <a:lnTo>
                    <a:pt x="2600" y="14050"/>
                  </a:lnTo>
                  <a:lnTo>
                    <a:pt x="2888" y="14304"/>
                  </a:lnTo>
                  <a:lnTo>
                    <a:pt x="3188" y="14544"/>
                  </a:lnTo>
                  <a:lnTo>
                    <a:pt x="3498" y="14769"/>
                  </a:lnTo>
                  <a:lnTo>
                    <a:pt x="3820" y="14980"/>
                  </a:lnTo>
                  <a:lnTo>
                    <a:pt x="4151" y="15175"/>
                  </a:lnTo>
                  <a:lnTo>
                    <a:pt x="4492" y="15354"/>
                  </a:lnTo>
                  <a:lnTo>
                    <a:pt x="4843" y="15516"/>
                  </a:lnTo>
                  <a:lnTo>
                    <a:pt x="5203" y="15661"/>
                  </a:lnTo>
                  <a:lnTo>
                    <a:pt x="5571" y="15788"/>
                  </a:lnTo>
                  <a:lnTo>
                    <a:pt x="5946" y="15897"/>
                  </a:lnTo>
                  <a:lnTo>
                    <a:pt x="6329" y="15987"/>
                  </a:lnTo>
                  <a:lnTo>
                    <a:pt x="6718" y="16059"/>
                  </a:lnTo>
                  <a:lnTo>
                    <a:pt x="7114" y="16111"/>
                  </a:lnTo>
                  <a:lnTo>
                    <a:pt x="7516" y="16141"/>
                  </a:lnTo>
                  <a:lnTo>
                    <a:pt x="7922" y="16152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409" name="Gruppieren 408"/>
            <p:cNvGrpSpPr/>
            <p:nvPr/>
          </p:nvGrpSpPr>
          <p:grpSpPr>
            <a:xfrm>
              <a:off x="3364928" y="1357435"/>
              <a:ext cx="972000" cy="972000"/>
              <a:chOff x="3313113" y="1276351"/>
              <a:chExt cx="972000" cy="972000"/>
            </a:xfrm>
          </p:grpSpPr>
          <p:sp>
            <p:nvSpPr>
              <p:cNvPr id="410" name="Freeform 112"/>
              <p:cNvSpPr>
                <a:spLocks noChangeAspect="1"/>
              </p:cNvSpPr>
              <p:nvPr/>
            </p:nvSpPr>
            <p:spPr bwMode="auto">
              <a:xfrm>
                <a:off x="3313113" y="1276351"/>
                <a:ext cx="972000" cy="972000"/>
              </a:xfrm>
              <a:custGeom>
                <a:avLst/>
                <a:gdLst/>
                <a:ahLst/>
                <a:cxnLst>
                  <a:cxn ang="0">
                    <a:pos x="8217" y="15164"/>
                  </a:cxn>
                  <a:cxn ang="0">
                    <a:pos x="9317" y="14964"/>
                  </a:cxn>
                  <a:cxn ang="0">
                    <a:pos x="10354" y="14604"/>
                  </a:cxn>
                  <a:cxn ang="0">
                    <a:pos x="11318" y="14100"/>
                  </a:cxn>
                  <a:cxn ang="0">
                    <a:pos x="12195" y="13464"/>
                  </a:cxn>
                  <a:cxn ang="0">
                    <a:pos x="12973" y="12709"/>
                  </a:cxn>
                  <a:cxn ang="0">
                    <a:pos x="13637" y="11847"/>
                  </a:cxn>
                  <a:cxn ang="0">
                    <a:pos x="14176" y="10893"/>
                  </a:cxn>
                  <a:cxn ang="0">
                    <a:pos x="14578" y="9858"/>
                  </a:cxn>
                  <a:cxn ang="0">
                    <a:pos x="14827" y="8757"/>
                  </a:cxn>
                  <a:cxn ang="0">
                    <a:pos x="14914" y="7602"/>
                  </a:cxn>
                  <a:cxn ang="0">
                    <a:pos x="14827" y="6447"/>
                  </a:cxn>
                  <a:cxn ang="0">
                    <a:pos x="14578" y="5346"/>
                  </a:cxn>
                  <a:cxn ang="0">
                    <a:pos x="14176" y="4311"/>
                  </a:cxn>
                  <a:cxn ang="0">
                    <a:pos x="13637" y="3357"/>
                  </a:cxn>
                  <a:cxn ang="0">
                    <a:pos x="12973" y="2495"/>
                  </a:cxn>
                  <a:cxn ang="0">
                    <a:pos x="12195" y="1740"/>
                  </a:cxn>
                  <a:cxn ang="0">
                    <a:pos x="11318" y="1104"/>
                  </a:cxn>
                  <a:cxn ang="0">
                    <a:pos x="10354" y="599"/>
                  </a:cxn>
                  <a:cxn ang="0">
                    <a:pos x="9317" y="241"/>
                  </a:cxn>
                  <a:cxn ang="0">
                    <a:pos x="8217" y="40"/>
                  </a:cxn>
                  <a:cxn ang="0">
                    <a:pos x="7074" y="10"/>
                  </a:cxn>
                  <a:cxn ang="0">
                    <a:pos x="5957" y="155"/>
                  </a:cxn>
                  <a:cxn ang="0">
                    <a:pos x="4898" y="463"/>
                  </a:cxn>
                  <a:cxn ang="0">
                    <a:pos x="3907" y="920"/>
                  </a:cxn>
                  <a:cxn ang="0">
                    <a:pos x="3001" y="1514"/>
                  </a:cxn>
                  <a:cxn ang="0">
                    <a:pos x="2188" y="2231"/>
                  </a:cxn>
                  <a:cxn ang="0">
                    <a:pos x="1485" y="3059"/>
                  </a:cxn>
                  <a:cxn ang="0">
                    <a:pos x="903" y="3984"/>
                  </a:cxn>
                  <a:cxn ang="0">
                    <a:pos x="455" y="4993"/>
                  </a:cxn>
                  <a:cxn ang="0">
                    <a:pos x="152" y="6073"/>
                  </a:cxn>
                  <a:cxn ang="0">
                    <a:pos x="10" y="7212"/>
                  </a:cxn>
                  <a:cxn ang="0">
                    <a:pos x="39" y="8377"/>
                  </a:cxn>
                  <a:cxn ang="0">
                    <a:pos x="235" y="9498"/>
                  </a:cxn>
                  <a:cxn ang="0">
                    <a:pos x="588" y="10556"/>
                  </a:cxn>
                  <a:cxn ang="0">
                    <a:pos x="1083" y="11539"/>
                  </a:cxn>
                  <a:cxn ang="0">
                    <a:pos x="1707" y="12433"/>
                  </a:cxn>
                  <a:cxn ang="0">
                    <a:pos x="2447" y="13225"/>
                  </a:cxn>
                  <a:cxn ang="0">
                    <a:pos x="3293" y="13903"/>
                  </a:cxn>
                  <a:cxn ang="0">
                    <a:pos x="4229" y="14452"/>
                  </a:cxn>
                  <a:cxn ang="0">
                    <a:pos x="5244" y="14861"/>
                  </a:cxn>
                  <a:cxn ang="0">
                    <a:pos x="6323" y="15116"/>
                  </a:cxn>
                  <a:cxn ang="0">
                    <a:pos x="7457" y="15204"/>
                  </a:cxn>
                </a:cxnLst>
                <a:rect l="0" t="0" r="r" b="b"/>
                <a:pathLst>
                  <a:path w="14914" h="15204">
                    <a:moveTo>
                      <a:pt x="7457" y="15204"/>
                    </a:moveTo>
                    <a:lnTo>
                      <a:pt x="7839" y="15194"/>
                    </a:lnTo>
                    <a:lnTo>
                      <a:pt x="8217" y="15164"/>
                    </a:lnTo>
                    <a:lnTo>
                      <a:pt x="8590" y="15116"/>
                    </a:lnTo>
                    <a:lnTo>
                      <a:pt x="8957" y="15049"/>
                    </a:lnTo>
                    <a:lnTo>
                      <a:pt x="9317" y="14964"/>
                    </a:lnTo>
                    <a:lnTo>
                      <a:pt x="9670" y="14861"/>
                    </a:lnTo>
                    <a:lnTo>
                      <a:pt x="10016" y="14741"/>
                    </a:lnTo>
                    <a:lnTo>
                      <a:pt x="10354" y="14604"/>
                    </a:lnTo>
                    <a:lnTo>
                      <a:pt x="10685" y="14452"/>
                    </a:lnTo>
                    <a:lnTo>
                      <a:pt x="11006" y="14284"/>
                    </a:lnTo>
                    <a:lnTo>
                      <a:pt x="11318" y="14100"/>
                    </a:lnTo>
                    <a:lnTo>
                      <a:pt x="11621" y="13903"/>
                    </a:lnTo>
                    <a:lnTo>
                      <a:pt x="11913" y="13690"/>
                    </a:lnTo>
                    <a:lnTo>
                      <a:pt x="12195" y="13464"/>
                    </a:lnTo>
                    <a:lnTo>
                      <a:pt x="12466" y="13225"/>
                    </a:lnTo>
                    <a:lnTo>
                      <a:pt x="12726" y="12973"/>
                    </a:lnTo>
                    <a:lnTo>
                      <a:pt x="12973" y="12709"/>
                    </a:lnTo>
                    <a:lnTo>
                      <a:pt x="13207" y="12433"/>
                    </a:lnTo>
                    <a:lnTo>
                      <a:pt x="13429" y="12145"/>
                    </a:lnTo>
                    <a:lnTo>
                      <a:pt x="13637" y="11847"/>
                    </a:lnTo>
                    <a:lnTo>
                      <a:pt x="13831" y="11539"/>
                    </a:lnTo>
                    <a:lnTo>
                      <a:pt x="14011" y="11220"/>
                    </a:lnTo>
                    <a:lnTo>
                      <a:pt x="14176" y="10893"/>
                    </a:lnTo>
                    <a:lnTo>
                      <a:pt x="14325" y="10556"/>
                    </a:lnTo>
                    <a:lnTo>
                      <a:pt x="14459" y="10211"/>
                    </a:lnTo>
                    <a:lnTo>
                      <a:pt x="14578" y="9858"/>
                    </a:lnTo>
                    <a:lnTo>
                      <a:pt x="14678" y="9498"/>
                    </a:lnTo>
                    <a:lnTo>
                      <a:pt x="14762" y="9131"/>
                    </a:lnTo>
                    <a:lnTo>
                      <a:pt x="14827" y="8757"/>
                    </a:lnTo>
                    <a:lnTo>
                      <a:pt x="14875" y="8377"/>
                    </a:lnTo>
                    <a:lnTo>
                      <a:pt x="14904" y="7993"/>
                    </a:lnTo>
                    <a:lnTo>
                      <a:pt x="14914" y="7602"/>
                    </a:lnTo>
                    <a:lnTo>
                      <a:pt x="14904" y="7212"/>
                    </a:lnTo>
                    <a:lnTo>
                      <a:pt x="14875" y="6827"/>
                    </a:lnTo>
                    <a:lnTo>
                      <a:pt x="14827" y="6447"/>
                    </a:lnTo>
                    <a:lnTo>
                      <a:pt x="14762" y="6073"/>
                    </a:lnTo>
                    <a:lnTo>
                      <a:pt x="14678" y="5706"/>
                    </a:lnTo>
                    <a:lnTo>
                      <a:pt x="14578" y="5346"/>
                    </a:lnTo>
                    <a:lnTo>
                      <a:pt x="14459" y="4993"/>
                    </a:lnTo>
                    <a:lnTo>
                      <a:pt x="14325" y="4648"/>
                    </a:lnTo>
                    <a:lnTo>
                      <a:pt x="14176" y="4311"/>
                    </a:lnTo>
                    <a:lnTo>
                      <a:pt x="14011" y="3984"/>
                    </a:lnTo>
                    <a:lnTo>
                      <a:pt x="13831" y="3666"/>
                    </a:lnTo>
                    <a:lnTo>
                      <a:pt x="13637" y="3357"/>
                    </a:lnTo>
                    <a:lnTo>
                      <a:pt x="13429" y="3059"/>
                    </a:lnTo>
                    <a:lnTo>
                      <a:pt x="13207" y="2771"/>
                    </a:lnTo>
                    <a:lnTo>
                      <a:pt x="12973" y="2495"/>
                    </a:lnTo>
                    <a:lnTo>
                      <a:pt x="12726" y="2231"/>
                    </a:lnTo>
                    <a:lnTo>
                      <a:pt x="12466" y="1979"/>
                    </a:lnTo>
                    <a:lnTo>
                      <a:pt x="12195" y="1740"/>
                    </a:lnTo>
                    <a:lnTo>
                      <a:pt x="11913" y="1514"/>
                    </a:lnTo>
                    <a:lnTo>
                      <a:pt x="11621" y="1301"/>
                    </a:lnTo>
                    <a:lnTo>
                      <a:pt x="11318" y="1104"/>
                    </a:lnTo>
                    <a:lnTo>
                      <a:pt x="11006" y="920"/>
                    </a:lnTo>
                    <a:lnTo>
                      <a:pt x="10685" y="752"/>
                    </a:lnTo>
                    <a:lnTo>
                      <a:pt x="10354" y="599"/>
                    </a:lnTo>
                    <a:lnTo>
                      <a:pt x="10016" y="463"/>
                    </a:lnTo>
                    <a:lnTo>
                      <a:pt x="9670" y="343"/>
                    </a:lnTo>
                    <a:lnTo>
                      <a:pt x="9317" y="241"/>
                    </a:lnTo>
                    <a:lnTo>
                      <a:pt x="8957" y="155"/>
                    </a:lnTo>
                    <a:lnTo>
                      <a:pt x="8590" y="88"/>
                    </a:lnTo>
                    <a:lnTo>
                      <a:pt x="8217" y="40"/>
                    </a:lnTo>
                    <a:lnTo>
                      <a:pt x="7839" y="10"/>
                    </a:lnTo>
                    <a:lnTo>
                      <a:pt x="7457" y="0"/>
                    </a:lnTo>
                    <a:lnTo>
                      <a:pt x="7074" y="10"/>
                    </a:lnTo>
                    <a:lnTo>
                      <a:pt x="6697" y="40"/>
                    </a:lnTo>
                    <a:lnTo>
                      <a:pt x="6323" y="88"/>
                    </a:lnTo>
                    <a:lnTo>
                      <a:pt x="5957" y="155"/>
                    </a:lnTo>
                    <a:lnTo>
                      <a:pt x="5597" y="241"/>
                    </a:lnTo>
                    <a:lnTo>
                      <a:pt x="5244" y="343"/>
                    </a:lnTo>
                    <a:lnTo>
                      <a:pt x="4898" y="463"/>
                    </a:lnTo>
                    <a:lnTo>
                      <a:pt x="4560" y="599"/>
                    </a:lnTo>
                    <a:lnTo>
                      <a:pt x="4229" y="752"/>
                    </a:lnTo>
                    <a:lnTo>
                      <a:pt x="3907" y="920"/>
                    </a:lnTo>
                    <a:lnTo>
                      <a:pt x="3595" y="1104"/>
                    </a:lnTo>
                    <a:lnTo>
                      <a:pt x="3293" y="1301"/>
                    </a:lnTo>
                    <a:lnTo>
                      <a:pt x="3001" y="1514"/>
                    </a:lnTo>
                    <a:lnTo>
                      <a:pt x="2719" y="1740"/>
                    </a:lnTo>
                    <a:lnTo>
                      <a:pt x="2447" y="1979"/>
                    </a:lnTo>
                    <a:lnTo>
                      <a:pt x="2188" y="2231"/>
                    </a:lnTo>
                    <a:lnTo>
                      <a:pt x="1941" y="2495"/>
                    </a:lnTo>
                    <a:lnTo>
                      <a:pt x="1707" y="2771"/>
                    </a:lnTo>
                    <a:lnTo>
                      <a:pt x="1485" y="3059"/>
                    </a:lnTo>
                    <a:lnTo>
                      <a:pt x="1277" y="3357"/>
                    </a:lnTo>
                    <a:lnTo>
                      <a:pt x="1083" y="3666"/>
                    </a:lnTo>
                    <a:lnTo>
                      <a:pt x="903" y="3984"/>
                    </a:lnTo>
                    <a:lnTo>
                      <a:pt x="738" y="4311"/>
                    </a:lnTo>
                    <a:lnTo>
                      <a:pt x="588" y="4648"/>
                    </a:lnTo>
                    <a:lnTo>
                      <a:pt x="455" y="4993"/>
                    </a:lnTo>
                    <a:lnTo>
                      <a:pt x="336" y="5346"/>
                    </a:lnTo>
                    <a:lnTo>
                      <a:pt x="235" y="5706"/>
                    </a:lnTo>
                    <a:lnTo>
                      <a:pt x="152" y="6073"/>
                    </a:lnTo>
                    <a:lnTo>
                      <a:pt x="86" y="6447"/>
                    </a:lnTo>
                    <a:lnTo>
                      <a:pt x="39" y="6827"/>
                    </a:lnTo>
                    <a:lnTo>
                      <a:pt x="10" y="7212"/>
                    </a:lnTo>
                    <a:lnTo>
                      <a:pt x="0" y="7602"/>
                    </a:lnTo>
                    <a:lnTo>
                      <a:pt x="10" y="7993"/>
                    </a:lnTo>
                    <a:lnTo>
                      <a:pt x="39" y="8377"/>
                    </a:lnTo>
                    <a:lnTo>
                      <a:pt x="86" y="8757"/>
                    </a:lnTo>
                    <a:lnTo>
                      <a:pt x="152" y="9131"/>
                    </a:lnTo>
                    <a:lnTo>
                      <a:pt x="235" y="9498"/>
                    </a:lnTo>
                    <a:lnTo>
                      <a:pt x="336" y="9858"/>
                    </a:lnTo>
                    <a:lnTo>
                      <a:pt x="455" y="10211"/>
                    </a:lnTo>
                    <a:lnTo>
                      <a:pt x="588" y="10556"/>
                    </a:lnTo>
                    <a:lnTo>
                      <a:pt x="738" y="10893"/>
                    </a:lnTo>
                    <a:lnTo>
                      <a:pt x="903" y="11220"/>
                    </a:lnTo>
                    <a:lnTo>
                      <a:pt x="1083" y="11539"/>
                    </a:lnTo>
                    <a:lnTo>
                      <a:pt x="1277" y="11847"/>
                    </a:lnTo>
                    <a:lnTo>
                      <a:pt x="1485" y="12145"/>
                    </a:lnTo>
                    <a:lnTo>
                      <a:pt x="1707" y="12433"/>
                    </a:lnTo>
                    <a:lnTo>
                      <a:pt x="1941" y="12709"/>
                    </a:lnTo>
                    <a:lnTo>
                      <a:pt x="2188" y="12973"/>
                    </a:lnTo>
                    <a:lnTo>
                      <a:pt x="2447" y="13225"/>
                    </a:lnTo>
                    <a:lnTo>
                      <a:pt x="2719" y="13464"/>
                    </a:lnTo>
                    <a:lnTo>
                      <a:pt x="3001" y="13690"/>
                    </a:lnTo>
                    <a:lnTo>
                      <a:pt x="3293" y="13903"/>
                    </a:lnTo>
                    <a:lnTo>
                      <a:pt x="3595" y="14100"/>
                    </a:lnTo>
                    <a:lnTo>
                      <a:pt x="3907" y="14284"/>
                    </a:lnTo>
                    <a:lnTo>
                      <a:pt x="4229" y="14452"/>
                    </a:lnTo>
                    <a:lnTo>
                      <a:pt x="4560" y="14604"/>
                    </a:lnTo>
                    <a:lnTo>
                      <a:pt x="4898" y="14741"/>
                    </a:lnTo>
                    <a:lnTo>
                      <a:pt x="5244" y="14861"/>
                    </a:lnTo>
                    <a:lnTo>
                      <a:pt x="5597" y="14964"/>
                    </a:lnTo>
                    <a:lnTo>
                      <a:pt x="5957" y="15049"/>
                    </a:lnTo>
                    <a:lnTo>
                      <a:pt x="6323" y="15116"/>
                    </a:lnTo>
                    <a:lnTo>
                      <a:pt x="6697" y="15164"/>
                    </a:lnTo>
                    <a:lnTo>
                      <a:pt x="7074" y="15194"/>
                    </a:lnTo>
                    <a:lnTo>
                      <a:pt x="7457" y="1520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411" name="Gruppieren 410"/>
              <p:cNvGrpSpPr/>
              <p:nvPr/>
            </p:nvGrpSpPr>
            <p:grpSpPr>
              <a:xfrm>
                <a:off x="3500438" y="1489076"/>
                <a:ext cx="660400" cy="590550"/>
                <a:chOff x="3500438" y="1489076"/>
                <a:chExt cx="660400" cy="590550"/>
              </a:xfrm>
            </p:grpSpPr>
            <p:sp>
              <p:nvSpPr>
                <p:cNvPr id="412" name="Freeform 113"/>
                <p:cNvSpPr>
                  <a:spLocks noEditPoints="1"/>
                </p:cNvSpPr>
                <p:nvPr/>
              </p:nvSpPr>
              <p:spPr bwMode="auto">
                <a:xfrm>
                  <a:off x="3505200" y="1489076"/>
                  <a:ext cx="601663" cy="560388"/>
                </a:xfrm>
                <a:custGeom>
                  <a:avLst/>
                  <a:gdLst/>
                  <a:ahLst/>
                  <a:cxnLst>
                    <a:cxn ang="0">
                      <a:pos x="0" y="8461"/>
                    </a:cxn>
                    <a:cxn ang="0">
                      <a:pos x="0" y="885"/>
                    </a:cxn>
                    <a:cxn ang="0">
                      <a:pos x="440" y="885"/>
                    </a:cxn>
                    <a:cxn ang="0">
                      <a:pos x="440" y="8461"/>
                    </a:cxn>
                    <a:cxn ang="0">
                      <a:pos x="0" y="8461"/>
                    </a:cxn>
                    <a:cxn ang="0">
                      <a:pos x="0" y="885"/>
                    </a:cxn>
                    <a:cxn ang="0">
                      <a:pos x="0" y="676"/>
                    </a:cxn>
                    <a:cxn ang="0">
                      <a:pos x="205" y="661"/>
                    </a:cxn>
                    <a:cxn ang="0">
                      <a:pos x="220" y="885"/>
                    </a:cxn>
                    <a:cxn ang="0">
                      <a:pos x="0" y="885"/>
                    </a:cxn>
                    <a:cxn ang="0">
                      <a:pos x="205" y="661"/>
                    </a:cxn>
                    <a:cxn ang="0">
                      <a:pos x="8855" y="18"/>
                    </a:cxn>
                    <a:cxn ang="0">
                      <a:pos x="8886" y="467"/>
                    </a:cxn>
                    <a:cxn ang="0">
                      <a:pos x="236" y="1110"/>
                    </a:cxn>
                    <a:cxn ang="0">
                      <a:pos x="205" y="661"/>
                    </a:cxn>
                    <a:cxn ang="0">
                      <a:pos x="8855" y="18"/>
                    </a:cxn>
                    <a:cxn ang="0">
                      <a:pos x="9092" y="0"/>
                    </a:cxn>
                    <a:cxn ang="0">
                      <a:pos x="9091" y="244"/>
                    </a:cxn>
                    <a:cxn ang="0">
                      <a:pos x="8871" y="243"/>
                    </a:cxn>
                    <a:cxn ang="0">
                      <a:pos x="8855" y="18"/>
                    </a:cxn>
                    <a:cxn ang="0">
                      <a:pos x="9091" y="244"/>
                    </a:cxn>
                    <a:cxn ang="0">
                      <a:pos x="9083" y="1444"/>
                    </a:cxn>
                    <a:cxn ang="0">
                      <a:pos x="8643" y="1442"/>
                    </a:cxn>
                    <a:cxn ang="0">
                      <a:pos x="8651" y="242"/>
                    </a:cxn>
                    <a:cxn ang="0">
                      <a:pos x="9091" y="244"/>
                    </a:cxn>
                  </a:cxnLst>
                  <a:rect l="0" t="0" r="r" b="b"/>
                  <a:pathLst>
                    <a:path w="9092" h="8461">
                      <a:moveTo>
                        <a:pt x="0" y="8461"/>
                      </a:moveTo>
                      <a:lnTo>
                        <a:pt x="0" y="885"/>
                      </a:lnTo>
                      <a:lnTo>
                        <a:pt x="440" y="885"/>
                      </a:lnTo>
                      <a:lnTo>
                        <a:pt x="440" y="8461"/>
                      </a:lnTo>
                      <a:lnTo>
                        <a:pt x="0" y="8461"/>
                      </a:lnTo>
                      <a:close/>
                      <a:moveTo>
                        <a:pt x="0" y="885"/>
                      </a:moveTo>
                      <a:lnTo>
                        <a:pt x="0" y="676"/>
                      </a:lnTo>
                      <a:lnTo>
                        <a:pt x="205" y="661"/>
                      </a:lnTo>
                      <a:lnTo>
                        <a:pt x="220" y="885"/>
                      </a:lnTo>
                      <a:lnTo>
                        <a:pt x="0" y="885"/>
                      </a:lnTo>
                      <a:close/>
                      <a:moveTo>
                        <a:pt x="205" y="661"/>
                      </a:moveTo>
                      <a:lnTo>
                        <a:pt x="8855" y="18"/>
                      </a:lnTo>
                      <a:lnTo>
                        <a:pt x="8886" y="467"/>
                      </a:lnTo>
                      <a:lnTo>
                        <a:pt x="236" y="1110"/>
                      </a:lnTo>
                      <a:lnTo>
                        <a:pt x="205" y="661"/>
                      </a:lnTo>
                      <a:close/>
                      <a:moveTo>
                        <a:pt x="8855" y="18"/>
                      </a:moveTo>
                      <a:lnTo>
                        <a:pt x="9092" y="0"/>
                      </a:lnTo>
                      <a:lnTo>
                        <a:pt x="9091" y="244"/>
                      </a:lnTo>
                      <a:lnTo>
                        <a:pt x="8871" y="243"/>
                      </a:lnTo>
                      <a:lnTo>
                        <a:pt x="8855" y="18"/>
                      </a:lnTo>
                      <a:close/>
                      <a:moveTo>
                        <a:pt x="9091" y="244"/>
                      </a:moveTo>
                      <a:lnTo>
                        <a:pt x="9083" y="1444"/>
                      </a:lnTo>
                      <a:lnTo>
                        <a:pt x="8643" y="1442"/>
                      </a:lnTo>
                      <a:lnTo>
                        <a:pt x="8651" y="242"/>
                      </a:lnTo>
                      <a:lnTo>
                        <a:pt x="9091" y="2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13" name="Freeform 114"/>
                <p:cNvSpPr>
                  <a:spLocks noEditPoints="1"/>
                </p:cNvSpPr>
                <p:nvPr/>
              </p:nvSpPr>
              <p:spPr bwMode="auto">
                <a:xfrm>
                  <a:off x="3500438" y="1558926"/>
                  <a:ext cx="647700" cy="520700"/>
                </a:xfrm>
                <a:custGeom>
                  <a:avLst/>
                  <a:gdLst/>
                  <a:ahLst/>
                  <a:cxnLst>
                    <a:cxn ang="0">
                      <a:pos x="8900" y="7130"/>
                    </a:cxn>
                    <a:cxn ang="0">
                      <a:pos x="266" y="7834"/>
                    </a:cxn>
                    <a:cxn ang="0">
                      <a:pos x="232" y="7386"/>
                    </a:cxn>
                    <a:cxn ang="0">
                      <a:pos x="8866" y="6681"/>
                    </a:cxn>
                    <a:cxn ang="0">
                      <a:pos x="8900" y="7130"/>
                    </a:cxn>
                    <a:cxn ang="0">
                      <a:pos x="266" y="7834"/>
                    </a:cxn>
                    <a:cxn ang="0">
                      <a:pos x="0" y="7856"/>
                    </a:cxn>
                    <a:cxn ang="0">
                      <a:pos x="31" y="7585"/>
                    </a:cxn>
                    <a:cxn ang="0">
                      <a:pos x="249" y="7610"/>
                    </a:cxn>
                    <a:cxn ang="0">
                      <a:pos x="266" y="7834"/>
                    </a:cxn>
                    <a:cxn ang="0">
                      <a:pos x="31" y="7585"/>
                    </a:cxn>
                    <a:cxn ang="0">
                      <a:pos x="788" y="835"/>
                    </a:cxn>
                    <a:cxn ang="0">
                      <a:pos x="1224" y="886"/>
                    </a:cxn>
                    <a:cxn ang="0">
                      <a:pos x="467" y="7636"/>
                    </a:cxn>
                    <a:cxn ang="0">
                      <a:pos x="31" y="7585"/>
                    </a:cxn>
                    <a:cxn ang="0">
                      <a:pos x="788" y="835"/>
                    </a:cxn>
                    <a:cxn ang="0">
                      <a:pos x="809" y="650"/>
                    </a:cxn>
                    <a:cxn ang="0">
                      <a:pos x="991" y="636"/>
                    </a:cxn>
                    <a:cxn ang="0">
                      <a:pos x="1006" y="861"/>
                    </a:cxn>
                    <a:cxn ang="0">
                      <a:pos x="788" y="835"/>
                    </a:cxn>
                    <a:cxn ang="0">
                      <a:pos x="991" y="636"/>
                    </a:cxn>
                    <a:cxn ang="0">
                      <a:pos x="9530" y="18"/>
                    </a:cxn>
                    <a:cxn ang="0">
                      <a:pos x="9561" y="467"/>
                    </a:cxn>
                    <a:cxn ang="0">
                      <a:pos x="1022" y="1085"/>
                    </a:cxn>
                    <a:cxn ang="0">
                      <a:pos x="991" y="636"/>
                    </a:cxn>
                    <a:cxn ang="0">
                      <a:pos x="9530" y="18"/>
                    </a:cxn>
                    <a:cxn ang="0">
                      <a:pos x="9791" y="0"/>
                    </a:cxn>
                    <a:cxn ang="0">
                      <a:pos x="9765" y="265"/>
                    </a:cxn>
                    <a:cxn ang="0">
                      <a:pos x="9546" y="243"/>
                    </a:cxn>
                    <a:cxn ang="0">
                      <a:pos x="9530" y="18"/>
                    </a:cxn>
                    <a:cxn ang="0">
                      <a:pos x="9765" y="265"/>
                    </a:cxn>
                    <a:cxn ang="0">
                      <a:pos x="9101" y="6928"/>
                    </a:cxn>
                    <a:cxn ang="0">
                      <a:pos x="8665" y="6884"/>
                    </a:cxn>
                    <a:cxn ang="0">
                      <a:pos x="9328" y="220"/>
                    </a:cxn>
                    <a:cxn ang="0">
                      <a:pos x="9765" y="265"/>
                    </a:cxn>
                    <a:cxn ang="0">
                      <a:pos x="9101" y="6928"/>
                    </a:cxn>
                    <a:cxn ang="0">
                      <a:pos x="9082" y="7115"/>
                    </a:cxn>
                    <a:cxn ang="0">
                      <a:pos x="8900" y="7130"/>
                    </a:cxn>
                    <a:cxn ang="0">
                      <a:pos x="8883" y="6905"/>
                    </a:cxn>
                    <a:cxn ang="0">
                      <a:pos x="9101" y="6928"/>
                    </a:cxn>
                  </a:cxnLst>
                  <a:rect l="0" t="0" r="r" b="b"/>
                  <a:pathLst>
                    <a:path w="9791" h="7856">
                      <a:moveTo>
                        <a:pt x="8900" y="7130"/>
                      </a:moveTo>
                      <a:lnTo>
                        <a:pt x="266" y="7834"/>
                      </a:lnTo>
                      <a:lnTo>
                        <a:pt x="232" y="7386"/>
                      </a:lnTo>
                      <a:lnTo>
                        <a:pt x="8866" y="6681"/>
                      </a:lnTo>
                      <a:lnTo>
                        <a:pt x="8900" y="7130"/>
                      </a:lnTo>
                      <a:close/>
                      <a:moveTo>
                        <a:pt x="266" y="7834"/>
                      </a:moveTo>
                      <a:lnTo>
                        <a:pt x="0" y="7856"/>
                      </a:lnTo>
                      <a:lnTo>
                        <a:pt x="31" y="7585"/>
                      </a:lnTo>
                      <a:lnTo>
                        <a:pt x="249" y="7610"/>
                      </a:lnTo>
                      <a:lnTo>
                        <a:pt x="266" y="7834"/>
                      </a:lnTo>
                      <a:close/>
                      <a:moveTo>
                        <a:pt x="31" y="7585"/>
                      </a:moveTo>
                      <a:lnTo>
                        <a:pt x="788" y="835"/>
                      </a:lnTo>
                      <a:lnTo>
                        <a:pt x="1224" y="886"/>
                      </a:lnTo>
                      <a:lnTo>
                        <a:pt x="467" y="7636"/>
                      </a:lnTo>
                      <a:lnTo>
                        <a:pt x="31" y="7585"/>
                      </a:lnTo>
                      <a:close/>
                      <a:moveTo>
                        <a:pt x="788" y="835"/>
                      </a:moveTo>
                      <a:lnTo>
                        <a:pt x="809" y="650"/>
                      </a:lnTo>
                      <a:lnTo>
                        <a:pt x="991" y="636"/>
                      </a:lnTo>
                      <a:lnTo>
                        <a:pt x="1006" y="861"/>
                      </a:lnTo>
                      <a:lnTo>
                        <a:pt x="788" y="835"/>
                      </a:lnTo>
                      <a:close/>
                      <a:moveTo>
                        <a:pt x="991" y="636"/>
                      </a:moveTo>
                      <a:lnTo>
                        <a:pt x="9530" y="18"/>
                      </a:lnTo>
                      <a:lnTo>
                        <a:pt x="9561" y="467"/>
                      </a:lnTo>
                      <a:lnTo>
                        <a:pt x="1022" y="1085"/>
                      </a:lnTo>
                      <a:lnTo>
                        <a:pt x="991" y="636"/>
                      </a:lnTo>
                      <a:close/>
                      <a:moveTo>
                        <a:pt x="9530" y="18"/>
                      </a:moveTo>
                      <a:lnTo>
                        <a:pt x="9791" y="0"/>
                      </a:lnTo>
                      <a:lnTo>
                        <a:pt x="9765" y="265"/>
                      </a:lnTo>
                      <a:lnTo>
                        <a:pt x="9546" y="243"/>
                      </a:lnTo>
                      <a:lnTo>
                        <a:pt x="9530" y="18"/>
                      </a:lnTo>
                      <a:close/>
                      <a:moveTo>
                        <a:pt x="9765" y="265"/>
                      </a:moveTo>
                      <a:lnTo>
                        <a:pt x="9101" y="6928"/>
                      </a:lnTo>
                      <a:lnTo>
                        <a:pt x="8665" y="6884"/>
                      </a:lnTo>
                      <a:lnTo>
                        <a:pt x="9328" y="220"/>
                      </a:lnTo>
                      <a:lnTo>
                        <a:pt x="9765" y="265"/>
                      </a:lnTo>
                      <a:close/>
                      <a:moveTo>
                        <a:pt x="9101" y="6928"/>
                      </a:moveTo>
                      <a:lnTo>
                        <a:pt x="9082" y="7115"/>
                      </a:lnTo>
                      <a:lnTo>
                        <a:pt x="8900" y="7130"/>
                      </a:lnTo>
                      <a:lnTo>
                        <a:pt x="8883" y="6905"/>
                      </a:lnTo>
                      <a:lnTo>
                        <a:pt x="9101" y="69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14" name="Freeform 115"/>
                <p:cNvSpPr>
                  <a:spLocks/>
                </p:cNvSpPr>
                <p:nvPr/>
              </p:nvSpPr>
              <p:spPr bwMode="auto">
                <a:xfrm>
                  <a:off x="3508375" y="1608138"/>
                  <a:ext cx="57150" cy="74613"/>
                </a:xfrm>
                <a:custGeom>
                  <a:avLst/>
                  <a:gdLst/>
                  <a:ahLst/>
                  <a:cxnLst>
                    <a:cxn ang="0">
                      <a:pos x="275" y="0"/>
                    </a:cxn>
                    <a:cxn ang="0">
                      <a:pos x="881" y="927"/>
                    </a:cxn>
                    <a:cxn ang="0">
                      <a:pos x="607" y="1115"/>
                    </a:cxn>
                    <a:cxn ang="0">
                      <a:pos x="0" y="187"/>
                    </a:cxn>
                    <a:cxn ang="0">
                      <a:pos x="275" y="0"/>
                    </a:cxn>
                  </a:cxnLst>
                  <a:rect l="0" t="0" r="r" b="b"/>
                  <a:pathLst>
                    <a:path w="881" h="1115">
                      <a:moveTo>
                        <a:pt x="275" y="0"/>
                      </a:moveTo>
                      <a:lnTo>
                        <a:pt x="881" y="927"/>
                      </a:lnTo>
                      <a:lnTo>
                        <a:pt x="607" y="1115"/>
                      </a:lnTo>
                      <a:lnTo>
                        <a:pt x="0" y="187"/>
                      </a:lnTo>
                      <a:lnTo>
                        <a:pt x="27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15" name="Freeform 116"/>
                <p:cNvSpPr>
                  <a:spLocks noEditPoints="1"/>
                </p:cNvSpPr>
                <p:nvPr/>
              </p:nvSpPr>
              <p:spPr bwMode="auto">
                <a:xfrm>
                  <a:off x="4116388" y="1700213"/>
                  <a:ext cx="44450" cy="82550"/>
                </a:xfrm>
                <a:custGeom>
                  <a:avLst/>
                  <a:gdLst/>
                  <a:ahLst/>
                  <a:cxnLst>
                    <a:cxn ang="0">
                      <a:pos x="433" y="1233"/>
                    </a:cxn>
                    <a:cxn ang="0">
                      <a:pos x="104" y="1185"/>
                    </a:cxn>
                    <a:cxn ang="0">
                      <a:pos x="135" y="963"/>
                    </a:cxn>
                    <a:cxn ang="0">
                      <a:pos x="464" y="1012"/>
                    </a:cxn>
                    <a:cxn ang="0">
                      <a:pos x="433" y="1233"/>
                    </a:cxn>
                    <a:cxn ang="0">
                      <a:pos x="104" y="1185"/>
                    </a:cxn>
                    <a:cxn ang="0">
                      <a:pos x="0" y="1170"/>
                    </a:cxn>
                    <a:cxn ang="0">
                      <a:pos x="9" y="1065"/>
                    </a:cxn>
                    <a:cxn ang="0">
                      <a:pos x="119" y="1074"/>
                    </a:cxn>
                    <a:cxn ang="0">
                      <a:pos x="104" y="1185"/>
                    </a:cxn>
                    <a:cxn ang="0">
                      <a:pos x="9" y="1065"/>
                    </a:cxn>
                    <a:cxn ang="0">
                      <a:pos x="91" y="116"/>
                    </a:cxn>
                    <a:cxn ang="0">
                      <a:pos x="312" y="135"/>
                    </a:cxn>
                    <a:cxn ang="0">
                      <a:pos x="229" y="1084"/>
                    </a:cxn>
                    <a:cxn ang="0">
                      <a:pos x="9" y="1065"/>
                    </a:cxn>
                    <a:cxn ang="0">
                      <a:pos x="91" y="116"/>
                    </a:cxn>
                    <a:cxn ang="0">
                      <a:pos x="101" y="0"/>
                    </a:cxn>
                    <a:cxn ang="0">
                      <a:pos x="214" y="15"/>
                    </a:cxn>
                    <a:cxn ang="0">
                      <a:pos x="201" y="125"/>
                    </a:cxn>
                    <a:cxn ang="0">
                      <a:pos x="91" y="116"/>
                    </a:cxn>
                    <a:cxn ang="0">
                      <a:pos x="214" y="15"/>
                    </a:cxn>
                    <a:cxn ang="0">
                      <a:pos x="556" y="59"/>
                    </a:cxn>
                    <a:cxn ang="0">
                      <a:pos x="528" y="280"/>
                    </a:cxn>
                    <a:cxn ang="0">
                      <a:pos x="187" y="236"/>
                    </a:cxn>
                    <a:cxn ang="0">
                      <a:pos x="214" y="15"/>
                    </a:cxn>
                    <a:cxn ang="0">
                      <a:pos x="556" y="59"/>
                    </a:cxn>
                    <a:cxn ang="0">
                      <a:pos x="662" y="73"/>
                    </a:cxn>
                    <a:cxn ang="0">
                      <a:pos x="651" y="180"/>
                    </a:cxn>
                    <a:cxn ang="0">
                      <a:pos x="542" y="170"/>
                    </a:cxn>
                    <a:cxn ang="0">
                      <a:pos x="556" y="59"/>
                    </a:cxn>
                    <a:cxn ang="0">
                      <a:pos x="651" y="180"/>
                    </a:cxn>
                    <a:cxn ang="0">
                      <a:pos x="558" y="1133"/>
                    </a:cxn>
                    <a:cxn ang="0">
                      <a:pos x="340" y="1110"/>
                    </a:cxn>
                    <a:cxn ang="0">
                      <a:pos x="433" y="159"/>
                    </a:cxn>
                    <a:cxn ang="0">
                      <a:pos x="651" y="180"/>
                    </a:cxn>
                    <a:cxn ang="0">
                      <a:pos x="558" y="1133"/>
                    </a:cxn>
                    <a:cxn ang="0">
                      <a:pos x="546" y="1249"/>
                    </a:cxn>
                    <a:cxn ang="0">
                      <a:pos x="433" y="1233"/>
                    </a:cxn>
                    <a:cxn ang="0">
                      <a:pos x="449" y="1122"/>
                    </a:cxn>
                    <a:cxn ang="0">
                      <a:pos x="558" y="1133"/>
                    </a:cxn>
                  </a:cxnLst>
                  <a:rect l="0" t="0" r="r" b="b"/>
                  <a:pathLst>
                    <a:path w="662" h="1249">
                      <a:moveTo>
                        <a:pt x="433" y="1233"/>
                      </a:moveTo>
                      <a:lnTo>
                        <a:pt x="104" y="1185"/>
                      </a:lnTo>
                      <a:lnTo>
                        <a:pt x="135" y="963"/>
                      </a:lnTo>
                      <a:lnTo>
                        <a:pt x="464" y="1012"/>
                      </a:lnTo>
                      <a:lnTo>
                        <a:pt x="433" y="1233"/>
                      </a:lnTo>
                      <a:close/>
                      <a:moveTo>
                        <a:pt x="104" y="1185"/>
                      </a:moveTo>
                      <a:lnTo>
                        <a:pt x="0" y="1170"/>
                      </a:lnTo>
                      <a:lnTo>
                        <a:pt x="9" y="1065"/>
                      </a:lnTo>
                      <a:lnTo>
                        <a:pt x="119" y="1074"/>
                      </a:lnTo>
                      <a:lnTo>
                        <a:pt x="104" y="1185"/>
                      </a:lnTo>
                      <a:close/>
                      <a:moveTo>
                        <a:pt x="9" y="1065"/>
                      </a:moveTo>
                      <a:lnTo>
                        <a:pt x="91" y="116"/>
                      </a:lnTo>
                      <a:lnTo>
                        <a:pt x="312" y="135"/>
                      </a:lnTo>
                      <a:lnTo>
                        <a:pt x="229" y="1084"/>
                      </a:lnTo>
                      <a:lnTo>
                        <a:pt x="9" y="1065"/>
                      </a:lnTo>
                      <a:close/>
                      <a:moveTo>
                        <a:pt x="91" y="116"/>
                      </a:moveTo>
                      <a:lnTo>
                        <a:pt x="101" y="0"/>
                      </a:lnTo>
                      <a:lnTo>
                        <a:pt x="214" y="15"/>
                      </a:lnTo>
                      <a:lnTo>
                        <a:pt x="201" y="125"/>
                      </a:lnTo>
                      <a:lnTo>
                        <a:pt x="91" y="116"/>
                      </a:lnTo>
                      <a:close/>
                      <a:moveTo>
                        <a:pt x="214" y="15"/>
                      </a:moveTo>
                      <a:lnTo>
                        <a:pt x="556" y="59"/>
                      </a:lnTo>
                      <a:lnTo>
                        <a:pt x="528" y="280"/>
                      </a:lnTo>
                      <a:lnTo>
                        <a:pt x="187" y="236"/>
                      </a:lnTo>
                      <a:lnTo>
                        <a:pt x="214" y="15"/>
                      </a:lnTo>
                      <a:close/>
                      <a:moveTo>
                        <a:pt x="556" y="59"/>
                      </a:moveTo>
                      <a:lnTo>
                        <a:pt x="662" y="73"/>
                      </a:lnTo>
                      <a:lnTo>
                        <a:pt x="651" y="180"/>
                      </a:lnTo>
                      <a:lnTo>
                        <a:pt x="542" y="170"/>
                      </a:lnTo>
                      <a:lnTo>
                        <a:pt x="556" y="59"/>
                      </a:lnTo>
                      <a:close/>
                      <a:moveTo>
                        <a:pt x="651" y="180"/>
                      </a:moveTo>
                      <a:lnTo>
                        <a:pt x="558" y="1133"/>
                      </a:lnTo>
                      <a:lnTo>
                        <a:pt x="340" y="1110"/>
                      </a:lnTo>
                      <a:lnTo>
                        <a:pt x="433" y="159"/>
                      </a:lnTo>
                      <a:lnTo>
                        <a:pt x="651" y="180"/>
                      </a:lnTo>
                      <a:close/>
                      <a:moveTo>
                        <a:pt x="558" y="1133"/>
                      </a:moveTo>
                      <a:lnTo>
                        <a:pt x="546" y="1249"/>
                      </a:lnTo>
                      <a:lnTo>
                        <a:pt x="433" y="1233"/>
                      </a:lnTo>
                      <a:lnTo>
                        <a:pt x="449" y="1122"/>
                      </a:lnTo>
                      <a:lnTo>
                        <a:pt x="558" y="11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416" name="Gruppieren 415"/>
          <p:cNvGrpSpPr>
            <a:grpSpLocks noChangeAspect="1"/>
          </p:cNvGrpSpPr>
          <p:nvPr/>
        </p:nvGrpSpPr>
        <p:grpSpPr>
          <a:xfrm>
            <a:off x="7668504" y="3861048"/>
            <a:ext cx="1440000" cy="1440000"/>
            <a:chOff x="7668464" y="1302094"/>
            <a:chExt cx="1080000" cy="1080000"/>
          </a:xfrm>
        </p:grpSpPr>
        <p:sp>
          <p:nvSpPr>
            <p:cNvPr id="417" name="Ellipse 416"/>
            <p:cNvSpPr>
              <a:spLocks noChangeAspect="1"/>
            </p:cNvSpPr>
            <p:nvPr/>
          </p:nvSpPr>
          <p:spPr>
            <a:xfrm>
              <a:off x="7668464" y="1302094"/>
              <a:ext cx="1080000" cy="108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18" name="Gruppieren 417"/>
            <p:cNvGrpSpPr/>
            <p:nvPr/>
          </p:nvGrpSpPr>
          <p:grpSpPr>
            <a:xfrm>
              <a:off x="7721984" y="1356255"/>
              <a:ext cx="972000" cy="972000"/>
              <a:chOff x="7685571" y="1356255"/>
              <a:chExt cx="972000" cy="972000"/>
            </a:xfrm>
          </p:grpSpPr>
          <p:sp>
            <p:nvSpPr>
              <p:cNvPr id="419" name="Ellipse 418"/>
              <p:cNvSpPr>
                <a:spLocks noChangeAspect="1"/>
              </p:cNvSpPr>
              <p:nvPr/>
            </p:nvSpPr>
            <p:spPr>
              <a:xfrm>
                <a:off x="7685571" y="1356255"/>
                <a:ext cx="972000" cy="972000"/>
              </a:xfrm>
              <a:prstGeom prst="ellipse">
                <a:avLst/>
              </a:prstGeom>
              <a:solidFill>
                <a:srgbClr val="0000FF"/>
              </a:solidFill>
              <a:ln w="4762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0" name="Rechteck 419"/>
              <p:cNvSpPr/>
              <p:nvPr/>
            </p:nvSpPr>
            <p:spPr>
              <a:xfrm>
                <a:off x="7886931" y="1836832"/>
                <a:ext cx="614380" cy="91019"/>
              </a:xfrm>
              <a:prstGeom prst="rect">
                <a:avLst/>
              </a:prstGeom>
              <a:solidFill>
                <a:schemeClr val="bg1"/>
              </a:solidFill>
              <a:ln w="4762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1" name="Nach oben gekrümmter Pfeil 420"/>
              <p:cNvSpPr/>
              <p:nvPr/>
            </p:nvSpPr>
            <p:spPr>
              <a:xfrm>
                <a:off x="7784535" y="1996116"/>
                <a:ext cx="568871" cy="231485"/>
              </a:xfrm>
              <a:prstGeom prst="curvedUpArrow">
                <a:avLst>
                  <a:gd name="adj1" fmla="val 51359"/>
                  <a:gd name="adj2" fmla="val 117500"/>
                  <a:gd name="adj3" fmla="val 36290"/>
                </a:avLst>
              </a:prstGeom>
              <a:solidFill>
                <a:schemeClr val="bg1"/>
              </a:solidFill>
              <a:ln w="47625">
                <a:noFill/>
              </a:ln>
              <a:scene3d>
                <a:camera prst="perspectiveAbove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22" name="Textfeld 421"/>
              <p:cNvSpPr txBox="1"/>
              <p:nvPr/>
            </p:nvSpPr>
            <p:spPr>
              <a:xfrm>
                <a:off x="7908479" y="1529642"/>
                <a:ext cx="592833" cy="276999"/>
              </a:xfrm>
              <a:prstGeom prst="rect">
                <a:avLst/>
              </a:prstGeom>
              <a:noFill/>
            </p:spPr>
            <p:txBody>
              <a:bodyPr wrap="square" lIns="0" rIns="0" rtlCol="0" anchor="t" anchorCtr="1">
                <a:spAutoFit/>
              </a:bodyPr>
              <a:lstStyle/>
              <a:p>
                <a:r>
                  <a:rPr lang="de-DE" sz="1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ABZUG</a:t>
                </a:r>
                <a:endParaRPr lang="de-DE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" name="Rechteck 422"/>
              <p:cNvSpPr/>
              <p:nvPr/>
            </p:nvSpPr>
            <p:spPr>
              <a:xfrm>
                <a:off x="7886931" y="1506888"/>
                <a:ext cx="614380" cy="477851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424" name="Gruppieren 423"/>
          <p:cNvGrpSpPr>
            <a:grpSpLocks noChangeAspect="1"/>
          </p:cNvGrpSpPr>
          <p:nvPr/>
        </p:nvGrpSpPr>
        <p:grpSpPr>
          <a:xfrm>
            <a:off x="6156336" y="3861048"/>
            <a:ext cx="1440000" cy="1440000"/>
            <a:chOff x="1121912" y="44624"/>
            <a:chExt cx="6834463" cy="6834463"/>
          </a:xfrm>
        </p:grpSpPr>
        <p:sp>
          <p:nvSpPr>
            <p:cNvPr id="425" name="Ellipse 424"/>
            <p:cNvSpPr>
              <a:spLocks noChangeAspect="1"/>
            </p:cNvSpPr>
            <p:nvPr/>
          </p:nvSpPr>
          <p:spPr>
            <a:xfrm>
              <a:off x="1121912" y="44624"/>
              <a:ext cx="6834463" cy="683446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6" name="Ellipse 425"/>
            <p:cNvSpPr>
              <a:spLocks noChangeAspect="1"/>
            </p:cNvSpPr>
            <p:nvPr/>
          </p:nvSpPr>
          <p:spPr>
            <a:xfrm>
              <a:off x="1462756" y="393631"/>
              <a:ext cx="6151017" cy="6151017"/>
            </a:xfrm>
            <a:prstGeom prst="ellipse">
              <a:avLst/>
            </a:prstGeom>
            <a:solidFill>
              <a:srgbClr val="0000FF"/>
            </a:soli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27" name="Gruppieren 3"/>
            <p:cNvGrpSpPr/>
            <p:nvPr/>
          </p:nvGrpSpPr>
          <p:grpSpPr>
            <a:xfrm>
              <a:off x="4283968" y="956725"/>
              <a:ext cx="1848205" cy="3889697"/>
              <a:chOff x="4283968" y="956725"/>
              <a:chExt cx="1848205" cy="3889697"/>
            </a:xfrm>
          </p:grpSpPr>
          <p:sp>
            <p:nvSpPr>
              <p:cNvPr id="429" name="Freihandform 4"/>
              <p:cNvSpPr/>
              <p:nvPr/>
            </p:nvSpPr>
            <p:spPr>
              <a:xfrm>
                <a:off x="4283968" y="956725"/>
                <a:ext cx="1848205" cy="3889697"/>
              </a:xfrm>
              <a:custGeom>
                <a:avLst/>
                <a:gdLst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239843 w 1948721"/>
                  <a:gd name="connsiteY25" fmla="*/ 151151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0 w 1948721"/>
                  <a:gd name="connsiteY29" fmla="*/ 1350365 h 3938666"/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367259 w 1948721"/>
                  <a:gd name="connsiteY25" fmla="*/ 90063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0 w 1948721"/>
                  <a:gd name="connsiteY29" fmla="*/ 1350365 h 3938666"/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367259 w 1948721"/>
                  <a:gd name="connsiteY25" fmla="*/ 90063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0 w 1948721"/>
                  <a:gd name="connsiteY29" fmla="*/ 1350365 h 3938666"/>
                  <a:gd name="connsiteX0" fmla="*/ 622092 w 1948721"/>
                  <a:gd name="connsiteY0" fmla="*/ 3763781 h 3938666"/>
                  <a:gd name="connsiteX1" fmla="*/ 1184223 w 1948721"/>
                  <a:gd name="connsiteY1" fmla="*/ 3928673 h 3938666"/>
                  <a:gd name="connsiteX2" fmla="*/ 1296649 w 1948721"/>
                  <a:gd name="connsiteY2" fmla="*/ 3823742 h 3938666"/>
                  <a:gd name="connsiteX3" fmla="*/ 1296649 w 1948721"/>
                  <a:gd name="connsiteY3" fmla="*/ 3381532 h 3938666"/>
                  <a:gd name="connsiteX4" fmla="*/ 1289154 w 1948721"/>
                  <a:gd name="connsiteY4" fmla="*/ 2939322 h 3938666"/>
                  <a:gd name="connsiteX5" fmla="*/ 1349115 w 1948721"/>
                  <a:gd name="connsiteY5" fmla="*/ 2437151 h 3938666"/>
                  <a:gd name="connsiteX6" fmla="*/ 1469036 w 1948721"/>
                  <a:gd name="connsiteY6" fmla="*/ 1800069 h 3938666"/>
                  <a:gd name="connsiteX7" fmla="*/ 1686393 w 1948721"/>
                  <a:gd name="connsiteY7" fmla="*/ 1192968 h 3938666"/>
                  <a:gd name="connsiteX8" fmla="*/ 1903751 w 1948721"/>
                  <a:gd name="connsiteY8" fmla="*/ 683302 h 3938666"/>
                  <a:gd name="connsiteX9" fmla="*/ 1948721 w 1948721"/>
                  <a:gd name="connsiteY9" fmla="*/ 555886 h 3938666"/>
                  <a:gd name="connsiteX10" fmla="*/ 1903751 w 1948721"/>
                  <a:gd name="connsiteY10" fmla="*/ 443460 h 3938666"/>
                  <a:gd name="connsiteX11" fmla="*/ 1776334 w 1948721"/>
                  <a:gd name="connsiteY11" fmla="*/ 338528 h 3938666"/>
                  <a:gd name="connsiteX12" fmla="*/ 1603948 w 1948721"/>
                  <a:gd name="connsiteY12" fmla="*/ 398489 h 3938666"/>
                  <a:gd name="connsiteX13" fmla="*/ 1304144 w 1948721"/>
                  <a:gd name="connsiteY13" fmla="*/ 1088037 h 3938666"/>
                  <a:gd name="connsiteX14" fmla="*/ 1581462 w 1948721"/>
                  <a:gd name="connsiteY14" fmla="*/ 323538 h 3938666"/>
                  <a:gd name="connsiteX15" fmla="*/ 1416570 w 1948721"/>
                  <a:gd name="connsiteY15" fmla="*/ 98686 h 3938666"/>
                  <a:gd name="connsiteX16" fmla="*/ 1191718 w 1948721"/>
                  <a:gd name="connsiteY16" fmla="*/ 226102 h 3938666"/>
                  <a:gd name="connsiteX17" fmla="*/ 876925 w 1948721"/>
                  <a:gd name="connsiteY17" fmla="*/ 1035571 h 3938666"/>
                  <a:gd name="connsiteX18" fmla="*/ 1064302 w 1948721"/>
                  <a:gd name="connsiteY18" fmla="*/ 293558 h 3938666"/>
                  <a:gd name="connsiteX19" fmla="*/ 944380 w 1948721"/>
                  <a:gd name="connsiteY19" fmla="*/ 38725 h 3938666"/>
                  <a:gd name="connsiteX20" fmla="*/ 734518 w 1948721"/>
                  <a:gd name="connsiteY20" fmla="*/ 61210 h 3938666"/>
                  <a:gd name="connsiteX21" fmla="*/ 629587 w 1948721"/>
                  <a:gd name="connsiteY21" fmla="*/ 218607 h 3938666"/>
                  <a:gd name="connsiteX22" fmla="*/ 494675 w 1948721"/>
                  <a:gd name="connsiteY22" fmla="*/ 968115 h 3938666"/>
                  <a:gd name="connsiteX23" fmla="*/ 539646 w 1948721"/>
                  <a:gd name="connsiteY23" fmla="*/ 263578 h 3938666"/>
                  <a:gd name="connsiteX24" fmla="*/ 382249 w 1948721"/>
                  <a:gd name="connsiteY24" fmla="*/ 106181 h 3938666"/>
                  <a:gd name="connsiteX25" fmla="*/ 367259 w 1948721"/>
                  <a:gd name="connsiteY25" fmla="*/ 90063 h 3938666"/>
                  <a:gd name="connsiteX26" fmla="*/ 149902 w 1948721"/>
                  <a:gd name="connsiteY26" fmla="*/ 323538 h 3938666"/>
                  <a:gd name="connsiteX27" fmla="*/ 0 w 1948721"/>
                  <a:gd name="connsiteY27" fmla="*/ 1380345 h 3938666"/>
                  <a:gd name="connsiteX28" fmla="*/ 0 w 1948721"/>
                  <a:gd name="connsiteY28" fmla="*/ 1380345 h 3938666"/>
                  <a:gd name="connsiteX29" fmla="*/ 7219 w 1948721"/>
                  <a:gd name="connsiteY29" fmla="*/ 1242191 h 3938666"/>
                  <a:gd name="connsiteX0" fmla="*/ 645873 w 1972502"/>
                  <a:gd name="connsiteY0" fmla="*/ 3763781 h 3938666"/>
                  <a:gd name="connsiteX1" fmla="*/ 1208004 w 1972502"/>
                  <a:gd name="connsiteY1" fmla="*/ 3928673 h 3938666"/>
                  <a:gd name="connsiteX2" fmla="*/ 1320430 w 1972502"/>
                  <a:gd name="connsiteY2" fmla="*/ 3823742 h 3938666"/>
                  <a:gd name="connsiteX3" fmla="*/ 1320430 w 1972502"/>
                  <a:gd name="connsiteY3" fmla="*/ 3381532 h 3938666"/>
                  <a:gd name="connsiteX4" fmla="*/ 1312935 w 1972502"/>
                  <a:gd name="connsiteY4" fmla="*/ 2939322 h 3938666"/>
                  <a:gd name="connsiteX5" fmla="*/ 1372896 w 1972502"/>
                  <a:gd name="connsiteY5" fmla="*/ 2437151 h 3938666"/>
                  <a:gd name="connsiteX6" fmla="*/ 1492817 w 1972502"/>
                  <a:gd name="connsiteY6" fmla="*/ 1800069 h 3938666"/>
                  <a:gd name="connsiteX7" fmla="*/ 1710174 w 1972502"/>
                  <a:gd name="connsiteY7" fmla="*/ 1192968 h 3938666"/>
                  <a:gd name="connsiteX8" fmla="*/ 1927532 w 1972502"/>
                  <a:gd name="connsiteY8" fmla="*/ 683302 h 3938666"/>
                  <a:gd name="connsiteX9" fmla="*/ 1972502 w 1972502"/>
                  <a:gd name="connsiteY9" fmla="*/ 555886 h 3938666"/>
                  <a:gd name="connsiteX10" fmla="*/ 1927532 w 1972502"/>
                  <a:gd name="connsiteY10" fmla="*/ 443460 h 3938666"/>
                  <a:gd name="connsiteX11" fmla="*/ 1800115 w 1972502"/>
                  <a:gd name="connsiteY11" fmla="*/ 338528 h 3938666"/>
                  <a:gd name="connsiteX12" fmla="*/ 1627729 w 1972502"/>
                  <a:gd name="connsiteY12" fmla="*/ 398489 h 3938666"/>
                  <a:gd name="connsiteX13" fmla="*/ 1327925 w 1972502"/>
                  <a:gd name="connsiteY13" fmla="*/ 1088037 h 3938666"/>
                  <a:gd name="connsiteX14" fmla="*/ 1605243 w 1972502"/>
                  <a:gd name="connsiteY14" fmla="*/ 323538 h 3938666"/>
                  <a:gd name="connsiteX15" fmla="*/ 1440351 w 1972502"/>
                  <a:gd name="connsiteY15" fmla="*/ 98686 h 3938666"/>
                  <a:gd name="connsiteX16" fmla="*/ 1215499 w 1972502"/>
                  <a:gd name="connsiteY16" fmla="*/ 226102 h 3938666"/>
                  <a:gd name="connsiteX17" fmla="*/ 900706 w 1972502"/>
                  <a:gd name="connsiteY17" fmla="*/ 1035571 h 3938666"/>
                  <a:gd name="connsiteX18" fmla="*/ 1088083 w 1972502"/>
                  <a:gd name="connsiteY18" fmla="*/ 293558 h 3938666"/>
                  <a:gd name="connsiteX19" fmla="*/ 968161 w 1972502"/>
                  <a:gd name="connsiteY19" fmla="*/ 38725 h 3938666"/>
                  <a:gd name="connsiteX20" fmla="*/ 758299 w 1972502"/>
                  <a:gd name="connsiteY20" fmla="*/ 61210 h 3938666"/>
                  <a:gd name="connsiteX21" fmla="*/ 653368 w 1972502"/>
                  <a:gd name="connsiteY21" fmla="*/ 218607 h 3938666"/>
                  <a:gd name="connsiteX22" fmla="*/ 518456 w 1972502"/>
                  <a:gd name="connsiteY22" fmla="*/ 968115 h 3938666"/>
                  <a:gd name="connsiteX23" fmla="*/ 563427 w 1972502"/>
                  <a:gd name="connsiteY23" fmla="*/ 263578 h 3938666"/>
                  <a:gd name="connsiteX24" fmla="*/ 406030 w 1972502"/>
                  <a:gd name="connsiteY24" fmla="*/ 106181 h 3938666"/>
                  <a:gd name="connsiteX25" fmla="*/ 391040 w 1972502"/>
                  <a:gd name="connsiteY25" fmla="*/ 90063 h 3938666"/>
                  <a:gd name="connsiteX26" fmla="*/ 173683 w 1972502"/>
                  <a:gd name="connsiteY26" fmla="*/ 323538 h 3938666"/>
                  <a:gd name="connsiteX27" fmla="*/ 23781 w 1972502"/>
                  <a:gd name="connsiteY27" fmla="*/ 1380345 h 3938666"/>
                  <a:gd name="connsiteX28" fmla="*/ 31000 w 1972502"/>
                  <a:gd name="connsiteY28" fmla="*/ 1242191 h 3938666"/>
                  <a:gd name="connsiteX29" fmla="*/ 31000 w 1972502"/>
                  <a:gd name="connsiteY29" fmla="*/ 1242191 h 3938666"/>
                  <a:gd name="connsiteX0" fmla="*/ 617279 w 1943908"/>
                  <a:gd name="connsiteY0" fmla="*/ 3763781 h 3938666"/>
                  <a:gd name="connsiteX1" fmla="*/ 1179410 w 1943908"/>
                  <a:gd name="connsiteY1" fmla="*/ 3928673 h 3938666"/>
                  <a:gd name="connsiteX2" fmla="*/ 1291836 w 1943908"/>
                  <a:gd name="connsiteY2" fmla="*/ 3823742 h 3938666"/>
                  <a:gd name="connsiteX3" fmla="*/ 1291836 w 1943908"/>
                  <a:gd name="connsiteY3" fmla="*/ 3381532 h 3938666"/>
                  <a:gd name="connsiteX4" fmla="*/ 1284341 w 1943908"/>
                  <a:gd name="connsiteY4" fmla="*/ 2939322 h 3938666"/>
                  <a:gd name="connsiteX5" fmla="*/ 1344302 w 1943908"/>
                  <a:gd name="connsiteY5" fmla="*/ 2437151 h 3938666"/>
                  <a:gd name="connsiteX6" fmla="*/ 1464223 w 1943908"/>
                  <a:gd name="connsiteY6" fmla="*/ 1800069 h 3938666"/>
                  <a:gd name="connsiteX7" fmla="*/ 1681580 w 1943908"/>
                  <a:gd name="connsiteY7" fmla="*/ 1192968 h 3938666"/>
                  <a:gd name="connsiteX8" fmla="*/ 1898938 w 1943908"/>
                  <a:gd name="connsiteY8" fmla="*/ 683302 h 3938666"/>
                  <a:gd name="connsiteX9" fmla="*/ 1943908 w 1943908"/>
                  <a:gd name="connsiteY9" fmla="*/ 555886 h 3938666"/>
                  <a:gd name="connsiteX10" fmla="*/ 1898938 w 1943908"/>
                  <a:gd name="connsiteY10" fmla="*/ 443460 h 3938666"/>
                  <a:gd name="connsiteX11" fmla="*/ 1771521 w 1943908"/>
                  <a:gd name="connsiteY11" fmla="*/ 338528 h 3938666"/>
                  <a:gd name="connsiteX12" fmla="*/ 1599135 w 1943908"/>
                  <a:gd name="connsiteY12" fmla="*/ 398489 h 3938666"/>
                  <a:gd name="connsiteX13" fmla="*/ 1299331 w 1943908"/>
                  <a:gd name="connsiteY13" fmla="*/ 1088037 h 3938666"/>
                  <a:gd name="connsiteX14" fmla="*/ 1576649 w 1943908"/>
                  <a:gd name="connsiteY14" fmla="*/ 323538 h 3938666"/>
                  <a:gd name="connsiteX15" fmla="*/ 1411757 w 1943908"/>
                  <a:gd name="connsiteY15" fmla="*/ 98686 h 3938666"/>
                  <a:gd name="connsiteX16" fmla="*/ 1186905 w 1943908"/>
                  <a:gd name="connsiteY16" fmla="*/ 226102 h 3938666"/>
                  <a:gd name="connsiteX17" fmla="*/ 872112 w 1943908"/>
                  <a:gd name="connsiteY17" fmla="*/ 1035571 h 3938666"/>
                  <a:gd name="connsiteX18" fmla="*/ 1059489 w 1943908"/>
                  <a:gd name="connsiteY18" fmla="*/ 293558 h 3938666"/>
                  <a:gd name="connsiteX19" fmla="*/ 939567 w 1943908"/>
                  <a:gd name="connsiteY19" fmla="*/ 38725 h 3938666"/>
                  <a:gd name="connsiteX20" fmla="*/ 729705 w 1943908"/>
                  <a:gd name="connsiteY20" fmla="*/ 61210 h 3938666"/>
                  <a:gd name="connsiteX21" fmla="*/ 624774 w 1943908"/>
                  <a:gd name="connsiteY21" fmla="*/ 218607 h 3938666"/>
                  <a:gd name="connsiteX22" fmla="*/ 489862 w 1943908"/>
                  <a:gd name="connsiteY22" fmla="*/ 968115 h 3938666"/>
                  <a:gd name="connsiteX23" fmla="*/ 534833 w 1943908"/>
                  <a:gd name="connsiteY23" fmla="*/ 263578 h 3938666"/>
                  <a:gd name="connsiteX24" fmla="*/ 377436 w 1943908"/>
                  <a:gd name="connsiteY24" fmla="*/ 106181 h 3938666"/>
                  <a:gd name="connsiteX25" fmla="*/ 362446 w 1943908"/>
                  <a:gd name="connsiteY25" fmla="*/ 90063 h 3938666"/>
                  <a:gd name="connsiteX26" fmla="*/ 145089 w 1943908"/>
                  <a:gd name="connsiteY26" fmla="*/ 323538 h 3938666"/>
                  <a:gd name="connsiteX27" fmla="*/ 74414 w 1943908"/>
                  <a:gd name="connsiteY27" fmla="*/ 1242191 h 3938666"/>
                  <a:gd name="connsiteX28" fmla="*/ 2406 w 1943908"/>
                  <a:gd name="connsiteY28" fmla="*/ 1242191 h 3938666"/>
                  <a:gd name="connsiteX29" fmla="*/ 2406 w 1943908"/>
                  <a:gd name="connsiteY29" fmla="*/ 1242191 h 3938666"/>
                  <a:gd name="connsiteX0" fmla="*/ 617279 w 1943908"/>
                  <a:gd name="connsiteY0" fmla="*/ 3763781 h 3938666"/>
                  <a:gd name="connsiteX1" fmla="*/ 1179410 w 1943908"/>
                  <a:gd name="connsiteY1" fmla="*/ 3928673 h 3938666"/>
                  <a:gd name="connsiteX2" fmla="*/ 1291836 w 1943908"/>
                  <a:gd name="connsiteY2" fmla="*/ 3823742 h 3938666"/>
                  <a:gd name="connsiteX3" fmla="*/ 1291836 w 1943908"/>
                  <a:gd name="connsiteY3" fmla="*/ 3381532 h 3938666"/>
                  <a:gd name="connsiteX4" fmla="*/ 1284341 w 1943908"/>
                  <a:gd name="connsiteY4" fmla="*/ 2939322 h 3938666"/>
                  <a:gd name="connsiteX5" fmla="*/ 1344302 w 1943908"/>
                  <a:gd name="connsiteY5" fmla="*/ 2437151 h 3938666"/>
                  <a:gd name="connsiteX6" fmla="*/ 1464223 w 1943908"/>
                  <a:gd name="connsiteY6" fmla="*/ 1800069 h 3938666"/>
                  <a:gd name="connsiteX7" fmla="*/ 1681580 w 1943908"/>
                  <a:gd name="connsiteY7" fmla="*/ 1192968 h 3938666"/>
                  <a:gd name="connsiteX8" fmla="*/ 1898938 w 1943908"/>
                  <a:gd name="connsiteY8" fmla="*/ 683302 h 3938666"/>
                  <a:gd name="connsiteX9" fmla="*/ 1943908 w 1943908"/>
                  <a:gd name="connsiteY9" fmla="*/ 555886 h 3938666"/>
                  <a:gd name="connsiteX10" fmla="*/ 1898938 w 1943908"/>
                  <a:gd name="connsiteY10" fmla="*/ 443460 h 3938666"/>
                  <a:gd name="connsiteX11" fmla="*/ 1771521 w 1943908"/>
                  <a:gd name="connsiteY11" fmla="*/ 338528 h 3938666"/>
                  <a:gd name="connsiteX12" fmla="*/ 1599135 w 1943908"/>
                  <a:gd name="connsiteY12" fmla="*/ 398489 h 3938666"/>
                  <a:gd name="connsiteX13" fmla="*/ 1299331 w 1943908"/>
                  <a:gd name="connsiteY13" fmla="*/ 1088037 h 3938666"/>
                  <a:gd name="connsiteX14" fmla="*/ 1576649 w 1943908"/>
                  <a:gd name="connsiteY14" fmla="*/ 323538 h 3938666"/>
                  <a:gd name="connsiteX15" fmla="*/ 1411757 w 1943908"/>
                  <a:gd name="connsiteY15" fmla="*/ 98686 h 3938666"/>
                  <a:gd name="connsiteX16" fmla="*/ 1186905 w 1943908"/>
                  <a:gd name="connsiteY16" fmla="*/ 226102 h 3938666"/>
                  <a:gd name="connsiteX17" fmla="*/ 872112 w 1943908"/>
                  <a:gd name="connsiteY17" fmla="*/ 1035571 h 3938666"/>
                  <a:gd name="connsiteX18" fmla="*/ 1059489 w 1943908"/>
                  <a:gd name="connsiteY18" fmla="*/ 293558 h 3938666"/>
                  <a:gd name="connsiteX19" fmla="*/ 939567 w 1943908"/>
                  <a:gd name="connsiteY19" fmla="*/ 38725 h 3938666"/>
                  <a:gd name="connsiteX20" fmla="*/ 729705 w 1943908"/>
                  <a:gd name="connsiteY20" fmla="*/ 61210 h 3938666"/>
                  <a:gd name="connsiteX21" fmla="*/ 624774 w 1943908"/>
                  <a:gd name="connsiteY21" fmla="*/ 218607 h 3938666"/>
                  <a:gd name="connsiteX22" fmla="*/ 489862 w 1943908"/>
                  <a:gd name="connsiteY22" fmla="*/ 968115 h 3938666"/>
                  <a:gd name="connsiteX23" fmla="*/ 534833 w 1943908"/>
                  <a:gd name="connsiteY23" fmla="*/ 263578 h 3938666"/>
                  <a:gd name="connsiteX24" fmla="*/ 377436 w 1943908"/>
                  <a:gd name="connsiteY24" fmla="*/ 106181 h 3938666"/>
                  <a:gd name="connsiteX25" fmla="*/ 362446 w 1943908"/>
                  <a:gd name="connsiteY25" fmla="*/ 90063 h 3938666"/>
                  <a:gd name="connsiteX26" fmla="*/ 145089 w 1943908"/>
                  <a:gd name="connsiteY26" fmla="*/ 323538 h 3938666"/>
                  <a:gd name="connsiteX27" fmla="*/ 74414 w 1943908"/>
                  <a:gd name="connsiteY27" fmla="*/ 1242191 h 3938666"/>
                  <a:gd name="connsiteX28" fmla="*/ 2406 w 1943908"/>
                  <a:gd name="connsiteY28" fmla="*/ 1242191 h 3938666"/>
                  <a:gd name="connsiteX29" fmla="*/ 2406 w 1943908"/>
                  <a:gd name="connsiteY29" fmla="*/ 1530223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242191 h 3938666"/>
                  <a:gd name="connsiteX29" fmla="*/ 0 w 1941502"/>
                  <a:gd name="connsiteY29" fmla="*/ 1530223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242191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1242191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360040 w 1941502"/>
                  <a:gd name="connsiteY25" fmla="*/ 90063 h 3938666"/>
                  <a:gd name="connsiteX26" fmla="*/ 142683 w 1941502"/>
                  <a:gd name="connsiteY26" fmla="*/ 323538 h 3938666"/>
                  <a:gd name="connsiteX27" fmla="*/ 72008 w 1941502"/>
                  <a:gd name="connsiteY27" fmla="*/ 954010 h 3938666"/>
                  <a:gd name="connsiteX28" fmla="*/ 72008 w 1941502"/>
                  <a:gd name="connsiteY28" fmla="*/ 1170183 h 3938666"/>
                  <a:gd name="connsiteX29" fmla="*/ 0 w 1941502"/>
                  <a:gd name="connsiteY29" fmla="*/ 1314199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314199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288032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162071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162071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360040 w 1869494"/>
                  <a:gd name="connsiteY25" fmla="*/ 90063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90063 h 3938666"/>
                  <a:gd name="connsiteX26" fmla="*/ 288032 w 1869494"/>
                  <a:gd name="connsiteY26" fmla="*/ 90063 h 3938666"/>
                  <a:gd name="connsiteX27" fmla="*/ 70675 w 1869494"/>
                  <a:gd name="connsiteY27" fmla="*/ 323538 h 3938666"/>
                  <a:gd name="connsiteX28" fmla="*/ 0 w 1869494"/>
                  <a:gd name="connsiteY28" fmla="*/ 954010 h 3938666"/>
                  <a:gd name="connsiteX29" fmla="*/ 0 w 1869494"/>
                  <a:gd name="connsiteY29" fmla="*/ 1170183 h 3938666"/>
                  <a:gd name="connsiteX30" fmla="*/ 0 w 1869494"/>
                  <a:gd name="connsiteY30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432048 w 1869494"/>
                  <a:gd name="connsiteY25" fmla="*/ 90063 h 3938666"/>
                  <a:gd name="connsiteX26" fmla="*/ 70675 w 1869494"/>
                  <a:gd name="connsiteY26" fmla="*/ 323538 h 3938666"/>
                  <a:gd name="connsiteX27" fmla="*/ 0 w 1869494"/>
                  <a:gd name="connsiteY27" fmla="*/ 954010 h 3938666"/>
                  <a:gd name="connsiteX28" fmla="*/ 0 w 1869494"/>
                  <a:gd name="connsiteY28" fmla="*/ 1170183 h 3938666"/>
                  <a:gd name="connsiteX29" fmla="*/ 0 w 1869494"/>
                  <a:gd name="connsiteY29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0 w 1869494"/>
                  <a:gd name="connsiteY26" fmla="*/ 954010 h 3938666"/>
                  <a:gd name="connsiteX27" fmla="*/ 0 w 1869494"/>
                  <a:gd name="connsiteY27" fmla="*/ 1170183 h 3938666"/>
                  <a:gd name="connsiteX28" fmla="*/ 0 w 1869494"/>
                  <a:gd name="connsiteY28" fmla="*/ 1242191 h 3938666"/>
                  <a:gd name="connsiteX0" fmla="*/ 614873 w 1941502"/>
                  <a:gd name="connsiteY0" fmla="*/ 3763781 h 3938666"/>
                  <a:gd name="connsiteX1" fmla="*/ 1177004 w 1941502"/>
                  <a:gd name="connsiteY1" fmla="*/ 3928673 h 3938666"/>
                  <a:gd name="connsiteX2" fmla="*/ 1289430 w 1941502"/>
                  <a:gd name="connsiteY2" fmla="*/ 3823742 h 3938666"/>
                  <a:gd name="connsiteX3" fmla="*/ 1289430 w 1941502"/>
                  <a:gd name="connsiteY3" fmla="*/ 3381532 h 3938666"/>
                  <a:gd name="connsiteX4" fmla="*/ 1281935 w 1941502"/>
                  <a:gd name="connsiteY4" fmla="*/ 2939322 h 3938666"/>
                  <a:gd name="connsiteX5" fmla="*/ 1341896 w 1941502"/>
                  <a:gd name="connsiteY5" fmla="*/ 2437151 h 3938666"/>
                  <a:gd name="connsiteX6" fmla="*/ 1461817 w 1941502"/>
                  <a:gd name="connsiteY6" fmla="*/ 1800069 h 3938666"/>
                  <a:gd name="connsiteX7" fmla="*/ 1679174 w 1941502"/>
                  <a:gd name="connsiteY7" fmla="*/ 1192968 h 3938666"/>
                  <a:gd name="connsiteX8" fmla="*/ 1896532 w 1941502"/>
                  <a:gd name="connsiteY8" fmla="*/ 683302 h 3938666"/>
                  <a:gd name="connsiteX9" fmla="*/ 1941502 w 1941502"/>
                  <a:gd name="connsiteY9" fmla="*/ 555886 h 3938666"/>
                  <a:gd name="connsiteX10" fmla="*/ 1896532 w 1941502"/>
                  <a:gd name="connsiteY10" fmla="*/ 443460 h 3938666"/>
                  <a:gd name="connsiteX11" fmla="*/ 1769115 w 1941502"/>
                  <a:gd name="connsiteY11" fmla="*/ 338528 h 3938666"/>
                  <a:gd name="connsiteX12" fmla="*/ 1596729 w 1941502"/>
                  <a:gd name="connsiteY12" fmla="*/ 398489 h 3938666"/>
                  <a:gd name="connsiteX13" fmla="*/ 1296925 w 1941502"/>
                  <a:gd name="connsiteY13" fmla="*/ 1088037 h 3938666"/>
                  <a:gd name="connsiteX14" fmla="*/ 1574243 w 1941502"/>
                  <a:gd name="connsiteY14" fmla="*/ 323538 h 3938666"/>
                  <a:gd name="connsiteX15" fmla="*/ 1409351 w 1941502"/>
                  <a:gd name="connsiteY15" fmla="*/ 98686 h 3938666"/>
                  <a:gd name="connsiteX16" fmla="*/ 1184499 w 1941502"/>
                  <a:gd name="connsiteY16" fmla="*/ 226102 h 3938666"/>
                  <a:gd name="connsiteX17" fmla="*/ 869706 w 1941502"/>
                  <a:gd name="connsiteY17" fmla="*/ 1035571 h 3938666"/>
                  <a:gd name="connsiteX18" fmla="*/ 1057083 w 1941502"/>
                  <a:gd name="connsiteY18" fmla="*/ 293558 h 3938666"/>
                  <a:gd name="connsiteX19" fmla="*/ 937161 w 1941502"/>
                  <a:gd name="connsiteY19" fmla="*/ 38725 h 3938666"/>
                  <a:gd name="connsiteX20" fmla="*/ 727299 w 1941502"/>
                  <a:gd name="connsiteY20" fmla="*/ 61210 h 3938666"/>
                  <a:gd name="connsiteX21" fmla="*/ 622368 w 1941502"/>
                  <a:gd name="connsiteY21" fmla="*/ 218607 h 3938666"/>
                  <a:gd name="connsiteX22" fmla="*/ 487456 w 1941502"/>
                  <a:gd name="connsiteY22" fmla="*/ 968115 h 3938666"/>
                  <a:gd name="connsiteX23" fmla="*/ 532427 w 1941502"/>
                  <a:gd name="connsiteY23" fmla="*/ 263578 h 3938666"/>
                  <a:gd name="connsiteX24" fmla="*/ 375030 w 1941502"/>
                  <a:gd name="connsiteY24" fmla="*/ 106181 h 3938666"/>
                  <a:gd name="connsiteX25" fmla="*/ 142683 w 1941502"/>
                  <a:gd name="connsiteY25" fmla="*/ 323538 h 3938666"/>
                  <a:gd name="connsiteX26" fmla="*/ 72008 w 1941502"/>
                  <a:gd name="connsiteY26" fmla="*/ 954010 h 3938666"/>
                  <a:gd name="connsiteX27" fmla="*/ 0 w 1941502"/>
                  <a:gd name="connsiteY27" fmla="*/ 1314199 h 3938666"/>
                  <a:gd name="connsiteX28" fmla="*/ 72008 w 1941502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0 w 1869494"/>
                  <a:gd name="connsiteY26" fmla="*/ 954010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303022 w 1869494"/>
                  <a:gd name="connsiteY24" fmla="*/ 10618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70675 w 1869494"/>
                  <a:gd name="connsiteY25" fmla="*/ 323538 h 3938666"/>
                  <a:gd name="connsiteX26" fmla="*/ 72008 w 1869494"/>
                  <a:gd name="connsiteY26" fmla="*/ 450103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306087 h 3938666"/>
                  <a:gd name="connsiteX26" fmla="*/ 72008 w 1869494"/>
                  <a:gd name="connsiteY26" fmla="*/ 450103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306087 h 3938666"/>
                  <a:gd name="connsiteX26" fmla="*/ 72008 w 1869494"/>
                  <a:gd name="connsiteY26" fmla="*/ 522111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522111 h 3938666"/>
                  <a:gd name="connsiteX27" fmla="*/ 72008 w 1869494"/>
                  <a:gd name="connsiteY27" fmla="*/ 738135 h 3938666"/>
                  <a:gd name="connsiteX28" fmla="*/ 0 w 1869494"/>
                  <a:gd name="connsiteY28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60419 w 1869494"/>
                  <a:gd name="connsiteY23" fmla="*/ 263578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415448 w 1869494"/>
                  <a:gd name="connsiteY22" fmla="*/ 96811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50360 w 1869494"/>
                  <a:gd name="connsiteY21" fmla="*/ 218607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76064 w 1869494"/>
                  <a:gd name="connsiteY21" fmla="*/ 234079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76064 w 1869494"/>
                  <a:gd name="connsiteY21" fmla="*/ 234079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63781 h 3938666"/>
                  <a:gd name="connsiteX1" fmla="*/ 1104996 w 1869494"/>
                  <a:gd name="connsiteY1" fmla="*/ 3928673 h 3938666"/>
                  <a:gd name="connsiteX2" fmla="*/ 1217422 w 1869494"/>
                  <a:gd name="connsiteY2" fmla="*/ 3823742 h 3938666"/>
                  <a:gd name="connsiteX3" fmla="*/ 1217422 w 1869494"/>
                  <a:gd name="connsiteY3" fmla="*/ 3381532 h 3938666"/>
                  <a:gd name="connsiteX4" fmla="*/ 1209927 w 1869494"/>
                  <a:gd name="connsiteY4" fmla="*/ 2939322 h 3938666"/>
                  <a:gd name="connsiteX5" fmla="*/ 1269888 w 1869494"/>
                  <a:gd name="connsiteY5" fmla="*/ 2437151 h 3938666"/>
                  <a:gd name="connsiteX6" fmla="*/ 1389809 w 1869494"/>
                  <a:gd name="connsiteY6" fmla="*/ 1800069 h 3938666"/>
                  <a:gd name="connsiteX7" fmla="*/ 1607166 w 1869494"/>
                  <a:gd name="connsiteY7" fmla="*/ 1192968 h 3938666"/>
                  <a:gd name="connsiteX8" fmla="*/ 1824524 w 1869494"/>
                  <a:gd name="connsiteY8" fmla="*/ 683302 h 3938666"/>
                  <a:gd name="connsiteX9" fmla="*/ 1869494 w 1869494"/>
                  <a:gd name="connsiteY9" fmla="*/ 555886 h 3938666"/>
                  <a:gd name="connsiteX10" fmla="*/ 1824524 w 1869494"/>
                  <a:gd name="connsiteY10" fmla="*/ 443460 h 3938666"/>
                  <a:gd name="connsiteX11" fmla="*/ 1697107 w 1869494"/>
                  <a:gd name="connsiteY11" fmla="*/ 338528 h 3938666"/>
                  <a:gd name="connsiteX12" fmla="*/ 1524721 w 1869494"/>
                  <a:gd name="connsiteY12" fmla="*/ 398489 h 3938666"/>
                  <a:gd name="connsiteX13" fmla="*/ 1224917 w 1869494"/>
                  <a:gd name="connsiteY13" fmla="*/ 1088037 h 3938666"/>
                  <a:gd name="connsiteX14" fmla="*/ 1502235 w 1869494"/>
                  <a:gd name="connsiteY14" fmla="*/ 323538 h 3938666"/>
                  <a:gd name="connsiteX15" fmla="*/ 1337343 w 1869494"/>
                  <a:gd name="connsiteY15" fmla="*/ 98686 h 3938666"/>
                  <a:gd name="connsiteX16" fmla="*/ 1112491 w 1869494"/>
                  <a:gd name="connsiteY16" fmla="*/ 226102 h 3938666"/>
                  <a:gd name="connsiteX17" fmla="*/ 797698 w 1869494"/>
                  <a:gd name="connsiteY17" fmla="*/ 1035571 h 3938666"/>
                  <a:gd name="connsiteX18" fmla="*/ 985075 w 1869494"/>
                  <a:gd name="connsiteY18" fmla="*/ 293558 h 3938666"/>
                  <a:gd name="connsiteX19" fmla="*/ 865153 w 1869494"/>
                  <a:gd name="connsiteY19" fmla="*/ 38725 h 3938666"/>
                  <a:gd name="connsiteX20" fmla="*/ 655291 w 1869494"/>
                  <a:gd name="connsiteY20" fmla="*/ 61210 h 3938666"/>
                  <a:gd name="connsiteX21" fmla="*/ 576064 w 1869494"/>
                  <a:gd name="connsiteY21" fmla="*/ 234079 h 3938666"/>
                  <a:gd name="connsiteX22" fmla="*/ 360040 w 1869494"/>
                  <a:gd name="connsiteY22" fmla="*/ 1098175 h 3938666"/>
                  <a:gd name="connsiteX23" fmla="*/ 432048 w 1869494"/>
                  <a:gd name="connsiteY23" fmla="*/ 306087 h 3938666"/>
                  <a:gd name="connsiteX24" fmla="*/ 288032 w 1869494"/>
                  <a:gd name="connsiteY24" fmla="*/ 162071 h 3938666"/>
                  <a:gd name="connsiteX25" fmla="*/ 144016 w 1869494"/>
                  <a:gd name="connsiteY25" fmla="*/ 234079 h 3938666"/>
                  <a:gd name="connsiteX26" fmla="*/ 72008 w 1869494"/>
                  <a:gd name="connsiteY26" fmla="*/ 738135 h 3938666"/>
                  <a:gd name="connsiteX27" fmla="*/ 0 w 1869494"/>
                  <a:gd name="connsiteY27" fmla="*/ 1242191 h 3938666"/>
                  <a:gd name="connsiteX0" fmla="*/ 542865 w 1869494"/>
                  <a:gd name="connsiteY0" fmla="*/ 3758972 h 3933857"/>
                  <a:gd name="connsiteX1" fmla="*/ 1104996 w 1869494"/>
                  <a:gd name="connsiteY1" fmla="*/ 3923864 h 3933857"/>
                  <a:gd name="connsiteX2" fmla="*/ 1217422 w 1869494"/>
                  <a:gd name="connsiteY2" fmla="*/ 3818933 h 3933857"/>
                  <a:gd name="connsiteX3" fmla="*/ 1217422 w 1869494"/>
                  <a:gd name="connsiteY3" fmla="*/ 3376723 h 3933857"/>
                  <a:gd name="connsiteX4" fmla="*/ 1209927 w 1869494"/>
                  <a:gd name="connsiteY4" fmla="*/ 2934513 h 3933857"/>
                  <a:gd name="connsiteX5" fmla="*/ 1269888 w 1869494"/>
                  <a:gd name="connsiteY5" fmla="*/ 2432342 h 3933857"/>
                  <a:gd name="connsiteX6" fmla="*/ 1389809 w 1869494"/>
                  <a:gd name="connsiteY6" fmla="*/ 1795260 h 3933857"/>
                  <a:gd name="connsiteX7" fmla="*/ 1607166 w 1869494"/>
                  <a:gd name="connsiteY7" fmla="*/ 1188159 h 3933857"/>
                  <a:gd name="connsiteX8" fmla="*/ 1824524 w 1869494"/>
                  <a:gd name="connsiteY8" fmla="*/ 678493 h 3933857"/>
                  <a:gd name="connsiteX9" fmla="*/ 1869494 w 1869494"/>
                  <a:gd name="connsiteY9" fmla="*/ 551077 h 3933857"/>
                  <a:gd name="connsiteX10" fmla="*/ 1824524 w 1869494"/>
                  <a:gd name="connsiteY10" fmla="*/ 438651 h 3933857"/>
                  <a:gd name="connsiteX11" fmla="*/ 1697107 w 1869494"/>
                  <a:gd name="connsiteY11" fmla="*/ 333719 h 3933857"/>
                  <a:gd name="connsiteX12" fmla="*/ 1524721 w 1869494"/>
                  <a:gd name="connsiteY12" fmla="*/ 393680 h 3933857"/>
                  <a:gd name="connsiteX13" fmla="*/ 1224917 w 1869494"/>
                  <a:gd name="connsiteY13" fmla="*/ 1083228 h 3933857"/>
                  <a:gd name="connsiteX14" fmla="*/ 1502235 w 1869494"/>
                  <a:gd name="connsiteY14" fmla="*/ 318729 h 3933857"/>
                  <a:gd name="connsiteX15" fmla="*/ 1337343 w 1869494"/>
                  <a:gd name="connsiteY15" fmla="*/ 93877 h 3933857"/>
                  <a:gd name="connsiteX16" fmla="*/ 1112491 w 1869494"/>
                  <a:gd name="connsiteY16" fmla="*/ 221293 h 3933857"/>
                  <a:gd name="connsiteX17" fmla="*/ 797698 w 1869494"/>
                  <a:gd name="connsiteY17" fmla="*/ 1030762 h 3933857"/>
                  <a:gd name="connsiteX18" fmla="*/ 985075 w 1869494"/>
                  <a:gd name="connsiteY18" fmla="*/ 288749 h 3933857"/>
                  <a:gd name="connsiteX19" fmla="*/ 865153 w 1869494"/>
                  <a:gd name="connsiteY19" fmla="*/ 33916 h 3933857"/>
                  <a:gd name="connsiteX20" fmla="*/ 792088 w 1869494"/>
                  <a:gd name="connsiteY20" fmla="*/ 85254 h 3933857"/>
                  <a:gd name="connsiteX21" fmla="*/ 576064 w 1869494"/>
                  <a:gd name="connsiteY21" fmla="*/ 229270 h 3933857"/>
                  <a:gd name="connsiteX22" fmla="*/ 360040 w 1869494"/>
                  <a:gd name="connsiteY22" fmla="*/ 1093366 h 3933857"/>
                  <a:gd name="connsiteX23" fmla="*/ 432048 w 1869494"/>
                  <a:gd name="connsiteY23" fmla="*/ 301278 h 3933857"/>
                  <a:gd name="connsiteX24" fmla="*/ 288032 w 1869494"/>
                  <a:gd name="connsiteY24" fmla="*/ 157262 h 3933857"/>
                  <a:gd name="connsiteX25" fmla="*/ 144016 w 1869494"/>
                  <a:gd name="connsiteY25" fmla="*/ 229270 h 3933857"/>
                  <a:gd name="connsiteX26" fmla="*/ 72008 w 1869494"/>
                  <a:gd name="connsiteY26" fmla="*/ 733326 h 3933857"/>
                  <a:gd name="connsiteX27" fmla="*/ 0 w 1869494"/>
                  <a:gd name="connsiteY27" fmla="*/ 1237382 h 3933857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12491 w 1869494"/>
                  <a:gd name="connsiteY16" fmla="*/ 164850 h 3877414"/>
                  <a:gd name="connsiteX17" fmla="*/ 797698 w 1869494"/>
                  <a:gd name="connsiteY17" fmla="*/ 974319 h 3877414"/>
                  <a:gd name="connsiteX18" fmla="*/ 985075 w 1869494"/>
                  <a:gd name="connsiteY18" fmla="*/ 232306 h 3877414"/>
                  <a:gd name="connsiteX19" fmla="*/ 792088 w 1869494"/>
                  <a:gd name="connsiteY19" fmla="*/ 28811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12491 w 1869494"/>
                  <a:gd name="connsiteY16" fmla="*/ 164850 h 3877414"/>
                  <a:gd name="connsiteX17" fmla="*/ 797698 w 1869494"/>
                  <a:gd name="connsiteY17" fmla="*/ 974319 h 3877414"/>
                  <a:gd name="connsiteX18" fmla="*/ 985075 w 1869494"/>
                  <a:gd name="connsiteY18" fmla="*/ 232306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12491 w 1869494"/>
                  <a:gd name="connsiteY16" fmla="*/ 164850 h 3877414"/>
                  <a:gd name="connsiteX17" fmla="*/ 797698 w 1869494"/>
                  <a:gd name="connsiteY17" fmla="*/ 974319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16262 h 3891147"/>
                  <a:gd name="connsiteX1" fmla="*/ 1104996 w 1869494"/>
                  <a:gd name="connsiteY1" fmla="*/ 3881154 h 3891147"/>
                  <a:gd name="connsiteX2" fmla="*/ 1217422 w 1869494"/>
                  <a:gd name="connsiteY2" fmla="*/ 3776223 h 3891147"/>
                  <a:gd name="connsiteX3" fmla="*/ 1217422 w 1869494"/>
                  <a:gd name="connsiteY3" fmla="*/ 3334013 h 3891147"/>
                  <a:gd name="connsiteX4" fmla="*/ 1209927 w 1869494"/>
                  <a:gd name="connsiteY4" fmla="*/ 2891803 h 3891147"/>
                  <a:gd name="connsiteX5" fmla="*/ 1269888 w 1869494"/>
                  <a:gd name="connsiteY5" fmla="*/ 2389632 h 3891147"/>
                  <a:gd name="connsiteX6" fmla="*/ 1389809 w 1869494"/>
                  <a:gd name="connsiteY6" fmla="*/ 1752550 h 3891147"/>
                  <a:gd name="connsiteX7" fmla="*/ 1607166 w 1869494"/>
                  <a:gd name="connsiteY7" fmla="*/ 1145449 h 3891147"/>
                  <a:gd name="connsiteX8" fmla="*/ 1824524 w 1869494"/>
                  <a:gd name="connsiteY8" fmla="*/ 635783 h 3891147"/>
                  <a:gd name="connsiteX9" fmla="*/ 1869494 w 1869494"/>
                  <a:gd name="connsiteY9" fmla="*/ 508367 h 3891147"/>
                  <a:gd name="connsiteX10" fmla="*/ 1824524 w 1869494"/>
                  <a:gd name="connsiteY10" fmla="*/ 395941 h 3891147"/>
                  <a:gd name="connsiteX11" fmla="*/ 1697107 w 1869494"/>
                  <a:gd name="connsiteY11" fmla="*/ 291009 h 3891147"/>
                  <a:gd name="connsiteX12" fmla="*/ 1524721 w 1869494"/>
                  <a:gd name="connsiteY12" fmla="*/ 350970 h 3891147"/>
                  <a:gd name="connsiteX13" fmla="*/ 1224917 w 1869494"/>
                  <a:gd name="connsiteY13" fmla="*/ 1040518 h 3891147"/>
                  <a:gd name="connsiteX14" fmla="*/ 1502235 w 1869494"/>
                  <a:gd name="connsiteY14" fmla="*/ 276019 h 3891147"/>
                  <a:gd name="connsiteX15" fmla="*/ 1337343 w 1869494"/>
                  <a:gd name="connsiteY15" fmla="*/ 51167 h 3891147"/>
                  <a:gd name="connsiteX16" fmla="*/ 1112491 w 1869494"/>
                  <a:gd name="connsiteY16" fmla="*/ 178583 h 3891147"/>
                  <a:gd name="connsiteX17" fmla="*/ 792088 w 1869494"/>
                  <a:gd name="connsiteY17" fmla="*/ 1122663 h 3891147"/>
                  <a:gd name="connsiteX18" fmla="*/ 936104 w 1869494"/>
                  <a:gd name="connsiteY18" fmla="*/ 258567 h 3891147"/>
                  <a:gd name="connsiteX19" fmla="*/ 792088 w 1869494"/>
                  <a:gd name="connsiteY19" fmla="*/ 42543 h 3891147"/>
                  <a:gd name="connsiteX20" fmla="*/ 576064 w 1869494"/>
                  <a:gd name="connsiteY20" fmla="*/ 186560 h 3891147"/>
                  <a:gd name="connsiteX21" fmla="*/ 360040 w 1869494"/>
                  <a:gd name="connsiteY21" fmla="*/ 1050656 h 3891147"/>
                  <a:gd name="connsiteX22" fmla="*/ 432048 w 1869494"/>
                  <a:gd name="connsiteY22" fmla="*/ 258568 h 3891147"/>
                  <a:gd name="connsiteX23" fmla="*/ 288032 w 1869494"/>
                  <a:gd name="connsiteY23" fmla="*/ 114552 h 3891147"/>
                  <a:gd name="connsiteX24" fmla="*/ 144016 w 1869494"/>
                  <a:gd name="connsiteY24" fmla="*/ 186560 h 3891147"/>
                  <a:gd name="connsiteX25" fmla="*/ 72008 w 1869494"/>
                  <a:gd name="connsiteY25" fmla="*/ 690616 h 3891147"/>
                  <a:gd name="connsiteX26" fmla="*/ 0 w 1869494"/>
                  <a:gd name="connsiteY26" fmla="*/ 1194672 h 3891147"/>
                  <a:gd name="connsiteX0" fmla="*/ 542865 w 1869494"/>
                  <a:gd name="connsiteY0" fmla="*/ 3704260 h 3879145"/>
                  <a:gd name="connsiteX1" fmla="*/ 1104996 w 1869494"/>
                  <a:gd name="connsiteY1" fmla="*/ 3869152 h 3879145"/>
                  <a:gd name="connsiteX2" fmla="*/ 1217422 w 1869494"/>
                  <a:gd name="connsiteY2" fmla="*/ 3764221 h 3879145"/>
                  <a:gd name="connsiteX3" fmla="*/ 1217422 w 1869494"/>
                  <a:gd name="connsiteY3" fmla="*/ 3322011 h 3879145"/>
                  <a:gd name="connsiteX4" fmla="*/ 1209927 w 1869494"/>
                  <a:gd name="connsiteY4" fmla="*/ 2879801 h 3879145"/>
                  <a:gd name="connsiteX5" fmla="*/ 1269888 w 1869494"/>
                  <a:gd name="connsiteY5" fmla="*/ 2377630 h 3879145"/>
                  <a:gd name="connsiteX6" fmla="*/ 1389809 w 1869494"/>
                  <a:gd name="connsiteY6" fmla="*/ 1740548 h 3879145"/>
                  <a:gd name="connsiteX7" fmla="*/ 1607166 w 1869494"/>
                  <a:gd name="connsiteY7" fmla="*/ 1133447 h 3879145"/>
                  <a:gd name="connsiteX8" fmla="*/ 1824524 w 1869494"/>
                  <a:gd name="connsiteY8" fmla="*/ 623781 h 3879145"/>
                  <a:gd name="connsiteX9" fmla="*/ 1869494 w 1869494"/>
                  <a:gd name="connsiteY9" fmla="*/ 496365 h 3879145"/>
                  <a:gd name="connsiteX10" fmla="*/ 1824524 w 1869494"/>
                  <a:gd name="connsiteY10" fmla="*/ 383939 h 3879145"/>
                  <a:gd name="connsiteX11" fmla="*/ 1697107 w 1869494"/>
                  <a:gd name="connsiteY11" fmla="*/ 279007 h 3879145"/>
                  <a:gd name="connsiteX12" fmla="*/ 1524721 w 1869494"/>
                  <a:gd name="connsiteY12" fmla="*/ 338968 h 3879145"/>
                  <a:gd name="connsiteX13" fmla="*/ 1224917 w 1869494"/>
                  <a:gd name="connsiteY13" fmla="*/ 1028516 h 3879145"/>
                  <a:gd name="connsiteX14" fmla="*/ 1502235 w 1869494"/>
                  <a:gd name="connsiteY14" fmla="*/ 264017 h 3879145"/>
                  <a:gd name="connsiteX15" fmla="*/ 1337343 w 1869494"/>
                  <a:gd name="connsiteY15" fmla="*/ 39165 h 3879145"/>
                  <a:gd name="connsiteX16" fmla="*/ 1112491 w 1869494"/>
                  <a:gd name="connsiteY16" fmla="*/ 166581 h 3879145"/>
                  <a:gd name="connsiteX17" fmla="*/ 720080 w 1869494"/>
                  <a:gd name="connsiteY17" fmla="*/ 1038654 h 3879145"/>
                  <a:gd name="connsiteX18" fmla="*/ 936104 w 1869494"/>
                  <a:gd name="connsiteY18" fmla="*/ 246565 h 3879145"/>
                  <a:gd name="connsiteX19" fmla="*/ 792088 w 1869494"/>
                  <a:gd name="connsiteY19" fmla="*/ 30541 h 3879145"/>
                  <a:gd name="connsiteX20" fmla="*/ 576064 w 1869494"/>
                  <a:gd name="connsiteY20" fmla="*/ 174558 h 3879145"/>
                  <a:gd name="connsiteX21" fmla="*/ 360040 w 1869494"/>
                  <a:gd name="connsiteY21" fmla="*/ 1038654 h 3879145"/>
                  <a:gd name="connsiteX22" fmla="*/ 432048 w 1869494"/>
                  <a:gd name="connsiteY22" fmla="*/ 246566 h 3879145"/>
                  <a:gd name="connsiteX23" fmla="*/ 288032 w 1869494"/>
                  <a:gd name="connsiteY23" fmla="*/ 102550 h 3879145"/>
                  <a:gd name="connsiteX24" fmla="*/ 144016 w 1869494"/>
                  <a:gd name="connsiteY24" fmla="*/ 174558 h 3879145"/>
                  <a:gd name="connsiteX25" fmla="*/ 72008 w 1869494"/>
                  <a:gd name="connsiteY25" fmla="*/ 678614 h 3879145"/>
                  <a:gd name="connsiteX26" fmla="*/ 0 w 1869494"/>
                  <a:gd name="connsiteY26" fmla="*/ 1182670 h 3879145"/>
                  <a:gd name="connsiteX0" fmla="*/ 542865 w 1869494"/>
                  <a:gd name="connsiteY0" fmla="*/ 3704260 h 3879145"/>
                  <a:gd name="connsiteX1" fmla="*/ 1104996 w 1869494"/>
                  <a:gd name="connsiteY1" fmla="*/ 3869152 h 3879145"/>
                  <a:gd name="connsiteX2" fmla="*/ 1217422 w 1869494"/>
                  <a:gd name="connsiteY2" fmla="*/ 3764221 h 3879145"/>
                  <a:gd name="connsiteX3" fmla="*/ 1217422 w 1869494"/>
                  <a:gd name="connsiteY3" fmla="*/ 3322011 h 3879145"/>
                  <a:gd name="connsiteX4" fmla="*/ 1209927 w 1869494"/>
                  <a:gd name="connsiteY4" fmla="*/ 2879801 h 3879145"/>
                  <a:gd name="connsiteX5" fmla="*/ 1269888 w 1869494"/>
                  <a:gd name="connsiteY5" fmla="*/ 2377630 h 3879145"/>
                  <a:gd name="connsiteX6" fmla="*/ 1389809 w 1869494"/>
                  <a:gd name="connsiteY6" fmla="*/ 1740548 h 3879145"/>
                  <a:gd name="connsiteX7" fmla="*/ 1607166 w 1869494"/>
                  <a:gd name="connsiteY7" fmla="*/ 1133447 h 3879145"/>
                  <a:gd name="connsiteX8" fmla="*/ 1824524 w 1869494"/>
                  <a:gd name="connsiteY8" fmla="*/ 623781 h 3879145"/>
                  <a:gd name="connsiteX9" fmla="*/ 1869494 w 1869494"/>
                  <a:gd name="connsiteY9" fmla="*/ 496365 h 3879145"/>
                  <a:gd name="connsiteX10" fmla="*/ 1824524 w 1869494"/>
                  <a:gd name="connsiteY10" fmla="*/ 383939 h 3879145"/>
                  <a:gd name="connsiteX11" fmla="*/ 1697107 w 1869494"/>
                  <a:gd name="connsiteY11" fmla="*/ 279007 h 3879145"/>
                  <a:gd name="connsiteX12" fmla="*/ 1524721 w 1869494"/>
                  <a:gd name="connsiteY12" fmla="*/ 338968 h 3879145"/>
                  <a:gd name="connsiteX13" fmla="*/ 1224917 w 1869494"/>
                  <a:gd name="connsiteY13" fmla="*/ 1028516 h 3879145"/>
                  <a:gd name="connsiteX14" fmla="*/ 1502235 w 1869494"/>
                  <a:gd name="connsiteY14" fmla="*/ 264017 h 3879145"/>
                  <a:gd name="connsiteX15" fmla="*/ 1337343 w 1869494"/>
                  <a:gd name="connsiteY15" fmla="*/ 39165 h 3879145"/>
                  <a:gd name="connsiteX16" fmla="*/ 1112491 w 1869494"/>
                  <a:gd name="connsiteY16" fmla="*/ 166581 h 3879145"/>
                  <a:gd name="connsiteX17" fmla="*/ 792088 w 1869494"/>
                  <a:gd name="connsiteY17" fmla="*/ 1038654 h 3879145"/>
                  <a:gd name="connsiteX18" fmla="*/ 936104 w 1869494"/>
                  <a:gd name="connsiteY18" fmla="*/ 246565 h 3879145"/>
                  <a:gd name="connsiteX19" fmla="*/ 792088 w 1869494"/>
                  <a:gd name="connsiteY19" fmla="*/ 30541 h 3879145"/>
                  <a:gd name="connsiteX20" fmla="*/ 576064 w 1869494"/>
                  <a:gd name="connsiteY20" fmla="*/ 174558 h 3879145"/>
                  <a:gd name="connsiteX21" fmla="*/ 360040 w 1869494"/>
                  <a:gd name="connsiteY21" fmla="*/ 1038654 h 3879145"/>
                  <a:gd name="connsiteX22" fmla="*/ 432048 w 1869494"/>
                  <a:gd name="connsiteY22" fmla="*/ 246566 h 3879145"/>
                  <a:gd name="connsiteX23" fmla="*/ 288032 w 1869494"/>
                  <a:gd name="connsiteY23" fmla="*/ 102550 h 3879145"/>
                  <a:gd name="connsiteX24" fmla="*/ 144016 w 1869494"/>
                  <a:gd name="connsiteY24" fmla="*/ 174558 h 3879145"/>
                  <a:gd name="connsiteX25" fmla="*/ 72008 w 1869494"/>
                  <a:gd name="connsiteY25" fmla="*/ 678614 h 3879145"/>
                  <a:gd name="connsiteX26" fmla="*/ 0 w 1869494"/>
                  <a:gd name="connsiteY26" fmla="*/ 1182670 h 3879145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337343 w 1869494"/>
                  <a:gd name="connsiteY15" fmla="*/ 37434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502235 w 1869494"/>
                  <a:gd name="connsiteY14" fmla="*/ 262286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316842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24721 w 1869494"/>
                  <a:gd name="connsiteY12" fmla="*/ 337237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244834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97107 w 1869494"/>
                  <a:gd name="connsiteY11" fmla="*/ 277276 h 3877414"/>
                  <a:gd name="connsiteX12" fmla="*/ 1512168 w 1869494"/>
                  <a:gd name="connsiteY12" fmla="*/ 460858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244834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69494"/>
                  <a:gd name="connsiteY0" fmla="*/ 3702529 h 3877414"/>
                  <a:gd name="connsiteX1" fmla="*/ 1104996 w 1869494"/>
                  <a:gd name="connsiteY1" fmla="*/ 3867421 h 3877414"/>
                  <a:gd name="connsiteX2" fmla="*/ 1217422 w 1869494"/>
                  <a:gd name="connsiteY2" fmla="*/ 3762490 h 3877414"/>
                  <a:gd name="connsiteX3" fmla="*/ 1217422 w 1869494"/>
                  <a:gd name="connsiteY3" fmla="*/ 3320280 h 3877414"/>
                  <a:gd name="connsiteX4" fmla="*/ 1209927 w 1869494"/>
                  <a:gd name="connsiteY4" fmla="*/ 2878070 h 3877414"/>
                  <a:gd name="connsiteX5" fmla="*/ 1269888 w 1869494"/>
                  <a:gd name="connsiteY5" fmla="*/ 2375899 h 3877414"/>
                  <a:gd name="connsiteX6" fmla="*/ 1389809 w 1869494"/>
                  <a:gd name="connsiteY6" fmla="*/ 1738817 h 3877414"/>
                  <a:gd name="connsiteX7" fmla="*/ 1607166 w 1869494"/>
                  <a:gd name="connsiteY7" fmla="*/ 1131716 h 3877414"/>
                  <a:gd name="connsiteX8" fmla="*/ 1824524 w 1869494"/>
                  <a:gd name="connsiteY8" fmla="*/ 622050 h 3877414"/>
                  <a:gd name="connsiteX9" fmla="*/ 1869494 w 1869494"/>
                  <a:gd name="connsiteY9" fmla="*/ 494634 h 3877414"/>
                  <a:gd name="connsiteX10" fmla="*/ 1824524 w 1869494"/>
                  <a:gd name="connsiteY10" fmla="*/ 382208 h 3877414"/>
                  <a:gd name="connsiteX11" fmla="*/ 1656184 w 1869494"/>
                  <a:gd name="connsiteY11" fmla="*/ 316842 h 3877414"/>
                  <a:gd name="connsiteX12" fmla="*/ 1512168 w 1869494"/>
                  <a:gd name="connsiteY12" fmla="*/ 460858 h 3877414"/>
                  <a:gd name="connsiteX13" fmla="*/ 1224917 w 1869494"/>
                  <a:gd name="connsiteY13" fmla="*/ 1026785 h 3877414"/>
                  <a:gd name="connsiteX14" fmla="*/ 1440160 w 1869494"/>
                  <a:gd name="connsiteY14" fmla="*/ 244834 h 3877414"/>
                  <a:gd name="connsiteX15" fmla="*/ 1296144 w 1869494"/>
                  <a:gd name="connsiteY15" fmla="*/ 100818 h 3877414"/>
                  <a:gd name="connsiteX16" fmla="*/ 1152128 w 1869494"/>
                  <a:gd name="connsiteY16" fmla="*/ 244835 h 3877414"/>
                  <a:gd name="connsiteX17" fmla="*/ 792088 w 1869494"/>
                  <a:gd name="connsiteY17" fmla="*/ 1036923 h 3877414"/>
                  <a:gd name="connsiteX18" fmla="*/ 936104 w 1869494"/>
                  <a:gd name="connsiteY18" fmla="*/ 244834 h 3877414"/>
                  <a:gd name="connsiteX19" fmla="*/ 792088 w 1869494"/>
                  <a:gd name="connsiteY19" fmla="*/ 28810 h 3877414"/>
                  <a:gd name="connsiteX20" fmla="*/ 576064 w 1869494"/>
                  <a:gd name="connsiteY20" fmla="*/ 172827 h 3877414"/>
                  <a:gd name="connsiteX21" fmla="*/ 360040 w 1869494"/>
                  <a:gd name="connsiteY21" fmla="*/ 1036923 h 3877414"/>
                  <a:gd name="connsiteX22" fmla="*/ 432048 w 1869494"/>
                  <a:gd name="connsiteY22" fmla="*/ 244835 h 3877414"/>
                  <a:gd name="connsiteX23" fmla="*/ 288032 w 1869494"/>
                  <a:gd name="connsiteY23" fmla="*/ 100819 h 3877414"/>
                  <a:gd name="connsiteX24" fmla="*/ 144016 w 1869494"/>
                  <a:gd name="connsiteY24" fmla="*/ 172827 h 3877414"/>
                  <a:gd name="connsiteX25" fmla="*/ 72008 w 1869494"/>
                  <a:gd name="connsiteY25" fmla="*/ 676883 h 3877414"/>
                  <a:gd name="connsiteX26" fmla="*/ 0 w 1869494"/>
                  <a:gd name="connsiteY26" fmla="*/ 1180939 h 3877414"/>
                  <a:gd name="connsiteX0" fmla="*/ 542865 w 1873548"/>
                  <a:gd name="connsiteY0" fmla="*/ 3702529 h 3877414"/>
                  <a:gd name="connsiteX1" fmla="*/ 1104996 w 1873548"/>
                  <a:gd name="connsiteY1" fmla="*/ 3867421 h 3877414"/>
                  <a:gd name="connsiteX2" fmla="*/ 1217422 w 1873548"/>
                  <a:gd name="connsiteY2" fmla="*/ 3762490 h 3877414"/>
                  <a:gd name="connsiteX3" fmla="*/ 1217422 w 1873548"/>
                  <a:gd name="connsiteY3" fmla="*/ 3320280 h 3877414"/>
                  <a:gd name="connsiteX4" fmla="*/ 1209927 w 1873548"/>
                  <a:gd name="connsiteY4" fmla="*/ 2878070 h 3877414"/>
                  <a:gd name="connsiteX5" fmla="*/ 1269888 w 1873548"/>
                  <a:gd name="connsiteY5" fmla="*/ 2375899 h 3877414"/>
                  <a:gd name="connsiteX6" fmla="*/ 1389809 w 1873548"/>
                  <a:gd name="connsiteY6" fmla="*/ 1738817 h 3877414"/>
                  <a:gd name="connsiteX7" fmla="*/ 1607166 w 1873548"/>
                  <a:gd name="connsiteY7" fmla="*/ 1131716 h 3877414"/>
                  <a:gd name="connsiteX8" fmla="*/ 1824524 w 1873548"/>
                  <a:gd name="connsiteY8" fmla="*/ 622050 h 3877414"/>
                  <a:gd name="connsiteX9" fmla="*/ 1869494 w 1873548"/>
                  <a:gd name="connsiteY9" fmla="*/ 494634 h 3877414"/>
                  <a:gd name="connsiteX10" fmla="*/ 1800200 w 1873548"/>
                  <a:gd name="connsiteY10" fmla="*/ 388850 h 3877414"/>
                  <a:gd name="connsiteX11" fmla="*/ 1656184 w 1873548"/>
                  <a:gd name="connsiteY11" fmla="*/ 316842 h 3877414"/>
                  <a:gd name="connsiteX12" fmla="*/ 1512168 w 1873548"/>
                  <a:gd name="connsiteY12" fmla="*/ 460858 h 3877414"/>
                  <a:gd name="connsiteX13" fmla="*/ 1224917 w 1873548"/>
                  <a:gd name="connsiteY13" fmla="*/ 1026785 h 3877414"/>
                  <a:gd name="connsiteX14" fmla="*/ 1440160 w 1873548"/>
                  <a:gd name="connsiteY14" fmla="*/ 244834 h 3877414"/>
                  <a:gd name="connsiteX15" fmla="*/ 1296144 w 1873548"/>
                  <a:gd name="connsiteY15" fmla="*/ 100818 h 3877414"/>
                  <a:gd name="connsiteX16" fmla="*/ 1152128 w 1873548"/>
                  <a:gd name="connsiteY16" fmla="*/ 244835 h 3877414"/>
                  <a:gd name="connsiteX17" fmla="*/ 792088 w 1873548"/>
                  <a:gd name="connsiteY17" fmla="*/ 1036923 h 3877414"/>
                  <a:gd name="connsiteX18" fmla="*/ 936104 w 1873548"/>
                  <a:gd name="connsiteY18" fmla="*/ 244834 h 3877414"/>
                  <a:gd name="connsiteX19" fmla="*/ 792088 w 1873548"/>
                  <a:gd name="connsiteY19" fmla="*/ 28810 h 3877414"/>
                  <a:gd name="connsiteX20" fmla="*/ 576064 w 1873548"/>
                  <a:gd name="connsiteY20" fmla="*/ 172827 h 3877414"/>
                  <a:gd name="connsiteX21" fmla="*/ 360040 w 1873548"/>
                  <a:gd name="connsiteY21" fmla="*/ 1036923 h 3877414"/>
                  <a:gd name="connsiteX22" fmla="*/ 432048 w 1873548"/>
                  <a:gd name="connsiteY22" fmla="*/ 244835 h 3877414"/>
                  <a:gd name="connsiteX23" fmla="*/ 288032 w 1873548"/>
                  <a:gd name="connsiteY23" fmla="*/ 100819 h 3877414"/>
                  <a:gd name="connsiteX24" fmla="*/ 144016 w 1873548"/>
                  <a:gd name="connsiteY24" fmla="*/ 172827 h 3877414"/>
                  <a:gd name="connsiteX25" fmla="*/ 72008 w 1873548"/>
                  <a:gd name="connsiteY25" fmla="*/ 676883 h 3877414"/>
                  <a:gd name="connsiteX26" fmla="*/ 0 w 1873548"/>
                  <a:gd name="connsiteY26" fmla="*/ 1180939 h 3877414"/>
                  <a:gd name="connsiteX0" fmla="*/ 542865 w 1856696"/>
                  <a:gd name="connsiteY0" fmla="*/ 3702529 h 3877414"/>
                  <a:gd name="connsiteX1" fmla="*/ 1104996 w 1856696"/>
                  <a:gd name="connsiteY1" fmla="*/ 3867421 h 3877414"/>
                  <a:gd name="connsiteX2" fmla="*/ 1217422 w 1856696"/>
                  <a:gd name="connsiteY2" fmla="*/ 3762490 h 3877414"/>
                  <a:gd name="connsiteX3" fmla="*/ 1217422 w 1856696"/>
                  <a:gd name="connsiteY3" fmla="*/ 3320280 h 3877414"/>
                  <a:gd name="connsiteX4" fmla="*/ 1209927 w 1856696"/>
                  <a:gd name="connsiteY4" fmla="*/ 2878070 h 3877414"/>
                  <a:gd name="connsiteX5" fmla="*/ 1269888 w 1856696"/>
                  <a:gd name="connsiteY5" fmla="*/ 2375899 h 3877414"/>
                  <a:gd name="connsiteX6" fmla="*/ 1389809 w 1856696"/>
                  <a:gd name="connsiteY6" fmla="*/ 1738817 h 3877414"/>
                  <a:gd name="connsiteX7" fmla="*/ 1607166 w 1856696"/>
                  <a:gd name="connsiteY7" fmla="*/ 1131716 h 3877414"/>
                  <a:gd name="connsiteX8" fmla="*/ 1824524 w 1856696"/>
                  <a:gd name="connsiteY8" fmla="*/ 622050 h 3877414"/>
                  <a:gd name="connsiteX9" fmla="*/ 1800200 w 1856696"/>
                  <a:gd name="connsiteY9" fmla="*/ 604874 h 3877414"/>
                  <a:gd name="connsiteX10" fmla="*/ 1800200 w 1856696"/>
                  <a:gd name="connsiteY10" fmla="*/ 388850 h 3877414"/>
                  <a:gd name="connsiteX11" fmla="*/ 1656184 w 1856696"/>
                  <a:gd name="connsiteY11" fmla="*/ 316842 h 3877414"/>
                  <a:gd name="connsiteX12" fmla="*/ 1512168 w 1856696"/>
                  <a:gd name="connsiteY12" fmla="*/ 460858 h 3877414"/>
                  <a:gd name="connsiteX13" fmla="*/ 1224917 w 1856696"/>
                  <a:gd name="connsiteY13" fmla="*/ 1026785 h 3877414"/>
                  <a:gd name="connsiteX14" fmla="*/ 1440160 w 1856696"/>
                  <a:gd name="connsiteY14" fmla="*/ 244834 h 3877414"/>
                  <a:gd name="connsiteX15" fmla="*/ 1296144 w 1856696"/>
                  <a:gd name="connsiteY15" fmla="*/ 100818 h 3877414"/>
                  <a:gd name="connsiteX16" fmla="*/ 1152128 w 1856696"/>
                  <a:gd name="connsiteY16" fmla="*/ 244835 h 3877414"/>
                  <a:gd name="connsiteX17" fmla="*/ 792088 w 1856696"/>
                  <a:gd name="connsiteY17" fmla="*/ 1036923 h 3877414"/>
                  <a:gd name="connsiteX18" fmla="*/ 936104 w 1856696"/>
                  <a:gd name="connsiteY18" fmla="*/ 244834 h 3877414"/>
                  <a:gd name="connsiteX19" fmla="*/ 792088 w 1856696"/>
                  <a:gd name="connsiteY19" fmla="*/ 28810 h 3877414"/>
                  <a:gd name="connsiteX20" fmla="*/ 576064 w 1856696"/>
                  <a:gd name="connsiteY20" fmla="*/ 172827 h 3877414"/>
                  <a:gd name="connsiteX21" fmla="*/ 360040 w 1856696"/>
                  <a:gd name="connsiteY21" fmla="*/ 1036923 h 3877414"/>
                  <a:gd name="connsiteX22" fmla="*/ 432048 w 1856696"/>
                  <a:gd name="connsiteY22" fmla="*/ 244835 h 3877414"/>
                  <a:gd name="connsiteX23" fmla="*/ 288032 w 1856696"/>
                  <a:gd name="connsiteY23" fmla="*/ 100819 h 3877414"/>
                  <a:gd name="connsiteX24" fmla="*/ 144016 w 1856696"/>
                  <a:gd name="connsiteY24" fmla="*/ 172827 h 3877414"/>
                  <a:gd name="connsiteX25" fmla="*/ 72008 w 1856696"/>
                  <a:gd name="connsiteY25" fmla="*/ 676883 h 3877414"/>
                  <a:gd name="connsiteX26" fmla="*/ 0 w 1856696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69888 w 1824203"/>
                  <a:gd name="connsiteY5" fmla="*/ 2375899 h 3877414"/>
                  <a:gd name="connsiteX6" fmla="*/ 1389809 w 1824203"/>
                  <a:gd name="connsiteY6" fmla="*/ 1738817 h 3877414"/>
                  <a:gd name="connsiteX7" fmla="*/ 1607166 w 1824203"/>
                  <a:gd name="connsiteY7" fmla="*/ 1131716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69888 w 1824203"/>
                  <a:gd name="connsiteY5" fmla="*/ 2375899 h 3877414"/>
                  <a:gd name="connsiteX6" fmla="*/ 1389809 w 1824203"/>
                  <a:gd name="connsiteY6" fmla="*/ 1738817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69888 w 1824203"/>
                  <a:gd name="connsiteY5" fmla="*/ 2375899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209927 w 1824203"/>
                  <a:gd name="connsiteY4" fmla="*/ 2878070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217422 w 1824203"/>
                  <a:gd name="connsiteY3" fmla="*/ 3320280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152129 w 1824203"/>
                  <a:gd name="connsiteY3" fmla="*/ 3485194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152129 w 1824203"/>
                  <a:gd name="connsiteY3" fmla="*/ 3485194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877414"/>
                  <a:gd name="connsiteX1" fmla="*/ 1104996 w 1824203"/>
                  <a:gd name="connsiteY1" fmla="*/ 3867421 h 3877414"/>
                  <a:gd name="connsiteX2" fmla="*/ 1217422 w 1824203"/>
                  <a:gd name="connsiteY2" fmla="*/ 3762490 h 3877414"/>
                  <a:gd name="connsiteX3" fmla="*/ 1152129 w 1824203"/>
                  <a:gd name="connsiteY3" fmla="*/ 3485194 h 3877414"/>
                  <a:gd name="connsiteX4" fmla="*/ 1152129 w 1824203"/>
                  <a:gd name="connsiteY4" fmla="*/ 2981138 h 3877414"/>
                  <a:gd name="connsiteX5" fmla="*/ 1224137 w 1824203"/>
                  <a:gd name="connsiteY5" fmla="*/ 2477082 h 3877414"/>
                  <a:gd name="connsiteX6" fmla="*/ 1296145 w 1824203"/>
                  <a:gd name="connsiteY6" fmla="*/ 1757002 h 3877414"/>
                  <a:gd name="connsiteX7" fmla="*/ 1512169 w 1824203"/>
                  <a:gd name="connsiteY7" fmla="*/ 1180938 h 3877414"/>
                  <a:gd name="connsiteX8" fmla="*/ 1656184 w 1824203"/>
                  <a:gd name="connsiteY8" fmla="*/ 892757 h 3877414"/>
                  <a:gd name="connsiteX9" fmla="*/ 1800200 w 1824203"/>
                  <a:gd name="connsiteY9" fmla="*/ 604874 h 3877414"/>
                  <a:gd name="connsiteX10" fmla="*/ 1800200 w 1824203"/>
                  <a:gd name="connsiteY10" fmla="*/ 388850 h 3877414"/>
                  <a:gd name="connsiteX11" fmla="*/ 1656184 w 1824203"/>
                  <a:gd name="connsiteY11" fmla="*/ 316842 h 3877414"/>
                  <a:gd name="connsiteX12" fmla="*/ 1512168 w 1824203"/>
                  <a:gd name="connsiteY12" fmla="*/ 460858 h 3877414"/>
                  <a:gd name="connsiteX13" fmla="*/ 1224917 w 1824203"/>
                  <a:gd name="connsiteY13" fmla="*/ 1026785 h 3877414"/>
                  <a:gd name="connsiteX14" fmla="*/ 1440160 w 1824203"/>
                  <a:gd name="connsiteY14" fmla="*/ 244834 h 3877414"/>
                  <a:gd name="connsiteX15" fmla="*/ 1296144 w 1824203"/>
                  <a:gd name="connsiteY15" fmla="*/ 100818 h 3877414"/>
                  <a:gd name="connsiteX16" fmla="*/ 1152128 w 1824203"/>
                  <a:gd name="connsiteY16" fmla="*/ 244835 h 3877414"/>
                  <a:gd name="connsiteX17" fmla="*/ 792088 w 1824203"/>
                  <a:gd name="connsiteY17" fmla="*/ 1036923 h 3877414"/>
                  <a:gd name="connsiteX18" fmla="*/ 936104 w 1824203"/>
                  <a:gd name="connsiteY18" fmla="*/ 244834 h 3877414"/>
                  <a:gd name="connsiteX19" fmla="*/ 792088 w 1824203"/>
                  <a:gd name="connsiteY19" fmla="*/ 28810 h 3877414"/>
                  <a:gd name="connsiteX20" fmla="*/ 576064 w 1824203"/>
                  <a:gd name="connsiteY20" fmla="*/ 172827 h 3877414"/>
                  <a:gd name="connsiteX21" fmla="*/ 360040 w 1824203"/>
                  <a:gd name="connsiteY21" fmla="*/ 1036923 h 3877414"/>
                  <a:gd name="connsiteX22" fmla="*/ 432048 w 1824203"/>
                  <a:gd name="connsiteY22" fmla="*/ 244835 h 3877414"/>
                  <a:gd name="connsiteX23" fmla="*/ 288032 w 1824203"/>
                  <a:gd name="connsiteY23" fmla="*/ 100819 h 3877414"/>
                  <a:gd name="connsiteX24" fmla="*/ 144016 w 1824203"/>
                  <a:gd name="connsiteY24" fmla="*/ 172827 h 3877414"/>
                  <a:gd name="connsiteX25" fmla="*/ 72008 w 1824203"/>
                  <a:gd name="connsiteY25" fmla="*/ 676883 h 3877414"/>
                  <a:gd name="connsiteX26" fmla="*/ 0 w 1824203"/>
                  <a:gd name="connsiteY26" fmla="*/ 1180939 h 3877414"/>
                  <a:gd name="connsiteX0" fmla="*/ 542865 w 1824203"/>
                  <a:gd name="connsiteY0" fmla="*/ 3702529 h 3910204"/>
                  <a:gd name="connsiteX1" fmla="*/ 1104996 w 1824203"/>
                  <a:gd name="connsiteY1" fmla="*/ 3867421 h 3910204"/>
                  <a:gd name="connsiteX2" fmla="*/ 1217422 w 1824203"/>
                  <a:gd name="connsiteY2" fmla="*/ 3762490 h 3910204"/>
                  <a:gd name="connsiteX3" fmla="*/ 1152129 w 1824203"/>
                  <a:gd name="connsiteY3" fmla="*/ 2981138 h 3910204"/>
                  <a:gd name="connsiteX4" fmla="*/ 1224137 w 1824203"/>
                  <a:gd name="connsiteY4" fmla="*/ 2477082 h 3910204"/>
                  <a:gd name="connsiteX5" fmla="*/ 1296145 w 1824203"/>
                  <a:gd name="connsiteY5" fmla="*/ 1757002 h 3910204"/>
                  <a:gd name="connsiteX6" fmla="*/ 1512169 w 1824203"/>
                  <a:gd name="connsiteY6" fmla="*/ 1180938 h 3910204"/>
                  <a:gd name="connsiteX7" fmla="*/ 1656184 w 1824203"/>
                  <a:gd name="connsiteY7" fmla="*/ 892757 h 3910204"/>
                  <a:gd name="connsiteX8" fmla="*/ 1800200 w 1824203"/>
                  <a:gd name="connsiteY8" fmla="*/ 604874 h 3910204"/>
                  <a:gd name="connsiteX9" fmla="*/ 1800200 w 1824203"/>
                  <a:gd name="connsiteY9" fmla="*/ 388850 h 3910204"/>
                  <a:gd name="connsiteX10" fmla="*/ 1656184 w 1824203"/>
                  <a:gd name="connsiteY10" fmla="*/ 316842 h 3910204"/>
                  <a:gd name="connsiteX11" fmla="*/ 1512168 w 1824203"/>
                  <a:gd name="connsiteY11" fmla="*/ 460858 h 3910204"/>
                  <a:gd name="connsiteX12" fmla="*/ 1224917 w 1824203"/>
                  <a:gd name="connsiteY12" fmla="*/ 1026785 h 3910204"/>
                  <a:gd name="connsiteX13" fmla="*/ 1440160 w 1824203"/>
                  <a:gd name="connsiteY13" fmla="*/ 244834 h 3910204"/>
                  <a:gd name="connsiteX14" fmla="*/ 1296144 w 1824203"/>
                  <a:gd name="connsiteY14" fmla="*/ 100818 h 3910204"/>
                  <a:gd name="connsiteX15" fmla="*/ 1152128 w 1824203"/>
                  <a:gd name="connsiteY15" fmla="*/ 244835 h 3910204"/>
                  <a:gd name="connsiteX16" fmla="*/ 792088 w 1824203"/>
                  <a:gd name="connsiteY16" fmla="*/ 1036923 h 3910204"/>
                  <a:gd name="connsiteX17" fmla="*/ 936104 w 1824203"/>
                  <a:gd name="connsiteY17" fmla="*/ 244834 h 3910204"/>
                  <a:gd name="connsiteX18" fmla="*/ 792088 w 1824203"/>
                  <a:gd name="connsiteY18" fmla="*/ 28810 h 3910204"/>
                  <a:gd name="connsiteX19" fmla="*/ 576064 w 1824203"/>
                  <a:gd name="connsiteY19" fmla="*/ 172827 h 3910204"/>
                  <a:gd name="connsiteX20" fmla="*/ 360040 w 1824203"/>
                  <a:gd name="connsiteY20" fmla="*/ 1036923 h 3910204"/>
                  <a:gd name="connsiteX21" fmla="*/ 432048 w 1824203"/>
                  <a:gd name="connsiteY21" fmla="*/ 244835 h 3910204"/>
                  <a:gd name="connsiteX22" fmla="*/ 288032 w 1824203"/>
                  <a:gd name="connsiteY22" fmla="*/ 100819 h 3910204"/>
                  <a:gd name="connsiteX23" fmla="*/ 144016 w 1824203"/>
                  <a:gd name="connsiteY23" fmla="*/ 172827 h 3910204"/>
                  <a:gd name="connsiteX24" fmla="*/ 72008 w 1824203"/>
                  <a:gd name="connsiteY24" fmla="*/ 676883 h 3910204"/>
                  <a:gd name="connsiteX25" fmla="*/ 0 w 1824203"/>
                  <a:gd name="connsiteY25" fmla="*/ 1180939 h 3910204"/>
                  <a:gd name="connsiteX0" fmla="*/ 542865 w 1824203"/>
                  <a:gd name="connsiteY0" fmla="*/ 3702529 h 3894505"/>
                  <a:gd name="connsiteX1" fmla="*/ 1080121 w 1824203"/>
                  <a:gd name="connsiteY1" fmla="*/ 3773226 h 3894505"/>
                  <a:gd name="connsiteX2" fmla="*/ 1217422 w 1824203"/>
                  <a:gd name="connsiteY2" fmla="*/ 3762490 h 3894505"/>
                  <a:gd name="connsiteX3" fmla="*/ 1152129 w 1824203"/>
                  <a:gd name="connsiteY3" fmla="*/ 2981138 h 3894505"/>
                  <a:gd name="connsiteX4" fmla="*/ 1224137 w 1824203"/>
                  <a:gd name="connsiteY4" fmla="*/ 2477082 h 3894505"/>
                  <a:gd name="connsiteX5" fmla="*/ 1296145 w 1824203"/>
                  <a:gd name="connsiteY5" fmla="*/ 1757002 h 3894505"/>
                  <a:gd name="connsiteX6" fmla="*/ 1512169 w 1824203"/>
                  <a:gd name="connsiteY6" fmla="*/ 1180938 h 3894505"/>
                  <a:gd name="connsiteX7" fmla="*/ 1656184 w 1824203"/>
                  <a:gd name="connsiteY7" fmla="*/ 892757 h 3894505"/>
                  <a:gd name="connsiteX8" fmla="*/ 1800200 w 1824203"/>
                  <a:gd name="connsiteY8" fmla="*/ 604874 h 3894505"/>
                  <a:gd name="connsiteX9" fmla="*/ 1800200 w 1824203"/>
                  <a:gd name="connsiteY9" fmla="*/ 388850 h 3894505"/>
                  <a:gd name="connsiteX10" fmla="*/ 1656184 w 1824203"/>
                  <a:gd name="connsiteY10" fmla="*/ 316842 h 3894505"/>
                  <a:gd name="connsiteX11" fmla="*/ 1512168 w 1824203"/>
                  <a:gd name="connsiteY11" fmla="*/ 460858 h 3894505"/>
                  <a:gd name="connsiteX12" fmla="*/ 1224917 w 1824203"/>
                  <a:gd name="connsiteY12" fmla="*/ 1026785 h 3894505"/>
                  <a:gd name="connsiteX13" fmla="*/ 1440160 w 1824203"/>
                  <a:gd name="connsiteY13" fmla="*/ 244834 h 3894505"/>
                  <a:gd name="connsiteX14" fmla="*/ 1296144 w 1824203"/>
                  <a:gd name="connsiteY14" fmla="*/ 100818 h 3894505"/>
                  <a:gd name="connsiteX15" fmla="*/ 1152128 w 1824203"/>
                  <a:gd name="connsiteY15" fmla="*/ 244835 h 3894505"/>
                  <a:gd name="connsiteX16" fmla="*/ 792088 w 1824203"/>
                  <a:gd name="connsiteY16" fmla="*/ 1036923 h 3894505"/>
                  <a:gd name="connsiteX17" fmla="*/ 936104 w 1824203"/>
                  <a:gd name="connsiteY17" fmla="*/ 244834 h 3894505"/>
                  <a:gd name="connsiteX18" fmla="*/ 792088 w 1824203"/>
                  <a:gd name="connsiteY18" fmla="*/ 28810 h 3894505"/>
                  <a:gd name="connsiteX19" fmla="*/ 576064 w 1824203"/>
                  <a:gd name="connsiteY19" fmla="*/ 172827 h 3894505"/>
                  <a:gd name="connsiteX20" fmla="*/ 360040 w 1824203"/>
                  <a:gd name="connsiteY20" fmla="*/ 1036923 h 3894505"/>
                  <a:gd name="connsiteX21" fmla="*/ 432048 w 1824203"/>
                  <a:gd name="connsiteY21" fmla="*/ 244835 h 3894505"/>
                  <a:gd name="connsiteX22" fmla="*/ 288032 w 1824203"/>
                  <a:gd name="connsiteY22" fmla="*/ 100819 h 3894505"/>
                  <a:gd name="connsiteX23" fmla="*/ 144016 w 1824203"/>
                  <a:gd name="connsiteY23" fmla="*/ 172827 h 3894505"/>
                  <a:gd name="connsiteX24" fmla="*/ 72008 w 1824203"/>
                  <a:gd name="connsiteY24" fmla="*/ 676883 h 3894505"/>
                  <a:gd name="connsiteX25" fmla="*/ 0 w 1824203"/>
                  <a:gd name="connsiteY25" fmla="*/ 1180939 h 3894505"/>
                  <a:gd name="connsiteX0" fmla="*/ 542865 w 1824203"/>
                  <a:gd name="connsiteY0" fmla="*/ 3702529 h 3894505"/>
                  <a:gd name="connsiteX1" fmla="*/ 576065 w 1824203"/>
                  <a:gd name="connsiteY1" fmla="*/ 3629211 h 3894505"/>
                  <a:gd name="connsiteX2" fmla="*/ 1080121 w 1824203"/>
                  <a:gd name="connsiteY2" fmla="*/ 3773226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1080121 w 1824203"/>
                  <a:gd name="connsiteY1" fmla="*/ 3773226 h 3894505"/>
                  <a:gd name="connsiteX2" fmla="*/ 1217422 w 1824203"/>
                  <a:gd name="connsiteY2" fmla="*/ 3762490 h 3894505"/>
                  <a:gd name="connsiteX3" fmla="*/ 1152129 w 1824203"/>
                  <a:gd name="connsiteY3" fmla="*/ 2981138 h 3894505"/>
                  <a:gd name="connsiteX4" fmla="*/ 1224137 w 1824203"/>
                  <a:gd name="connsiteY4" fmla="*/ 2477082 h 3894505"/>
                  <a:gd name="connsiteX5" fmla="*/ 1296145 w 1824203"/>
                  <a:gd name="connsiteY5" fmla="*/ 1757002 h 3894505"/>
                  <a:gd name="connsiteX6" fmla="*/ 1512169 w 1824203"/>
                  <a:gd name="connsiteY6" fmla="*/ 1180938 h 3894505"/>
                  <a:gd name="connsiteX7" fmla="*/ 1656184 w 1824203"/>
                  <a:gd name="connsiteY7" fmla="*/ 892757 h 3894505"/>
                  <a:gd name="connsiteX8" fmla="*/ 1800200 w 1824203"/>
                  <a:gd name="connsiteY8" fmla="*/ 604874 h 3894505"/>
                  <a:gd name="connsiteX9" fmla="*/ 1800200 w 1824203"/>
                  <a:gd name="connsiteY9" fmla="*/ 388850 h 3894505"/>
                  <a:gd name="connsiteX10" fmla="*/ 1656184 w 1824203"/>
                  <a:gd name="connsiteY10" fmla="*/ 316842 h 3894505"/>
                  <a:gd name="connsiteX11" fmla="*/ 1512168 w 1824203"/>
                  <a:gd name="connsiteY11" fmla="*/ 460858 h 3894505"/>
                  <a:gd name="connsiteX12" fmla="*/ 1224917 w 1824203"/>
                  <a:gd name="connsiteY12" fmla="*/ 1026785 h 3894505"/>
                  <a:gd name="connsiteX13" fmla="*/ 1440160 w 1824203"/>
                  <a:gd name="connsiteY13" fmla="*/ 244834 h 3894505"/>
                  <a:gd name="connsiteX14" fmla="*/ 1296144 w 1824203"/>
                  <a:gd name="connsiteY14" fmla="*/ 100818 h 3894505"/>
                  <a:gd name="connsiteX15" fmla="*/ 1152128 w 1824203"/>
                  <a:gd name="connsiteY15" fmla="*/ 244835 h 3894505"/>
                  <a:gd name="connsiteX16" fmla="*/ 792088 w 1824203"/>
                  <a:gd name="connsiteY16" fmla="*/ 1036923 h 3894505"/>
                  <a:gd name="connsiteX17" fmla="*/ 936104 w 1824203"/>
                  <a:gd name="connsiteY17" fmla="*/ 244834 h 3894505"/>
                  <a:gd name="connsiteX18" fmla="*/ 792088 w 1824203"/>
                  <a:gd name="connsiteY18" fmla="*/ 28810 h 3894505"/>
                  <a:gd name="connsiteX19" fmla="*/ 576064 w 1824203"/>
                  <a:gd name="connsiteY19" fmla="*/ 172827 h 3894505"/>
                  <a:gd name="connsiteX20" fmla="*/ 360040 w 1824203"/>
                  <a:gd name="connsiteY20" fmla="*/ 1036923 h 3894505"/>
                  <a:gd name="connsiteX21" fmla="*/ 432048 w 1824203"/>
                  <a:gd name="connsiteY21" fmla="*/ 244835 h 3894505"/>
                  <a:gd name="connsiteX22" fmla="*/ 288032 w 1824203"/>
                  <a:gd name="connsiteY22" fmla="*/ 100819 h 3894505"/>
                  <a:gd name="connsiteX23" fmla="*/ 144016 w 1824203"/>
                  <a:gd name="connsiteY23" fmla="*/ 172827 h 3894505"/>
                  <a:gd name="connsiteX24" fmla="*/ 72008 w 1824203"/>
                  <a:gd name="connsiteY24" fmla="*/ 676883 h 3894505"/>
                  <a:gd name="connsiteX25" fmla="*/ 0 w 1824203"/>
                  <a:gd name="connsiteY25" fmla="*/ 1180939 h 3894505"/>
                  <a:gd name="connsiteX0" fmla="*/ 576065 w 1824203"/>
                  <a:gd name="connsiteY0" fmla="*/ 3629211 h 3894505"/>
                  <a:gd name="connsiteX1" fmla="*/ 792089 w 1824203"/>
                  <a:gd name="connsiteY1" fmla="*/ 3701219 h 3894505"/>
                  <a:gd name="connsiteX2" fmla="*/ 1080121 w 1824203"/>
                  <a:gd name="connsiteY2" fmla="*/ 3773226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92089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20081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20081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29211 h 3894505"/>
                  <a:gd name="connsiteX1" fmla="*/ 720081 w 1824203"/>
                  <a:gd name="connsiteY1" fmla="*/ 3701219 h 3894505"/>
                  <a:gd name="connsiteX2" fmla="*/ 936105 w 1824203"/>
                  <a:gd name="connsiteY2" fmla="*/ 3773227 h 3894505"/>
                  <a:gd name="connsiteX3" fmla="*/ 1217422 w 1824203"/>
                  <a:gd name="connsiteY3" fmla="*/ 3762490 h 3894505"/>
                  <a:gd name="connsiteX4" fmla="*/ 1152129 w 1824203"/>
                  <a:gd name="connsiteY4" fmla="*/ 2981138 h 3894505"/>
                  <a:gd name="connsiteX5" fmla="*/ 1224137 w 1824203"/>
                  <a:gd name="connsiteY5" fmla="*/ 2477082 h 3894505"/>
                  <a:gd name="connsiteX6" fmla="*/ 1296145 w 1824203"/>
                  <a:gd name="connsiteY6" fmla="*/ 1757002 h 3894505"/>
                  <a:gd name="connsiteX7" fmla="*/ 1512169 w 1824203"/>
                  <a:gd name="connsiteY7" fmla="*/ 1180938 h 3894505"/>
                  <a:gd name="connsiteX8" fmla="*/ 1656184 w 1824203"/>
                  <a:gd name="connsiteY8" fmla="*/ 892757 h 3894505"/>
                  <a:gd name="connsiteX9" fmla="*/ 1800200 w 1824203"/>
                  <a:gd name="connsiteY9" fmla="*/ 604874 h 3894505"/>
                  <a:gd name="connsiteX10" fmla="*/ 1800200 w 1824203"/>
                  <a:gd name="connsiteY10" fmla="*/ 388850 h 3894505"/>
                  <a:gd name="connsiteX11" fmla="*/ 1656184 w 1824203"/>
                  <a:gd name="connsiteY11" fmla="*/ 316842 h 3894505"/>
                  <a:gd name="connsiteX12" fmla="*/ 1512168 w 1824203"/>
                  <a:gd name="connsiteY12" fmla="*/ 460858 h 3894505"/>
                  <a:gd name="connsiteX13" fmla="*/ 1224917 w 1824203"/>
                  <a:gd name="connsiteY13" fmla="*/ 1026785 h 3894505"/>
                  <a:gd name="connsiteX14" fmla="*/ 1440160 w 1824203"/>
                  <a:gd name="connsiteY14" fmla="*/ 244834 h 3894505"/>
                  <a:gd name="connsiteX15" fmla="*/ 1296144 w 1824203"/>
                  <a:gd name="connsiteY15" fmla="*/ 100818 h 3894505"/>
                  <a:gd name="connsiteX16" fmla="*/ 1152128 w 1824203"/>
                  <a:gd name="connsiteY16" fmla="*/ 244835 h 3894505"/>
                  <a:gd name="connsiteX17" fmla="*/ 792088 w 1824203"/>
                  <a:gd name="connsiteY17" fmla="*/ 1036923 h 3894505"/>
                  <a:gd name="connsiteX18" fmla="*/ 936104 w 1824203"/>
                  <a:gd name="connsiteY18" fmla="*/ 244834 h 3894505"/>
                  <a:gd name="connsiteX19" fmla="*/ 792088 w 1824203"/>
                  <a:gd name="connsiteY19" fmla="*/ 28810 h 3894505"/>
                  <a:gd name="connsiteX20" fmla="*/ 576064 w 1824203"/>
                  <a:gd name="connsiteY20" fmla="*/ 172827 h 3894505"/>
                  <a:gd name="connsiteX21" fmla="*/ 360040 w 1824203"/>
                  <a:gd name="connsiteY21" fmla="*/ 1036923 h 3894505"/>
                  <a:gd name="connsiteX22" fmla="*/ 432048 w 1824203"/>
                  <a:gd name="connsiteY22" fmla="*/ 244835 h 3894505"/>
                  <a:gd name="connsiteX23" fmla="*/ 288032 w 1824203"/>
                  <a:gd name="connsiteY23" fmla="*/ 100819 h 3894505"/>
                  <a:gd name="connsiteX24" fmla="*/ 144016 w 1824203"/>
                  <a:gd name="connsiteY24" fmla="*/ 172827 h 3894505"/>
                  <a:gd name="connsiteX25" fmla="*/ 72008 w 1824203"/>
                  <a:gd name="connsiteY25" fmla="*/ 676883 h 3894505"/>
                  <a:gd name="connsiteX26" fmla="*/ 0 w 1824203"/>
                  <a:gd name="connsiteY26" fmla="*/ 1180939 h 3894505"/>
                  <a:gd name="connsiteX0" fmla="*/ 576065 w 1824203"/>
                  <a:gd name="connsiteY0" fmla="*/ 3672408 h 3937702"/>
                  <a:gd name="connsiteX1" fmla="*/ 720081 w 1824203"/>
                  <a:gd name="connsiteY1" fmla="*/ 3744416 h 3937702"/>
                  <a:gd name="connsiteX2" fmla="*/ 936105 w 1824203"/>
                  <a:gd name="connsiteY2" fmla="*/ 3816424 h 3937702"/>
                  <a:gd name="connsiteX3" fmla="*/ 1217422 w 1824203"/>
                  <a:gd name="connsiteY3" fmla="*/ 3805687 h 3937702"/>
                  <a:gd name="connsiteX4" fmla="*/ 1152129 w 1824203"/>
                  <a:gd name="connsiteY4" fmla="*/ 3024335 h 3937702"/>
                  <a:gd name="connsiteX5" fmla="*/ 1224137 w 1824203"/>
                  <a:gd name="connsiteY5" fmla="*/ 2520279 h 3937702"/>
                  <a:gd name="connsiteX6" fmla="*/ 1296145 w 1824203"/>
                  <a:gd name="connsiteY6" fmla="*/ 1800199 h 3937702"/>
                  <a:gd name="connsiteX7" fmla="*/ 1512169 w 1824203"/>
                  <a:gd name="connsiteY7" fmla="*/ 1224135 h 3937702"/>
                  <a:gd name="connsiteX8" fmla="*/ 1656184 w 1824203"/>
                  <a:gd name="connsiteY8" fmla="*/ 935954 h 3937702"/>
                  <a:gd name="connsiteX9" fmla="*/ 1800200 w 1824203"/>
                  <a:gd name="connsiteY9" fmla="*/ 648071 h 3937702"/>
                  <a:gd name="connsiteX10" fmla="*/ 1800200 w 1824203"/>
                  <a:gd name="connsiteY10" fmla="*/ 432047 h 3937702"/>
                  <a:gd name="connsiteX11" fmla="*/ 1656184 w 1824203"/>
                  <a:gd name="connsiteY11" fmla="*/ 360039 h 3937702"/>
                  <a:gd name="connsiteX12" fmla="*/ 1512168 w 1824203"/>
                  <a:gd name="connsiteY12" fmla="*/ 504055 h 3937702"/>
                  <a:gd name="connsiteX13" fmla="*/ 1224917 w 1824203"/>
                  <a:gd name="connsiteY13" fmla="*/ 1069982 h 3937702"/>
                  <a:gd name="connsiteX14" fmla="*/ 1440160 w 1824203"/>
                  <a:gd name="connsiteY14" fmla="*/ 288031 h 3937702"/>
                  <a:gd name="connsiteX15" fmla="*/ 1296144 w 1824203"/>
                  <a:gd name="connsiteY15" fmla="*/ 144015 h 3937702"/>
                  <a:gd name="connsiteX16" fmla="*/ 1152128 w 1824203"/>
                  <a:gd name="connsiteY16" fmla="*/ 288032 h 3937702"/>
                  <a:gd name="connsiteX17" fmla="*/ 792088 w 1824203"/>
                  <a:gd name="connsiteY17" fmla="*/ 1080120 h 3937702"/>
                  <a:gd name="connsiteX18" fmla="*/ 936104 w 1824203"/>
                  <a:gd name="connsiteY18" fmla="*/ 288031 h 3937702"/>
                  <a:gd name="connsiteX19" fmla="*/ 792089 w 1824203"/>
                  <a:gd name="connsiteY19" fmla="*/ 0 h 3937702"/>
                  <a:gd name="connsiteX20" fmla="*/ 576064 w 1824203"/>
                  <a:gd name="connsiteY20" fmla="*/ 216024 h 3937702"/>
                  <a:gd name="connsiteX21" fmla="*/ 360040 w 1824203"/>
                  <a:gd name="connsiteY21" fmla="*/ 1080120 h 3937702"/>
                  <a:gd name="connsiteX22" fmla="*/ 432048 w 1824203"/>
                  <a:gd name="connsiteY22" fmla="*/ 288032 h 3937702"/>
                  <a:gd name="connsiteX23" fmla="*/ 288032 w 1824203"/>
                  <a:gd name="connsiteY23" fmla="*/ 144016 h 3937702"/>
                  <a:gd name="connsiteX24" fmla="*/ 144016 w 1824203"/>
                  <a:gd name="connsiteY24" fmla="*/ 216024 h 3937702"/>
                  <a:gd name="connsiteX25" fmla="*/ 72008 w 1824203"/>
                  <a:gd name="connsiteY25" fmla="*/ 720080 h 3937702"/>
                  <a:gd name="connsiteX26" fmla="*/ 0 w 1824203"/>
                  <a:gd name="connsiteY26" fmla="*/ 1224136 h 3937702"/>
                  <a:gd name="connsiteX0" fmla="*/ 576065 w 1824203"/>
                  <a:gd name="connsiteY0" fmla="*/ 3588399 h 3853693"/>
                  <a:gd name="connsiteX1" fmla="*/ 720081 w 1824203"/>
                  <a:gd name="connsiteY1" fmla="*/ 3660407 h 3853693"/>
                  <a:gd name="connsiteX2" fmla="*/ 936105 w 1824203"/>
                  <a:gd name="connsiteY2" fmla="*/ 3732415 h 3853693"/>
                  <a:gd name="connsiteX3" fmla="*/ 1217422 w 1824203"/>
                  <a:gd name="connsiteY3" fmla="*/ 3721678 h 3853693"/>
                  <a:gd name="connsiteX4" fmla="*/ 1152129 w 1824203"/>
                  <a:gd name="connsiteY4" fmla="*/ 2940326 h 3853693"/>
                  <a:gd name="connsiteX5" fmla="*/ 1224137 w 1824203"/>
                  <a:gd name="connsiteY5" fmla="*/ 2436270 h 3853693"/>
                  <a:gd name="connsiteX6" fmla="*/ 1296145 w 1824203"/>
                  <a:gd name="connsiteY6" fmla="*/ 1716190 h 3853693"/>
                  <a:gd name="connsiteX7" fmla="*/ 1512169 w 1824203"/>
                  <a:gd name="connsiteY7" fmla="*/ 1140126 h 3853693"/>
                  <a:gd name="connsiteX8" fmla="*/ 1656184 w 1824203"/>
                  <a:gd name="connsiteY8" fmla="*/ 851945 h 3853693"/>
                  <a:gd name="connsiteX9" fmla="*/ 1800200 w 1824203"/>
                  <a:gd name="connsiteY9" fmla="*/ 564062 h 3853693"/>
                  <a:gd name="connsiteX10" fmla="*/ 1800200 w 1824203"/>
                  <a:gd name="connsiteY10" fmla="*/ 348038 h 3853693"/>
                  <a:gd name="connsiteX11" fmla="*/ 1656184 w 1824203"/>
                  <a:gd name="connsiteY11" fmla="*/ 276030 h 3853693"/>
                  <a:gd name="connsiteX12" fmla="*/ 1512168 w 1824203"/>
                  <a:gd name="connsiteY12" fmla="*/ 420046 h 3853693"/>
                  <a:gd name="connsiteX13" fmla="*/ 1224917 w 1824203"/>
                  <a:gd name="connsiteY13" fmla="*/ 985973 h 3853693"/>
                  <a:gd name="connsiteX14" fmla="*/ 1440160 w 1824203"/>
                  <a:gd name="connsiteY14" fmla="*/ 204022 h 3853693"/>
                  <a:gd name="connsiteX15" fmla="*/ 1296144 w 1824203"/>
                  <a:gd name="connsiteY15" fmla="*/ 60006 h 3853693"/>
                  <a:gd name="connsiteX16" fmla="*/ 1152128 w 1824203"/>
                  <a:gd name="connsiteY16" fmla="*/ 204023 h 3853693"/>
                  <a:gd name="connsiteX17" fmla="*/ 792088 w 1824203"/>
                  <a:gd name="connsiteY17" fmla="*/ 996111 h 3853693"/>
                  <a:gd name="connsiteX18" fmla="*/ 936104 w 1824203"/>
                  <a:gd name="connsiteY18" fmla="*/ 204022 h 3853693"/>
                  <a:gd name="connsiteX19" fmla="*/ 576064 w 1824203"/>
                  <a:gd name="connsiteY19" fmla="*/ 132015 h 3853693"/>
                  <a:gd name="connsiteX20" fmla="*/ 360040 w 1824203"/>
                  <a:gd name="connsiteY20" fmla="*/ 996111 h 3853693"/>
                  <a:gd name="connsiteX21" fmla="*/ 432048 w 1824203"/>
                  <a:gd name="connsiteY21" fmla="*/ 204023 h 3853693"/>
                  <a:gd name="connsiteX22" fmla="*/ 288032 w 1824203"/>
                  <a:gd name="connsiteY22" fmla="*/ 60007 h 3853693"/>
                  <a:gd name="connsiteX23" fmla="*/ 144016 w 1824203"/>
                  <a:gd name="connsiteY23" fmla="*/ 132015 h 3853693"/>
                  <a:gd name="connsiteX24" fmla="*/ 72008 w 1824203"/>
                  <a:gd name="connsiteY24" fmla="*/ 636071 h 3853693"/>
                  <a:gd name="connsiteX25" fmla="*/ 0 w 1824203"/>
                  <a:gd name="connsiteY25" fmla="*/ 1140127 h 3853693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2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3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3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288033 w 1824203"/>
                  <a:gd name="connsiteY23" fmla="*/ 96011 h 3889697"/>
                  <a:gd name="connsiteX24" fmla="*/ 144016 w 1824203"/>
                  <a:gd name="connsiteY24" fmla="*/ 168019 h 3889697"/>
                  <a:gd name="connsiteX25" fmla="*/ 72008 w 1824203"/>
                  <a:gd name="connsiteY25" fmla="*/ 672075 h 3889697"/>
                  <a:gd name="connsiteX26" fmla="*/ 0 w 1824203"/>
                  <a:gd name="connsiteY26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8 w 1824203"/>
                  <a:gd name="connsiteY22" fmla="*/ 240027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472274 h 3889697"/>
                  <a:gd name="connsiteX6" fmla="*/ 1296145 w 1824203"/>
                  <a:gd name="connsiteY6" fmla="*/ 1752194 h 3889697"/>
                  <a:gd name="connsiteX7" fmla="*/ 1512169 w 1824203"/>
                  <a:gd name="connsiteY7" fmla="*/ 1176130 h 3889697"/>
                  <a:gd name="connsiteX8" fmla="*/ 1656184 w 1824203"/>
                  <a:gd name="connsiteY8" fmla="*/ 887949 h 3889697"/>
                  <a:gd name="connsiteX9" fmla="*/ 1800200 w 1824203"/>
                  <a:gd name="connsiteY9" fmla="*/ 600066 h 3889697"/>
                  <a:gd name="connsiteX10" fmla="*/ 1800200 w 1824203"/>
                  <a:gd name="connsiteY10" fmla="*/ 384042 h 3889697"/>
                  <a:gd name="connsiteX11" fmla="*/ 1656184 w 1824203"/>
                  <a:gd name="connsiteY11" fmla="*/ 312034 h 3889697"/>
                  <a:gd name="connsiteX12" fmla="*/ 1512168 w 1824203"/>
                  <a:gd name="connsiteY12" fmla="*/ 456050 h 3889697"/>
                  <a:gd name="connsiteX13" fmla="*/ 1224917 w 1824203"/>
                  <a:gd name="connsiteY13" fmla="*/ 1021977 h 3889697"/>
                  <a:gd name="connsiteX14" fmla="*/ 1440160 w 1824203"/>
                  <a:gd name="connsiteY14" fmla="*/ 240026 h 3889697"/>
                  <a:gd name="connsiteX15" fmla="*/ 1296144 w 1824203"/>
                  <a:gd name="connsiteY15" fmla="*/ 96010 h 3889697"/>
                  <a:gd name="connsiteX16" fmla="*/ 1152128 w 1824203"/>
                  <a:gd name="connsiteY16" fmla="*/ 240027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9 w 1824203"/>
                  <a:gd name="connsiteY22" fmla="*/ 168019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4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96145 w 1824203"/>
                  <a:gd name="connsiteY5" fmla="*/ 1752195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512169 w 1824203"/>
                  <a:gd name="connsiteY5" fmla="*/ 1176130 h 3889697"/>
                  <a:gd name="connsiteX6" fmla="*/ 1656184 w 1824203"/>
                  <a:gd name="connsiteY6" fmla="*/ 887949 h 3889697"/>
                  <a:gd name="connsiteX7" fmla="*/ 1800200 w 1824203"/>
                  <a:gd name="connsiteY7" fmla="*/ 600066 h 3889697"/>
                  <a:gd name="connsiteX8" fmla="*/ 1800200 w 1824203"/>
                  <a:gd name="connsiteY8" fmla="*/ 384042 h 3889697"/>
                  <a:gd name="connsiteX9" fmla="*/ 1656184 w 1824203"/>
                  <a:gd name="connsiteY9" fmla="*/ 312034 h 3889697"/>
                  <a:gd name="connsiteX10" fmla="*/ 1512168 w 1824203"/>
                  <a:gd name="connsiteY10" fmla="*/ 456050 h 3889697"/>
                  <a:gd name="connsiteX11" fmla="*/ 1224917 w 1824203"/>
                  <a:gd name="connsiteY11" fmla="*/ 1021977 h 3889697"/>
                  <a:gd name="connsiteX12" fmla="*/ 1440160 w 1824203"/>
                  <a:gd name="connsiteY12" fmla="*/ 240026 h 3889697"/>
                  <a:gd name="connsiteX13" fmla="*/ 1296144 w 1824203"/>
                  <a:gd name="connsiteY13" fmla="*/ 96010 h 3889697"/>
                  <a:gd name="connsiteX14" fmla="*/ 1152128 w 1824203"/>
                  <a:gd name="connsiteY14" fmla="*/ 240027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149967 w 1824203"/>
                  <a:gd name="connsiteY5" fmla="*/ 2963203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8 w 1824203"/>
                  <a:gd name="connsiteY15" fmla="*/ 240027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152129 w 1824203"/>
                  <a:gd name="connsiteY15" fmla="*/ 168019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217423 w 1824203"/>
                  <a:gd name="connsiteY15" fmla="*/ 70101 h 3889697"/>
                  <a:gd name="connsiteX16" fmla="*/ 1152129 w 1824203"/>
                  <a:gd name="connsiteY16" fmla="*/ 168019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9 w 1824203"/>
                  <a:gd name="connsiteY22" fmla="*/ 168019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296144 w 1824203"/>
                  <a:gd name="connsiteY14" fmla="*/ 96010 h 3889697"/>
                  <a:gd name="connsiteX15" fmla="*/ 1368153 w 1824203"/>
                  <a:gd name="connsiteY15" fmla="*/ 96011 h 3889697"/>
                  <a:gd name="connsiteX16" fmla="*/ 1152129 w 1824203"/>
                  <a:gd name="connsiteY16" fmla="*/ 168019 h 3889697"/>
                  <a:gd name="connsiteX17" fmla="*/ 792088 w 1824203"/>
                  <a:gd name="connsiteY17" fmla="*/ 1032115 h 3889697"/>
                  <a:gd name="connsiteX18" fmla="*/ 936104 w 1824203"/>
                  <a:gd name="connsiteY18" fmla="*/ 240026 h 3889697"/>
                  <a:gd name="connsiteX19" fmla="*/ 792089 w 1824203"/>
                  <a:gd name="connsiteY19" fmla="*/ 24003 h 3889697"/>
                  <a:gd name="connsiteX20" fmla="*/ 576064 w 1824203"/>
                  <a:gd name="connsiteY20" fmla="*/ 168019 h 3889697"/>
                  <a:gd name="connsiteX21" fmla="*/ 360040 w 1824203"/>
                  <a:gd name="connsiteY21" fmla="*/ 1032115 h 3889697"/>
                  <a:gd name="connsiteX22" fmla="*/ 432049 w 1824203"/>
                  <a:gd name="connsiteY22" fmla="*/ 168019 h 3889697"/>
                  <a:gd name="connsiteX23" fmla="*/ 144016 w 1824203"/>
                  <a:gd name="connsiteY23" fmla="*/ 168019 h 3889697"/>
                  <a:gd name="connsiteX24" fmla="*/ 72008 w 1824203"/>
                  <a:gd name="connsiteY24" fmla="*/ 672075 h 3889697"/>
                  <a:gd name="connsiteX25" fmla="*/ 0 w 1824203"/>
                  <a:gd name="connsiteY25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368153 w 1824203"/>
                  <a:gd name="connsiteY14" fmla="*/ 96011 h 3889697"/>
                  <a:gd name="connsiteX15" fmla="*/ 1152129 w 1824203"/>
                  <a:gd name="connsiteY15" fmla="*/ 168019 h 3889697"/>
                  <a:gd name="connsiteX16" fmla="*/ 792088 w 1824203"/>
                  <a:gd name="connsiteY16" fmla="*/ 1032115 h 3889697"/>
                  <a:gd name="connsiteX17" fmla="*/ 936104 w 1824203"/>
                  <a:gd name="connsiteY17" fmla="*/ 240026 h 3889697"/>
                  <a:gd name="connsiteX18" fmla="*/ 792089 w 1824203"/>
                  <a:gd name="connsiteY18" fmla="*/ 24003 h 3889697"/>
                  <a:gd name="connsiteX19" fmla="*/ 576064 w 1824203"/>
                  <a:gd name="connsiteY19" fmla="*/ 168019 h 3889697"/>
                  <a:gd name="connsiteX20" fmla="*/ 360040 w 1824203"/>
                  <a:gd name="connsiteY20" fmla="*/ 1032115 h 3889697"/>
                  <a:gd name="connsiteX21" fmla="*/ 432049 w 1824203"/>
                  <a:gd name="connsiteY21" fmla="*/ 168019 h 3889697"/>
                  <a:gd name="connsiteX22" fmla="*/ 144016 w 1824203"/>
                  <a:gd name="connsiteY22" fmla="*/ 168019 h 3889697"/>
                  <a:gd name="connsiteX23" fmla="*/ 72008 w 1824203"/>
                  <a:gd name="connsiteY23" fmla="*/ 672075 h 3889697"/>
                  <a:gd name="connsiteX24" fmla="*/ 0 w 1824203"/>
                  <a:gd name="connsiteY24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0 w 1824203"/>
                  <a:gd name="connsiteY13" fmla="*/ 240026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240027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512169 w 1824203"/>
                  <a:gd name="connsiteY13" fmla="*/ 240027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656184 w 1824203"/>
                  <a:gd name="connsiteY7" fmla="*/ 887949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24203"/>
                  <a:gd name="connsiteY0" fmla="*/ 3624403 h 3889697"/>
                  <a:gd name="connsiteX1" fmla="*/ 720081 w 1824203"/>
                  <a:gd name="connsiteY1" fmla="*/ 3696411 h 3889697"/>
                  <a:gd name="connsiteX2" fmla="*/ 936105 w 1824203"/>
                  <a:gd name="connsiteY2" fmla="*/ 3768419 h 3889697"/>
                  <a:gd name="connsiteX3" fmla="*/ 1217422 w 1824203"/>
                  <a:gd name="connsiteY3" fmla="*/ 3757682 h 3889697"/>
                  <a:gd name="connsiteX4" fmla="*/ 1152129 w 1824203"/>
                  <a:gd name="connsiteY4" fmla="*/ 2976330 h 3889697"/>
                  <a:gd name="connsiteX5" fmla="*/ 1224137 w 1824203"/>
                  <a:gd name="connsiteY5" fmla="*/ 2256251 h 3889697"/>
                  <a:gd name="connsiteX6" fmla="*/ 1512169 w 1824203"/>
                  <a:gd name="connsiteY6" fmla="*/ 1176130 h 3889697"/>
                  <a:gd name="connsiteX7" fmla="*/ 1728193 w 1824203"/>
                  <a:gd name="connsiteY7" fmla="*/ 672075 h 3889697"/>
                  <a:gd name="connsiteX8" fmla="*/ 1800200 w 1824203"/>
                  <a:gd name="connsiteY8" fmla="*/ 600066 h 3889697"/>
                  <a:gd name="connsiteX9" fmla="*/ 1800200 w 1824203"/>
                  <a:gd name="connsiteY9" fmla="*/ 384042 h 3889697"/>
                  <a:gd name="connsiteX10" fmla="*/ 1656184 w 1824203"/>
                  <a:gd name="connsiteY10" fmla="*/ 312034 h 3889697"/>
                  <a:gd name="connsiteX11" fmla="*/ 1512168 w 1824203"/>
                  <a:gd name="connsiteY11" fmla="*/ 456050 h 3889697"/>
                  <a:gd name="connsiteX12" fmla="*/ 1224917 w 1824203"/>
                  <a:gd name="connsiteY12" fmla="*/ 1021977 h 3889697"/>
                  <a:gd name="connsiteX13" fmla="*/ 1440161 w 1824203"/>
                  <a:gd name="connsiteY13" fmla="*/ 168019 h 3889697"/>
                  <a:gd name="connsiteX14" fmla="*/ 1152129 w 1824203"/>
                  <a:gd name="connsiteY14" fmla="*/ 168019 h 3889697"/>
                  <a:gd name="connsiteX15" fmla="*/ 792088 w 1824203"/>
                  <a:gd name="connsiteY15" fmla="*/ 1032115 h 3889697"/>
                  <a:gd name="connsiteX16" fmla="*/ 936104 w 1824203"/>
                  <a:gd name="connsiteY16" fmla="*/ 240026 h 3889697"/>
                  <a:gd name="connsiteX17" fmla="*/ 792089 w 1824203"/>
                  <a:gd name="connsiteY17" fmla="*/ 24003 h 3889697"/>
                  <a:gd name="connsiteX18" fmla="*/ 576064 w 1824203"/>
                  <a:gd name="connsiteY18" fmla="*/ 168019 h 3889697"/>
                  <a:gd name="connsiteX19" fmla="*/ 360040 w 1824203"/>
                  <a:gd name="connsiteY19" fmla="*/ 1032115 h 3889697"/>
                  <a:gd name="connsiteX20" fmla="*/ 432049 w 1824203"/>
                  <a:gd name="connsiteY20" fmla="*/ 168019 h 3889697"/>
                  <a:gd name="connsiteX21" fmla="*/ 144016 w 1824203"/>
                  <a:gd name="connsiteY21" fmla="*/ 168019 h 3889697"/>
                  <a:gd name="connsiteX22" fmla="*/ 72008 w 1824203"/>
                  <a:gd name="connsiteY22" fmla="*/ 672075 h 3889697"/>
                  <a:gd name="connsiteX23" fmla="*/ 0 w 1824203"/>
                  <a:gd name="connsiteY23" fmla="*/ 1176131 h 3889697"/>
                  <a:gd name="connsiteX0" fmla="*/ 576065 w 1812202"/>
                  <a:gd name="connsiteY0" fmla="*/ 3624403 h 3889697"/>
                  <a:gd name="connsiteX1" fmla="*/ 720081 w 1812202"/>
                  <a:gd name="connsiteY1" fmla="*/ 3696411 h 3889697"/>
                  <a:gd name="connsiteX2" fmla="*/ 936105 w 1812202"/>
                  <a:gd name="connsiteY2" fmla="*/ 3768419 h 3889697"/>
                  <a:gd name="connsiteX3" fmla="*/ 1217422 w 1812202"/>
                  <a:gd name="connsiteY3" fmla="*/ 3757682 h 3889697"/>
                  <a:gd name="connsiteX4" fmla="*/ 1152129 w 1812202"/>
                  <a:gd name="connsiteY4" fmla="*/ 2976330 h 3889697"/>
                  <a:gd name="connsiteX5" fmla="*/ 1224137 w 1812202"/>
                  <a:gd name="connsiteY5" fmla="*/ 2256251 h 3889697"/>
                  <a:gd name="connsiteX6" fmla="*/ 1512169 w 1812202"/>
                  <a:gd name="connsiteY6" fmla="*/ 1176130 h 3889697"/>
                  <a:gd name="connsiteX7" fmla="*/ 1728193 w 1812202"/>
                  <a:gd name="connsiteY7" fmla="*/ 672075 h 3889697"/>
                  <a:gd name="connsiteX8" fmla="*/ 1800200 w 1812202"/>
                  <a:gd name="connsiteY8" fmla="*/ 384042 h 3889697"/>
                  <a:gd name="connsiteX9" fmla="*/ 1656184 w 1812202"/>
                  <a:gd name="connsiteY9" fmla="*/ 312034 h 3889697"/>
                  <a:gd name="connsiteX10" fmla="*/ 1512168 w 1812202"/>
                  <a:gd name="connsiteY10" fmla="*/ 456050 h 3889697"/>
                  <a:gd name="connsiteX11" fmla="*/ 1224917 w 1812202"/>
                  <a:gd name="connsiteY11" fmla="*/ 1021977 h 3889697"/>
                  <a:gd name="connsiteX12" fmla="*/ 1440161 w 1812202"/>
                  <a:gd name="connsiteY12" fmla="*/ 168019 h 3889697"/>
                  <a:gd name="connsiteX13" fmla="*/ 1152129 w 1812202"/>
                  <a:gd name="connsiteY13" fmla="*/ 168019 h 3889697"/>
                  <a:gd name="connsiteX14" fmla="*/ 792088 w 1812202"/>
                  <a:gd name="connsiteY14" fmla="*/ 1032115 h 3889697"/>
                  <a:gd name="connsiteX15" fmla="*/ 936104 w 1812202"/>
                  <a:gd name="connsiteY15" fmla="*/ 240026 h 3889697"/>
                  <a:gd name="connsiteX16" fmla="*/ 792089 w 1812202"/>
                  <a:gd name="connsiteY16" fmla="*/ 24003 h 3889697"/>
                  <a:gd name="connsiteX17" fmla="*/ 576064 w 1812202"/>
                  <a:gd name="connsiteY17" fmla="*/ 168019 h 3889697"/>
                  <a:gd name="connsiteX18" fmla="*/ 360040 w 1812202"/>
                  <a:gd name="connsiteY18" fmla="*/ 1032115 h 3889697"/>
                  <a:gd name="connsiteX19" fmla="*/ 432049 w 1812202"/>
                  <a:gd name="connsiteY19" fmla="*/ 168019 h 3889697"/>
                  <a:gd name="connsiteX20" fmla="*/ 144016 w 1812202"/>
                  <a:gd name="connsiteY20" fmla="*/ 168019 h 3889697"/>
                  <a:gd name="connsiteX21" fmla="*/ 72008 w 1812202"/>
                  <a:gd name="connsiteY21" fmla="*/ 672075 h 3889697"/>
                  <a:gd name="connsiteX22" fmla="*/ 0 w 1812202"/>
                  <a:gd name="connsiteY22" fmla="*/ 1176131 h 3889697"/>
                  <a:gd name="connsiteX0" fmla="*/ 576065 w 1848206"/>
                  <a:gd name="connsiteY0" fmla="*/ 3624403 h 3889697"/>
                  <a:gd name="connsiteX1" fmla="*/ 720081 w 1848206"/>
                  <a:gd name="connsiteY1" fmla="*/ 3696411 h 3889697"/>
                  <a:gd name="connsiteX2" fmla="*/ 936105 w 1848206"/>
                  <a:gd name="connsiteY2" fmla="*/ 3768419 h 3889697"/>
                  <a:gd name="connsiteX3" fmla="*/ 1217422 w 1848206"/>
                  <a:gd name="connsiteY3" fmla="*/ 3757682 h 3889697"/>
                  <a:gd name="connsiteX4" fmla="*/ 1152129 w 1848206"/>
                  <a:gd name="connsiteY4" fmla="*/ 2976330 h 3889697"/>
                  <a:gd name="connsiteX5" fmla="*/ 1224137 w 1848206"/>
                  <a:gd name="connsiteY5" fmla="*/ 2256251 h 3889697"/>
                  <a:gd name="connsiteX6" fmla="*/ 1512169 w 1848206"/>
                  <a:gd name="connsiteY6" fmla="*/ 1176130 h 3889697"/>
                  <a:gd name="connsiteX7" fmla="*/ 1800201 w 1848206"/>
                  <a:gd name="connsiteY7" fmla="*/ 600067 h 3889697"/>
                  <a:gd name="connsiteX8" fmla="*/ 1800200 w 1848206"/>
                  <a:gd name="connsiteY8" fmla="*/ 384042 h 3889697"/>
                  <a:gd name="connsiteX9" fmla="*/ 1656184 w 1848206"/>
                  <a:gd name="connsiteY9" fmla="*/ 312034 h 3889697"/>
                  <a:gd name="connsiteX10" fmla="*/ 1512168 w 1848206"/>
                  <a:gd name="connsiteY10" fmla="*/ 456050 h 3889697"/>
                  <a:gd name="connsiteX11" fmla="*/ 1224917 w 1848206"/>
                  <a:gd name="connsiteY11" fmla="*/ 1021977 h 3889697"/>
                  <a:gd name="connsiteX12" fmla="*/ 1440161 w 1848206"/>
                  <a:gd name="connsiteY12" fmla="*/ 168019 h 3889697"/>
                  <a:gd name="connsiteX13" fmla="*/ 1152129 w 1848206"/>
                  <a:gd name="connsiteY13" fmla="*/ 168019 h 3889697"/>
                  <a:gd name="connsiteX14" fmla="*/ 792088 w 1848206"/>
                  <a:gd name="connsiteY14" fmla="*/ 1032115 h 3889697"/>
                  <a:gd name="connsiteX15" fmla="*/ 936104 w 1848206"/>
                  <a:gd name="connsiteY15" fmla="*/ 240026 h 3889697"/>
                  <a:gd name="connsiteX16" fmla="*/ 792089 w 1848206"/>
                  <a:gd name="connsiteY16" fmla="*/ 24003 h 3889697"/>
                  <a:gd name="connsiteX17" fmla="*/ 576064 w 1848206"/>
                  <a:gd name="connsiteY17" fmla="*/ 168019 h 3889697"/>
                  <a:gd name="connsiteX18" fmla="*/ 360040 w 1848206"/>
                  <a:gd name="connsiteY18" fmla="*/ 1032115 h 3889697"/>
                  <a:gd name="connsiteX19" fmla="*/ 432049 w 1848206"/>
                  <a:gd name="connsiteY19" fmla="*/ 168019 h 3889697"/>
                  <a:gd name="connsiteX20" fmla="*/ 144016 w 1848206"/>
                  <a:gd name="connsiteY20" fmla="*/ 168019 h 3889697"/>
                  <a:gd name="connsiteX21" fmla="*/ 72008 w 1848206"/>
                  <a:gd name="connsiteY21" fmla="*/ 672075 h 3889697"/>
                  <a:gd name="connsiteX22" fmla="*/ 0 w 1848206"/>
                  <a:gd name="connsiteY22" fmla="*/ 1176131 h 3889697"/>
                  <a:gd name="connsiteX0" fmla="*/ 576065 w 1848206"/>
                  <a:gd name="connsiteY0" fmla="*/ 3624403 h 3889697"/>
                  <a:gd name="connsiteX1" fmla="*/ 720081 w 1848206"/>
                  <a:gd name="connsiteY1" fmla="*/ 3696411 h 3889697"/>
                  <a:gd name="connsiteX2" fmla="*/ 936105 w 1848206"/>
                  <a:gd name="connsiteY2" fmla="*/ 3768419 h 3889697"/>
                  <a:gd name="connsiteX3" fmla="*/ 1217422 w 1848206"/>
                  <a:gd name="connsiteY3" fmla="*/ 3757682 h 3889697"/>
                  <a:gd name="connsiteX4" fmla="*/ 1152129 w 1848206"/>
                  <a:gd name="connsiteY4" fmla="*/ 2976330 h 3889697"/>
                  <a:gd name="connsiteX5" fmla="*/ 1224137 w 1848206"/>
                  <a:gd name="connsiteY5" fmla="*/ 2256251 h 3889697"/>
                  <a:gd name="connsiteX6" fmla="*/ 1512169 w 1848206"/>
                  <a:gd name="connsiteY6" fmla="*/ 1176130 h 3889697"/>
                  <a:gd name="connsiteX7" fmla="*/ 1800201 w 1848206"/>
                  <a:gd name="connsiteY7" fmla="*/ 600067 h 3889697"/>
                  <a:gd name="connsiteX8" fmla="*/ 1800200 w 1848206"/>
                  <a:gd name="connsiteY8" fmla="*/ 384042 h 3889697"/>
                  <a:gd name="connsiteX9" fmla="*/ 1656184 w 1848206"/>
                  <a:gd name="connsiteY9" fmla="*/ 312034 h 3889697"/>
                  <a:gd name="connsiteX10" fmla="*/ 1512168 w 1848206"/>
                  <a:gd name="connsiteY10" fmla="*/ 456050 h 3889697"/>
                  <a:gd name="connsiteX11" fmla="*/ 1224917 w 1848206"/>
                  <a:gd name="connsiteY11" fmla="*/ 1021977 h 3889697"/>
                  <a:gd name="connsiteX12" fmla="*/ 1440161 w 1848206"/>
                  <a:gd name="connsiteY12" fmla="*/ 168019 h 3889697"/>
                  <a:gd name="connsiteX13" fmla="*/ 1152129 w 1848206"/>
                  <a:gd name="connsiteY13" fmla="*/ 168019 h 3889697"/>
                  <a:gd name="connsiteX14" fmla="*/ 792088 w 1848206"/>
                  <a:gd name="connsiteY14" fmla="*/ 1032115 h 3889697"/>
                  <a:gd name="connsiteX15" fmla="*/ 936104 w 1848206"/>
                  <a:gd name="connsiteY15" fmla="*/ 240026 h 3889697"/>
                  <a:gd name="connsiteX16" fmla="*/ 792089 w 1848206"/>
                  <a:gd name="connsiteY16" fmla="*/ 24003 h 3889697"/>
                  <a:gd name="connsiteX17" fmla="*/ 576064 w 1848206"/>
                  <a:gd name="connsiteY17" fmla="*/ 168019 h 3889697"/>
                  <a:gd name="connsiteX18" fmla="*/ 360040 w 1848206"/>
                  <a:gd name="connsiteY18" fmla="*/ 1032115 h 3889697"/>
                  <a:gd name="connsiteX19" fmla="*/ 432049 w 1848206"/>
                  <a:gd name="connsiteY19" fmla="*/ 168019 h 3889697"/>
                  <a:gd name="connsiteX20" fmla="*/ 144017 w 1848206"/>
                  <a:gd name="connsiteY20" fmla="*/ 168019 h 3889697"/>
                  <a:gd name="connsiteX21" fmla="*/ 72008 w 1848206"/>
                  <a:gd name="connsiteY21" fmla="*/ 672075 h 3889697"/>
                  <a:gd name="connsiteX22" fmla="*/ 0 w 1848206"/>
                  <a:gd name="connsiteY22" fmla="*/ 1176131 h 3889697"/>
                  <a:gd name="connsiteX0" fmla="*/ 576064 w 1848205"/>
                  <a:gd name="connsiteY0" fmla="*/ 3624403 h 3889697"/>
                  <a:gd name="connsiteX1" fmla="*/ 720080 w 1848205"/>
                  <a:gd name="connsiteY1" fmla="*/ 3696411 h 3889697"/>
                  <a:gd name="connsiteX2" fmla="*/ 936104 w 1848205"/>
                  <a:gd name="connsiteY2" fmla="*/ 3768419 h 3889697"/>
                  <a:gd name="connsiteX3" fmla="*/ 1217421 w 1848205"/>
                  <a:gd name="connsiteY3" fmla="*/ 3757682 h 3889697"/>
                  <a:gd name="connsiteX4" fmla="*/ 1152128 w 1848205"/>
                  <a:gd name="connsiteY4" fmla="*/ 2976330 h 3889697"/>
                  <a:gd name="connsiteX5" fmla="*/ 1224136 w 1848205"/>
                  <a:gd name="connsiteY5" fmla="*/ 2256251 h 3889697"/>
                  <a:gd name="connsiteX6" fmla="*/ 1512168 w 1848205"/>
                  <a:gd name="connsiteY6" fmla="*/ 1176130 h 3889697"/>
                  <a:gd name="connsiteX7" fmla="*/ 1800200 w 1848205"/>
                  <a:gd name="connsiteY7" fmla="*/ 600067 h 3889697"/>
                  <a:gd name="connsiteX8" fmla="*/ 1800199 w 1848205"/>
                  <a:gd name="connsiteY8" fmla="*/ 384042 h 3889697"/>
                  <a:gd name="connsiteX9" fmla="*/ 1656183 w 1848205"/>
                  <a:gd name="connsiteY9" fmla="*/ 312034 h 3889697"/>
                  <a:gd name="connsiteX10" fmla="*/ 1512167 w 1848205"/>
                  <a:gd name="connsiteY10" fmla="*/ 456050 h 3889697"/>
                  <a:gd name="connsiteX11" fmla="*/ 1224916 w 1848205"/>
                  <a:gd name="connsiteY11" fmla="*/ 1021977 h 3889697"/>
                  <a:gd name="connsiteX12" fmla="*/ 1440160 w 1848205"/>
                  <a:gd name="connsiteY12" fmla="*/ 168019 h 3889697"/>
                  <a:gd name="connsiteX13" fmla="*/ 1152128 w 1848205"/>
                  <a:gd name="connsiteY13" fmla="*/ 168019 h 3889697"/>
                  <a:gd name="connsiteX14" fmla="*/ 792087 w 1848205"/>
                  <a:gd name="connsiteY14" fmla="*/ 1032115 h 3889697"/>
                  <a:gd name="connsiteX15" fmla="*/ 936103 w 1848205"/>
                  <a:gd name="connsiteY15" fmla="*/ 240026 h 3889697"/>
                  <a:gd name="connsiteX16" fmla="*/ 792088 w 1848205"/>
                  <a:gd name="connsiteY16" fmla="*/ 24003 h 3889697"/>
                  <a:gd name="connsiteX17" fmla="*/ 576063 w 1848205"/>
                  <a:gd name="connsiteY17" fmla="*/ 168019 h 3889697"/>
                  <a:gd name="connsiteX18" fmla="*/ 360039 w 1848205"/>
                  <a:gd name="connsiteY18" fmla="*/ 1032115 h 3889697"/>
                  <a:gd name="connsiteX19" fmla="*/ 432048 w 1848205"/>
                  <a:gd name="connsiteY19" fmla="*/ 168019 h 3889697"/>
                  <a:gd name="connsiteX20" fmla="*/ 144016 w 1848205"/>
                  <a:gd name="connsiteY20" fmla="*/ 168019 h 3889697"/>
                  <a:gd name="connsiteX21" fmla="*/ 72007 w 1848205"/>
                  <a:gd name="connsiteY21" fmla="*/ 672075 h 3889697"/>
                  <a:gd name="connsiteX22" fmla="*/ 0 w 1848205"/>
                  <a:gd name="connsiteY22" fmla="*/ 1248139 h 3889697"/>
                  <a:gd name="connsiteX0" fmla="*/ 504056 w 1848205"/>
                  <a:gd name="connsiteY0" fmla="*/ 3552395 h 3889697"/>
                  <a:gd name="connsiteX1" fmla="*/ 720080 w 1848205"/>
                  <a:gd name="connsiteY1" fmla="*/ 3696411 h 3889697"/>
                  <a:gd name="connsiteX2" fmla="*/ 936104 w 1848205"/>
                  <a:gd name="connsiteY2" fmla="*/ 3768419 h 3889697"/>
                  <a:gd name="connsiteX3" fmla="*/ 1217421 w 1848205"/>
                  <a:gd name="connsiteY3" fmla="*/ 3757682 h 3889697"/>
                  <a:gd name="connsiteX4" fmla="*/ 1152128 w 1848205"/>
                  <a:gd name="connsiteY4" fmla="*/ 2976330 h 3889697"/>
                  <a:gd name="connsiteX5" fmla="*/ 1224136 w 1848205"/>
                  <a:gd name="connsiteY5" fmla="*/ 2256251 h 3889697"/>
                  <a:gd name="connsiteX6" fmla="*/ 1512168 w 1848205"/>
                  <a:gd name="connsiteY6" fmla="*/ 1176130 h 3889697"/>
                  <a:gd name="connsiteX7" fmla="*/ 1800200 w 1848205"/>
                  <a:gd name="connsiteY7" fmla="*/ 600067 h 3889697"/>
                  <a:gd name="connsiteX8" fmla="*/ 1800199 w 1848205"/>
                  <a:gd name="connsiteY8" fmla="*/ 384042 h 3889697"/>
                  <a:gd name="connsiteX9" fmla="*/ 1656183 w 1848205"/>
                  <a:gd name="connsiteY9" fmla="*/ 312034 h 3889697"/>
                  <a:gd name="connsiteX10" fmla="*/ 1512167 w 1848205"/>
                  <a:gd name="connsiteY10" fmla="*/ 456050 h 3889697"/>
                  <a:gd name="connsiteX11" fmla="*/ 1224916 w 1848205"/>
                  <a:gd name="connsiteY11" fmla="*/ 1021977 h 3889697"/>
                  <a:gd name="connsiteX12" fmla="*/ 1440160 w 1848205"/>
                  <a:gd name="connsiteY12" fmla="*/ 168019 h 3889697"/>
                  <a:gd name="connsiteX13" fmla="*/ 1152128 w 1848205"/>
                  <a:gd name="connsiteY13" fmla="*/ 168019 h 3889697"/>
                  <a:gd name="connsiteX14" fmla="*/ 792087 w 1848205"/>
                  <a:gd name="connsiteY14" fmla="*/ 1032115 h 3889697"/>
                  <a:gd name="connsiteX15" fmla="*/ 936103 w 1848205"/>
                  <a:gd name="connsiteY15" fmla="*/ 240026 h 3889697"/>
                  <a:gd name="connsiteX16" fmla="*/ 792088 w 1848205"/>
                  <a:gd name="connsiteY16" fmla="*/ 24003 h 3889697"/>
                  <a:gd name="connsiteX17" fmla="*/ 576063 w 1848205"/>
                  <a:gd name="connsiteY17" fmla="*/ 168019 h 3889697"/>
                  <a:gd name="connsiteX18" fmla="*/ 360039 w 1848205"/>
                  <a:gd name="connsiteY18" fmla="*/ 1032115 h 3889697"/>
                  <a:gd name="connsiteX19" fmla="*/ 432048 w 1848205"/>
                  <a:gd name="connsiteY19" fmla="*/ 168019 h 3889697"/>
                  <a:gd name="connsiteX20" fmla="*/ 144016 w 1848205"/>
                  <a:gd name="connsiteY20" fmla="*/ 168019 h 3889697"/>
                  <a:gd name="connsiteX21" fmla="*/ 72007 w 1848205"/>
                  <a:gd name="connsiteY21" fmla="*/ 672075 h 3889697"/>
                  <a:gd name="connsiteX22" fmla="*/ 0 w 1848205"/>
                  <a:gd name="connsiteY22" fmla="*/ 1248139 h 3889697"/>
                  <a:gd name="connsiteX0" fmla="*/ 504056 w 1848205"/>
                  <a:gd name="connsiteY0" fmla="*/ 3552395 h 3889697"/>
                  <a:gd name="connsiteX1" fmla="*/ 720080 w 1848205"/>
                  <a:gd name="connsiteY1" fmla="*/ 3696411 h 3889697"/>
                  <a:gd name="connsiteX2" fmla="*/ 936104 w 1848205"/>
                  <a:gd name="connsiteY2" fmla="*/ 3768419 h 3889697"/>
                  <a:gd name="connsiteX3" fmla="*/ 1217421 w 1848205"/>
                  <a:gd name="connsiteY3" fmla="*/ 3757682 h 3889697"/>
                  <a:gd name="connsiteX4" fmla="*/ 1152128 w 1848205"/>
                  <a:gd name="connsiteY4" fmla="*/ 2976330 h 3889697"/>
                  <a:gd name="connsiteX5" fmla="*/ 1224136 w 1848205"/>
                  <a:gd name="connsiteY5" fmla="*/ 2256251 h 3889697"/>
                  <a:gd name="connsiteX6" fmla="*/ 1512168 w 1848205"/>
                  <a:gd name="connsiteY6" fmla="*/ 1176130 h 3889697"/>
                  <a:gd name="connsiteX7" fmla="*/ 1800200 w 1848205"/>
                  <a:gd name="connsiteY7" fmla="*/ 600067 h 3889697"/>
                  <a:gd name="connsiteX8" fmla="*/ 1800199 w 1848205"/>
                  <a:gd name="connsiteY8" fmla="*/ 384042 h 3889697"/>
                  <a:gd name="connsiteX9" fmla="*/ 1656183 w 1848205"/>
                  <a:gd name="connsiteY9" fmla="*/ 312034 h 3889697"/>
                  <a:gd name="connsiteX10" fmla="*/ 1512167 w 1848205"/>
                  <a:gd name="connsiteY10" fmla="*/ 456050 h 3889697"/>
                  <a:gd name="connsiteX11" fmla="*/ 1224916 w 1848205"/>
                  <a:gd name="connsiteY11" fmla="*/ 1021977 h 3889697"/>
                  <a:gd name="connsiteX12" fmla="*/ 1440160 w 1848205"/>
                  <a:gd name="connsiteY12" fmla="*/ 168019 h 3889697"/>
                  <a:gd name="connsiteX13" fmla="*/ 1152128 w 1848205"/>
                  <a:gd name="connsiteY13" fmla="*/ 168019 h 3889697"/>
                  <a:gd name="connsiteX14" fmla="*/ 792087 w 1848205"/>
                  <a:gd name="connsiteY14" fmla="*/ 1032115 h 3889697"/>
                  <a:gd name="connsiteX15" fmla="*/ 936103 w 1848205"/>
                  <a:gd name="connsiteY15" fmla="*/ 240026 h 3889697"/>
                  <a:gd name="connsiteX16" fmla="*/ 792088 w 1848205"/>
                  <a:gd name="connsiteY16" fmla="*/ 24003 h 3889697"/>
                  <a:gd name="connsiteX17" fmla="*/ 576063 w 1848205"/>
                  <a:gd name="connsiteY17" fmla="*/ 168019 h 3889697"/>
                  <a:gd name="connsiteX18" fmla="*/ 360039 w 1848205"/>
                  <a:gd name="connsiteY18" fmla="*/ 1032115 h 3889697"/>
                  <a:gd name="connsiteX19" fmla="*/ 432048 w 1848205"/>
                  <a:gd name="connsiteY19" fmla="*/ 168019 h 3889697"/>
                  <a:gd name="connsiteX20" fmla="*/ 144016 w 1848205"/>
                  <a:gd name="connsiteY20" fmla="*/ 168019 h 3889697"/>
                  <a:gd name="connsiteX21" fmla="*/ 72007 w 1848205"/>
                  <a:gd name="connsiteY21" fmla="*/ 672075 h 3889697"/>
                  <a:gd name="connsiteX22" fmla="*/ 0 w 1848205"/>
                  <a:gd name="connsiteY22" fmla="*/ 1248139 h 3889697"/>
                  <a:gd name="connsiteX0" fmla="*/ 720080 w 1848205"/>
                  <a:gd name="connsiteY0" fmla="*/ 3696411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216024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  <a:gd name="connsiteX0" fmla="*/ 504056 w 1848205"/>
                  <a:gd name="connsiteY0" fmla="*/ 3624403 h 3889697"/>
                  <a:gd name="connsiteX1" fmla="*/ 936104 w 1848205"/>
                  <a:gd name="connsiteY1" fmla="*/ 3768419 h 3889697"/>
                  <a:gd name="connsiteX2" fmla="*/ 1217421 w 1848205"/>
                  <a:gd name="connsiteY2" fmla="*/ 3757682 h 3889697"/>
                  <a:gd name="connsiteX3" fmla="*/ 1152128 w 1848205"/>
                  <a:gd name="connsiteY3" fmla="*/ 2976330 h 3889697"/>
                  <a:gd name="connsiteX4" fmla="*/ 1224136 w 1848205"/>
                  <a:gd name="connsiteY4" fmla="*/ 2256251 h 3889697"/>
                  <a:gd name="connsiteX5" fmla="*/ 1512168 w 1848205"/>
                  <a:gd name="connsiteY5" fmla="*/ 1176130 h 3889697"/>
                  <a:gd name="connsiteX6" fmla="*/ 1800200 w 1848205"/>
                  <a:gd name="connsiteY6" fmla="*/ 600067 h 3889697"/>
                  <a:gd name="connsiteX7" fmla="*/ 1800199 w 1848205"/>
                  <a:gd name="connsiteY7" fmla="*/ 384042 h 3889697"/>
                  <a:gd name="connsiteX8" fmla="*/ 1656183 w 1848205"/>
                  <a:gd name="connsiteY8" fmla="*/ 312034 h 3889697"/>
                  <a:gd name="connsiteX9" fmla="*/ 1512167 w 1848205"/>
                  <a:gd name="connsiteY9" fmla="*/ 456050 h 3889697"/>
                  <a:gd name="connsiteX10" fmla="*/ 1224916 w 1848205"/>
                  <a:gd name="connsiteY10" fmla="*/ 1021977 h 3889697"/>
                  <a:gd name="connsiteX11" fmla="*/ 1440160 w 1848205"/>
                  <a:gd name="connsiteY11" fmla="*/ 168019 h 3889697"/>
                  <a:gd name="connsiteX12" fmla="*/ 1152128 w 1848205"/>
                  <a:gd name="connsiteY12" fmla="*/ 168019 h 3889697"/>
                  <a:gd name="connsiteX13" fmla="*/ 792087 w 1848205"/>
                  <a:gd name="connsiteY13" fmla="*/ 1032115 h 3889697"/>
                  <a:gd name="connsiteX14" fmla="*/ 936103 w 1848205"/>
                  <a:gd name="connsiteY14" fmla="*/ 240026 h 3889697"/>
                  <a:gd name="connsiteX15" fmla="*/ 792088 w 1848205"/>
                  <a:gd name="connsiteY15" fmla="*/ 24003 h 3889697"/>
                  <a:gd name="connsiteX16" fmla="*/ 576063 w 1848205"/>
                  <a:gd name="connsiteY16" fmla="*/ 168019 h 3889697"/>
                  <a:gd name="connsiteX17" fmla="*/ 360039 w 1848205"/>
                  <a:gd name="connsiteY17" fmla="*/ 1032115 h 3889697"/>
                  <a:gd name="connsiteX18" fmla="*/ 432048 w 1848205"/>
                  <a:gd name="connsiteY18" fmla="*/ 168019 h 3889697"/>
                  <a:gd name="connsiteX19" fmla="*/ 144016 w 1848205"/>
                  <a:gd name="connsiteY19" fmla="*/ 168019 h 3889697"/>
                  <a:gd name="connsiteX20" fmla="*/ 72007 w 1848205"/>
                  <a:gd name="connsiteY20" fmla="*/ 672075 h 3889697"/>
                  <a:gd name="connsiteX21" fmla="*/ 0 w 1848205"/>
                  <a:gd name="connsiteY21" fmla="*/ 1248139 h 388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48205" h="3889697">
                    <a:moveTo>
                      <a:pt x="504056" y="3624403"/>
                    </a:moveTo>
                    <a:cubicBezTo>
                      <a:pt x="564063" y="3648406"/>
                      <a:pt x="817210" y="3746206"/>
                      <a:pt x="936104" y="3768419"/>
                    </a:cubicBezTo>
                    <a:cubicBezTo>
                      <a:pt x="1054998" y="3790632"/>
                      <a:pt x="1181417" y="3889697"/>
                      <a:pt x="1217421" y="3757682"/>
                    </a:cubicBezTo>
                    <a:cubicBezTo>
                      <a:pt x="1253425" y="3625667"/>
                      <a:pt x="1151009" y="3226568"/>
                      <a:pt x="1152128" y="2976330"/>
                    </a:cubicBezTo>
                    <a:cubicBezTo>
                      <a:pt x="1153247" y="2726092"/>
                      <a:pt x="1164129" y="2556284"/>
                      <a:pt x="1224136" y="2256251"/>
                    </a:cubicBezTo>
                    <a:cubicBezTo>
                      <a:pt x="1284143" y="1956218"/>
                      <a:pt x="1416157" y="1452161"/>
                      <a:pt x="1512168" y="1176130"/>
                    </a:cubicBezTo>
                    <a:cubicBezTo>
                      <a:pt x="1608179" y="900099"/>
                      <a:pt x="1752195" y="732082"/>
                      <a:pt x="1800200" y="600067"/>
                    </a:cubicBezTo>
                    <a:cubicBezTo>
                      <a:pt x="1848205" y="468052"/>
                      <a:pt x="1824202" y="432048"/>
                      <a:pt x="1800199" y="384042"/>
                    </a:cubicBezTo>
                    <a:cubicBezTo>
                      <a:pt x="1776196" y="336036"/>
                      <a:pt x="1704188" y="300033"/>
                      <a:pt x="1656183" y="312034"/>
                    </a:cubicBezTo>
                    <a:cubicBezTo>
                      <a:pt x="1608178" y="324035"/>
                      <a:pt x="1584045" y="337726"/>
                      <a:pt x="1512167" y="456050"/>
                    </a:cubicBezTo>
                    <a:cubicBezTo>
                      <a:pt x="1440289" y="574374"/>
                      <a:pt x="1236917" y="1069982"/>
                      <a:pt x="1224916" y="1021977"/>
                    </a:cubicBezTo>
                    <a:cubicBezTo>
                      <a:pt x="1212915" y="973972"/>
                      <a:pt x="1514366" y="285769"/>
                      <a:pt x="1440160" y="168019"/>
                    </a:cubicBezTo>
                    <a:cubicBezTo>
                      <a:pt x="1428029" y="25693"/>
                      <a:pt x="1260140" y="24003"/>
                      <a:pt x="1152128" y="168019"/>
                    </a:cubicBezTo>
                    <a:cubicBezTo>
                      <a:pt x="1044116" y="312035"/>
                      <a:pt x="828091" y="1020114"/>
                      <a:pt x="792087" y="1032115"/>
                    </a:cubicBezTo>
                    <a:cubicBezTo>
                      <a:pt x="756083" y="1044116"/>
                      <a:pt x="936103" y="408045"/>
                      <a:pt x="936103" y="240026"/>
                    </a:cubicBezTo>
                    <a:cubicBezTo>
                      <a:pt x="936103" y="72007"/>
                      <a:pt x="852095" y="36004"/>
                      <a:pt x="792088" y="24003"/>
                    </a:cubicBezTo>
                    <a:cubicBezTo>
                      <a:pt x="732081" y="12002"/>
                      <a:pt x="648071" y="0"/>
                      <a:pt x="576063" y="168019"/>
                    </a:cubicBezTo>
                    <a:cubicBezTo>
                      <a:pt x="504055" y="336038"/>
                      <a:pt x="384041" y="1032115"/>
                      <a:pt x="360039" y="1032115"/>
                    </a:cubicBezTo>
                    <a:cubicBezTo>
                      <a:pt x="336037" y="1032115"/>
                      <a:pt x="468052" y="312035"/>
                      <a:pt x="432048" y="168019"/>
                    </a:cubicBezTo>
                    <a:cubicBezTo>
                      <a:pt x="396044" y="24003"/>
                      <a:pt x="181538" y="80585"/>
                      <a:pt x="144016" y="168019"/>
                    </a:cubicBezTo>
                    <a:cubicBezTo>
                      <a:pt x="120151" y="284469"/>
                      <a:pt x="96010" y="492055"/>
                      <a:pt x="72007" y="672075"/>
                    </a:cubicBezTo>
                    <a:cubicBezTo>
                      <a:pt x="48004" y="852095"/>
                      <a:pt x="24002" y="1056118"/>
                      <a:pt x="0" y="1248139"/>
                    </a:cubicBezTo>
                  </a:path>
                </a:pathLst>
              </a:custGeom>
              <a:solidFill>
                <a:srgbClr val="0033CC">
                  <a:alpha val="0"/>
                </a:srgbClr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0" name="Freihandform 429"/>
              <p:cNvSpPr/>
              <p:nvPr/>
            </p:nvSpPr>
            <p:spPr>
              <a:xfrm>
                <a:off x="4819338" y="2198557"/>
                <a:ext cx="708285" cy="1354112"/>
              </a:xfrm>
              <a:custGeom>
                <a:avLst/>
                <a:gdLst>
                  <a:gd name="connsiteX0" fmla="*/ 0 w 708285"/>
                  <a:gd name="connsiteY0" fmla="*/ 447207 h 1354112"/>
                  <a:gd name="connsiteX1" fmla="*/ 307298 w 708285"/>
                  <a:gd name="connsiteY1" fmla="*/ 109928 h 1354112"/>
                  <a:gd name="connsiteX2" fmla="*/ 487180 w 708285"/>
                  <a:gd name="connsiteY2" fmla="*/ 12492 h 1354112"/>
                  <a:gd name="connsiteX3" fmla="*/ 607101 w 708285"/>
                  <a:gd name="connsiteY3" fmla="*/ 34977 h 1354112"/>
                  <a:gd name="connsiteX4" fmla="*/ 689547 w 708285"/>
                  <a:gd name="connsiteY4" fmla="*/ 132413 h 1354112"/>
                  <a:gd name="connsiteX5" fmla="*/ 697042 w 708285"/>
                  <a:gd name="connsiteY5" fmla="*/ 282315 h 1354112"/>
                  <a:gd name="connsiteX6" fmla="*/ 622092 w 708285"/>
                  <a:gd name="connsiteY6" fmla="*/ 529653 h 1354112"/>
                  <a:gd name="connsiteX7" fmla="*/ 254832 w 708285"/>
                  <a:gd name="connsiteY7" fmla="*/ 1354112 h 1354112"/>
                  <a:gd name="connsiteX8" fmla="*/ 254832 w 708285"/>
                  <a:gd name="connsiteY8" fmla="*/ 1354112 h 1354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8285" h="1354112">
                    <a:moveTo>
                      <a:pt x="0" y="447207"/>
                    </a:moveTo>
                    <a:cubicBezTo>
                      <a:pt x="113050" y="314793"/>
                      <a:pt x="226101" y="182380"/>
                      <a:pt x="307298" y="109928"/>
                    </a:cubicBezTo>
                    <a:cubicBezTo>
                      <a:pt x="388495" y="37476"/>
                      <a:pt x="437213" y="24984"/>
                      <a:pt x="487180" y="12492"/>
                    </a:cubicBezTo>
                    <a:cubicBezTo>
                      <a:pt x="537147" y="0"/>
                      <a:pt x="573373" y="14990"/>
                      <a:pt x="607101" y="34977"/>
                    </a:cubicBezTo>
                    <a:cubicBezTo>
                      <a:pt x="640829" y="54964"/>
                      <a:pt x="674557" y="91190"/>
                      <a:pt x="689547" y="132413"/>
                    </a:cubicBezTo>
                    <a:cubicBezTo>
                      <a:pt x="704537" y="173636"/>
                      <a:pt x="708285" y="216108"/>
                      <a:pt x="697042" y="282315"/>
                    </a:cubicBezTo>
                    <a:cubicBezTo>
                      <a:pt x="685800" y="348522"/>
                      <a:pt x="695794" y="351020"/>
                      <a:pt x="622092" y="529653"/>
                    </a:cubicBezTo>
                    <a:cubicBezTo>
                      <a:pt x="548390" y="708286"/>
                      <a:pt x="254832" y="1354112"/>
                      <a:pt x="254832" y="1354112"/>
                    </a:cubicBezTo>
                    <a:lnTo>
                      <a:pt x="254832" y="1354112"/>
                    </a:lnTo>
                  </a:path>
                </a:pathLst>
              </a:cu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28" name="Freihandform 427"/>
            <p:cNvSpPr/>
            <p:nvPr/>
          </p:nvSpPr>
          <p:spPr>
            <a:xfrm>
              <a:off x="2987823" y="1877001"/>
              <a:ext cx="2090440" cy="3742935"/>
            </a:xfrm>
            <a:custGeom>
              <a:avLst/>
              <a:gdLst>
                <a:gd name="connsiteX0" fmla="*/ 383499 w 2545830"/>
                <a:gd name="connsiteY0" fmla="*/ 3541427 h 3690079"/>
                <a:gd name="connsiteX1" fmla="*/ 510915 w 2545830"/>
                <a:gd name="connsiteY1" fmla="*/ 2911840 h 3690079"/>
                <a:gd name="connsiteX2" fmla="*/ 548390 w 2545830"/>
                <a:gd name="connsiteY2" fmla="*/ 2117361 h 3690079"/>
                <a:gd name="connsiteX3" fmla="*/ 465945 w 2545830"/>
                <a:gd name="connsiteY3" fmla="*/ 1510259 h 3690079"/>
                <a:gd name="connsiteX4" fmla="*/ 473440 w 2545830"/>
                <a:gd name="connsiteY4" fmla="*/ 625840 h 3690079"/>
                <a:gd name="connsiteX5" fmla="*/ 683302 w 2545830"/>
                <a:gd name="connsiteY5" fmla="*/ 483433 h 3690079"/>
                <a:gd name="connsiteX6" fmla="*/ 825708 w 2545830"/>
                <a:gd name="connsiteY6" fmla="*/ 648325 h 3690079"/>
                <a:gd name="connsiteX7" fmla="*/ 855689 w 2545830"/>
                <a:gd name="connsiteY7" fmla="*/ 1150495 h 3690079"/>
                <a:gd name="connsiteX8" fmla="*/ 878174 w 2545830"/>
                <a:gd name="connsiteY8" fmla="*/ 1180476 h 3690079"/>
                <a:gd name="connsiteX9" fmla="*/ 870679 w 2545830"/>
                <a:gd name="connsiteY9" fmla="*/ 363512 h 3690079"/>
                <a:gd name="connsiteX10" fmla="*/ 1058056 w 2545830"/>
                <a:gd name="connsiteY10" fmla="*/ 198620 h 3690079"/>
                <a:gd name="connsiteX11" fmla="*/ 1200463 w 2545830"/>
                <a:gd name="connsiteY11" fmla="*/ 288561 h 3690079"/>
                <a:gd name="connsiteX12" fmla="*/ 1222948 w 2545830"/>
                <a:gd name="connsiteY12" fmla="*/ 1143000 h 3690079"/>
                <a:gd name="connsiteX13" fmla="*/ 1275413 w 2545830"/>
                <a:gd name="connsiteY13" fmla="*/ 1225446 h 3690079"/>
                <a:gd name="connsiteX14" fmla="*/ 1282908 w 2545830"/>
                <a:gd name="connsiteY14" fmla="*/ 183630 h 3690079"/>
                <a:gd name="connsiteX15" fmla="*/ 1560226 w 2545830"/>
                <a:gd name="connsiteY15" fmla="*/ 123669 h 3690079"/>
                <a:gd name="connsiteX16" fmla="*/ 1597702 w 2545830"/>
                <a:gd name="connsiteY16" fmla="*/ 805722 h 3690079"/>
                <a:gd name="connsiteX17" fmla="*/ 1650167 w 2545830"/>
                <a:gd name="connsiteY17" fmla="*/ 385997 h 3690079"/>
                <a:gd name="connsiteX18" fmla="*/ 1860030 w 2545830"/>
                <a:gd name="connsiteY18" fmla="*/ 228600 h 3690079"/>
                <a:gd name="connsiteX19" fmla="*/ 1972456 w 2545830"/>
                <a:gd name="connsiteY19" fmla="*/ 348522 h 3690079"/>
                <a:gd name="connsiteX20" fmla="*/ 2002436 w 2545830"/>
                <a:gd name="connsiteY20" fmla="*/ 1180476 h 3690079"/>
                <a:gd name="connsiteX21" fmla="*/ 2099872 w 2545830"/>
                <a:gd name="connsiteY21" fmla="*/ 2064895 h 3690079"/>
                <a:gd name="connsiteX22" fmla="*/ 2257269 w 2545830"/>
                <a:gd name="connsiteY22" fmla="*/ 2979295 h 3690079"/>
                <a:gd name="connsiteX23" fmla="*/ 2504607 w 2545830"/>
                <a:gd name="connsiteY23" fmla="*/ 3586397 h 3690079"/>
                <a:gd name="connsiteX24" fmla="*/ 2504607 w 2545830"/>
                <a:gd name="connsiteY24" fmla="*/ 3601387 h 3690079"/>
                <a:gd name="connsiteX25" fmla="*/ 353518 w 2545830"/>
                <a:gd name="connsiteY25" fmla="*/ 3593892 h 3690079"/>
                <a:gd name="connsiteX26" fmla="*/ 383499 w 2545830"/>
                <a:gd name="connsiteY26" fmla="*/ 3541427 h 3690079"/>
                <a:gd name="connsiteX0" fmla="*/ 0 w 2162331"/>
                <a:gd name="connsiteY0" fmla="*/ 3541427 h 3690079"/>
                <a:gd name="connsiteX1" fmla="*/ 127416 w 2162331"/>
                <a:gd name="connsiteY1" fmla="*/ 2911840 h 3690079"/>
                <a:gd name="connsiteX2" fmla="*/ 164891 w 2162331"/>
                <a:gd name="connsiteY2" fmla="*/ 2117361 h 3690079"/>
                <a:gd name="connsiteX3" fmla="*/ 82446 w 2162331"/>
                <a:gd name="connsiteY3" fmla="*/ 1510259 h 3690079"/>
                <a:gd name="connsiteX4" fmla="*/ 89941 w 2162331"/>
                <a:gd name="connsiteY4" fmla="*/ 625840 h 3690079"/>
                <a:gd name="connsiteX5" fmla="*/ 299803 w 2162331"/>
                <a:gd name="connsiteY5" fmla="*/ 483433 h 3690079"/>
                <a:gd name="connsiteX6" fmla="*/ 442209 w 2162331"/>
                <a:gd name="connsiteY6" fmla="*/ 648325 h 3690079"/>
                <a:gd name="connsiteX7" fmla="*/ 472190 w 2162331"/>
                <a:gd name="connsiteY7" fmla="*/ 1150495 h 3690079"/>
                <a:gd name="connsiteX8" fmla="*/ 494675 w 2162331"/>
                <a:gd name="connsiteY8" fmla="*/ 1180476 h 3690079"/>
                <a:gd name="connsiteX9" fmla="*/ 487180 w 2162331"/>
                <a:gd name="connsiteY9" fmla="*/ 363512 h 3690079"/>
                <a:gd name="connsiteX10" fmla="*/ 674557 w 2162331"/>
                <a:gd name="connsiteY10" fmla="*/ 198620 h 3690079"/>
                <a:gd name="connsiteX11" fmla="*/ 816964 w 2162331"/>
                <a:gd name="connsiteY11" fmla="*/ 288561 h 3690079"/>
                <a:gd name="connsiteX12" fmla="*/ 839449 w 2162331"/>
                <a:gd name="connsiteY12" fmla="*/ 1143000 h 3690079"/>
                <a:gd name="connsiteX13" fmla="*/ 891914 w 2162331"/>
                <a:gd name="connsiteY13" fmla="*/ 1225446 h 3690079"/>
                <a:gd name="connsiteX14" fmla="*/ 899409 w 2162331"/>
                <a:gd name="connsiteY14" fmla="*/ 183630 h 3690079"/>
                <a:gd name="connsiteX15" fmla="*/ 1176727 w 2162331"/>
                <a:gd name="connsiteY15" fmla="*/ 123669 h 3690079"/>
                <a:gd name="connsiteX16" fmla="*/ 1214203 w 2162331"/>
                <a:gd name="connsiteY16" fmla="*/ 805722 h 3690079"/>
                <a:gd name="connsiteX17" fmla="*/ 1266668 w 2162331"/>
                <a:gd name="connsiteY17" fmla="*/ 385997 h 3690079"/>
                <a:gd name="connsiteX18" fmla="*/ 1476531 w 2162331"/>
                <a:gd name="connsiteY18" fmla="*/ 228600 h 3690079"/>
                <a:gd name="connsiteX19" fmla="*/ 1588957 w 2162331"/>
                <a:gd name="connsiteY19" fmla="*/ 348522 h 3690079"/>
                <a:gd name="connsiteX20" fmla="*/ 1618937 w 2162331"/>
                <a:gd name="connsiteY20" fmla="*/ 1180476 h 3690079"/>
                <a:gd name="connsiteX21" fmla="*/ 1716373 w 2162331"/>
                <a:gd name="connsiteY21" fmla="*/ 2064895 h 3690079"/>
                <a:gd name="connsiteX22" fmla="*/ 1873770 w 2162331"/>
                <a:gd name="connsiteY22" fmla="*/ 2979295 h 3690079"/>
                <a:gd name="connsiteX23" fmla="*/ 2121108 w 2162331"/>
                <a:gd name="connsiteY23" fmla="*/ 3586397 h 3690079"/>
                <a:gd name="connsiteX24" fmla="*/ 2121108 w 2162331"/>
                <a:gd name="connsiteY24" fmla="*/ 3601387 h 3690079"/>
                <a:gd name="connsiteX25" fmla="*/ 0 w 2162331"/>
                <a:gd name="connsiteY25" fmla="*/ 3541427 h 3690079"/>
                <a:gd name="connsiteX0" fmla="*/ 0 w 2157550"/>
                <a:gd name="connsiteY0" fmla="*/ 3617229 h 3690079"/>
                <a:gd name="connsiteX1" fmla="*/ 122635 w 2157550"/>
                <a:gd name="connsiteY1" fmla="*/ 2911840 h 3690079"/>
                <a:gd name="connsiteX2" fmla="*/ 160110 w 2157550"/>
                <a:gd name="connsiteY2" fmla="*/ 2117361 h 3690079"/>
                <a:gd name="connsiteX3" fmla="*/ 77665 w 2157550"/>
                <a:gd name="connsiteY3" fmla="*/ 1510259 h 3690079"/>
                <a:gd name="connsiteX4" fmla="*/ 85160 w 2157550"/>
                <a:gd name="connsiteY4" fmla="*/ 625840 h 3690079"/>
                <a:gd name="connsiteX5" fmla="*/ 295022 w 2157550"/>
                <a:gd name="connsiteY5" fmla="*/ 483433 h 3690079"/>
                <a:gd name="connsiteX6" fmla="*/ 437428 w 2157550"/>
                <a:gd name="connsiteY6" fmla="*/ 648325 h 3690079"/>
                <a:gd name="connsiteX7" fmla="*/ 467409 w 2157550"/>
                <a:gd name="connsiteY7" fmla="*/ 1150495 h 3690079"/>
                <a:gd name="connsiteX8" fmla="*/ 489894 w 2157550"/>
                <a:gd name="connsiteY8" fmla="*/ 1180476 h 3690079"/>
                <a:gd name="connsiteX9" fmla="*/ 482399 w 2157550"/>
                <a:gd name="connsiteY9" fmla="*/ 363512 h 3690079"/>
                <a:gd name="connsiteX10" fmla="*/ 669776 w 2157550"/>
                <a:gd name="connsiteY10" fmla="*/ 198620 h 3690079"/>
                <a:gd name="connsiteX11" fmla="*/ 812183 w 2157550"/>
                <a:gd name="connsiteY11" fmla="*/ 288561 h 3690079"/>
                <a:gd name="connsiteX12" fmla="*/ 834668 w 2157550"/>
                <a:gd name="connsiteY12" fmla="*/ 1143000 h 3690079"/>
                <a:gd name="connsiteX13" fmla="*/ 887133 w 2157550"/>
                <a:gd name="connsiteY13" fmla="*/ 1225446 h 3690079"/>
                <a:gd name="connsiteX14" fmla="*/ 894628 w 2157550"/>
                <a:gd name="connsiteY14" fmla="*/ 183630 h 3690079"/>
                <a:gd name="connsiteX15" fmla="*/ 1171946 w 2157550"/>
                <a:gd name="connsiteY15" fmla="*/ 123669 h 3690079"/>
                <a:gd name="connsiteX16" fmla="*/ 1209422 w 2157550"/>
                <a:gd name="connsiteY16" fmla="*/ 805722 h 3690079"/>
                <a:gd name="connsiteX17" fmla="*/ 1261887 w 2157550"/>
                <a:gd name="connsiteY17" fmla="*/ 385997 h 3690079"/>
                <a:gd name="connsiteX18" fmla="*/ 1471750 w 2157550"/>
                <a:gd name="connsiteY18" fmla="*/ 228600 h 3690079"/>
                <a:gd name="connsiteX19" fmla="*/ 1584176 w 2157550"/>
                <a:gd name="connsiteY19" fmla="*/ 348522 h 3690079"/>
                <a:gd name="connsiteX20" fmla="*/ 1614156 w 2157550"/>
                <a:gd name="connsiteY20" fmla="*/ 1180476 h 3690079"/>
                <a:gd name="connsiteX21" fmla="*/ 1711592 w 2157550"/>
                <a:gd name="connsiteY21" fmla="*/ 2064895 h 3690079"/>
                <a:gd name="connsiteX22" fmla="*/ 1868989 w 2157550"/>
                <a:gd name="connsiteY22" fmla="*/ 2979295 h 3690079"/>
                <a:gd name="connsiteX23" fmla="*/ 2116327 w 2157550"/>
                <a:gd name="connsiteY23" fmla="*/ 3586397 h 3690079"/>
                <a:gd name="connsiteX24" fmla="*/ 2116327 w 2157550"/>
                <a:gd name="connsiteY24" fmla="*/ 3601387 h 3690079"/>
                <a:gd name="connsiteX25" fmla="*/ 0 w 2157550"/>
                <a:gd name="connsiteY25" fmla="*/ 3617229 h 3690079"/>
                <a:gd name="connsiteX0" fmla="*/ 0 w 2157551"/>
                <a:gd name="connsiteY0" fmla="*/ 3617229 h 3690079"/>
                <a:gd name="connsiteX1" fmla="*/ 122636 w 2157551"/>
                <a:gd name="connsiteY1" fmla="*/ 2911840 h 3690079"/>
                <a:gd name="connsiteX2" fmla="*/ 160111 w 2157551"/>
                <a:gd name="connsiteY2" fmla="*/ 2117361 h 3690079"/>
                <a:gd name="connsiteX3" fmla="*/ 77666 w 2157551"/>
                <a:gd name="connsiteY3" fmla="*/ 1510259 h 3690079"/>
                <a:gd name="connsiteX4" fmla="*/ 85161 w 2157551"/>
                <a:gd name="connsiteY4" fmla="*/ 625840 h 3690079"/>
                <a:gd name="connsiteX5" fmla="*/ 295023 w 2157551"/>
                <a:gd name="connsiteY5" fmla="*/ 483433 h 3690079"/>
                <a:gd name="connsiteX6" fmla="*/ 437429 w 2157551"/>
                <a:gd name="connsiteY6" fmla="*/ 648325 h 3690079"/>
                <a:gd name="connsiteX7" fmla="*/ 467410 w 2157551"/>
                <a:gd name="connsiteY7" fmla="*/ 1150495 h 3690079"/>
                <a:gd name="connsiteX8" fmla="*/ 489895 w 2157551"/>
                <a:gd name="connsiteY8" fmla="*/ 1180476 h 3690079"/>
                <a:gd name="connsiteX9" fmla="*/ 482400 w 2157551"/>
                <a:gd name="connsiteY9" fmla="*/ 363512 h 3690079"/>
                <a:gd name="connsiteX10" fmla="*/ 669777 w 2157551"/>
                <a:gd name="connsiteY10" fmla="*/ 198620 h 3690079"/>
                <a:gd name="connsiteX11" fmla="*/ 812184 w 2157551"/>
                <a:gd name="connsiteY11" fmla="*/ 288561 h 3690079"/>
                <a:gd name="connsiteX12" fmla="*/ 834669 w 2157551"/>
                <a:gd name="connsiteY12" fmla="*/ 1143000 h 3690079"/>
                <a:gd name="connsiteX13" fmla="*/ 887134 w 2157551"/>
                <a:gd name="connsiteY13" fmla="*/ 1225446 h 3690079"/>
                <a:gd name="connsiteX14" fmla="*/ 894629 w 2157551"/>
                <a:gd name="connsiteY14" fmla="*/ 183630 h 3690079"/>
                <a:gd name="connsiteX15" fmla="*/ 1171947 w 2157551"/>
                <a:gd name="connsiteY15" fmla="*/ 123669 h 3690079"/>
                <a:gd name="connsiteX16" fmla="*/ 1209423 w 2157551"/>
                <a:gd name="connsiteY16" fmla="*/ 805722 h 3690079"/>
                <a:gd name="connsiteX17" fmla="*/ 1261888 w 2157551"/>
                <a:gd name="connsiteY17" fmla="*/ 385997 h 3690079"/>
                <a:gd name="connsiteX18" fmla="*/ 1471751 w 2157551"/>
                <a:gd name="connsiteY18" fmla="*/ 228600 h 3690079"/>
                <a:gd name="connsiteX19" fmla="*/ 1584177 w 2157551"/>
                <a:gd name="connsiteY19" fmla="*/ 348522 h 3690079"/>
                <a:gd name="connsiteX20" fmla="*/ 1614157 w 2157551"/>
                <a:gd name="connsiteY20" fmla="*/ 1180476 h 3690079"/>
                <a:gd name="connsiteX21" fmla="*/ 1711593 w 2157551"/>
                <a:gd name="connsiteY21" fmla="*/ 2064895 h 3690079"/>
                <a:gd name="connsiteX22" fmla="*/ 1868990 w 2157551"/>
                <a:gd name="connsiteY22" fmla="*/ 2979295 h 3690079"/>
                <a:gd name="connsiteX23" fmla="*/ 2116328 w 2157551"/>
                <a:gd name="connsiteY23" fmla="*/ 3586397 h 3690079"/>
                <a:gd name="connsiteX24" fmla="*/ 2116328 w 2157551"/>
                <a:gd name="connsiteY24" fmla="*/ 3601387 h 3690079"/>
                <a:gd name="connsiteX25" fmla="*/ 0 w 2157551"/>
                <a:gd name="connsiteY25" fmla="*/ 3617229 h 3690079"/>
                <a:gd name="connsiteX0" fmla="*/ 332282 w 2760108"/>
                <a:gd name="connsiteY0" fmla="*/ 3617229 h 3729655"/>
                <a:gd name="connsiteX1" fmla="*/ 454918 w 2760108"/>
                <a:gd name="connsiteY1" fmla="*/ 2911840 h 3729655"/>
                <a:gd name="connsiteX2" fmla="*/ 492393 w 2760108"/>
                <a:gd name="connsiteY2" fmla="*/ 2117361 h 3729655"/>
                <a:gd name="connsiteX3" fmla="*/ 409948 w 2760108"/>
                <a:gd name="connsiteY3" fmla="*/ 1510259 h 3729655"/>
                <a:gd name="connsiteX4" fmla="*/ 417443 w 2760108"/>
                <a:gd name="connsiteY4" fmla="*/ 625840 h 3729655"/>
                <a:gd name="connsiteX5" fmla="*/ 627305 w 2760108"/>
                <a:gd name="connsiteY5" fmla="*/ 483433 h 3729655"/>
                <a:gd name="connsiteX6" fmla="*/ 769711 w 2760108"/>
                <a:gd name="connsiteY6" fmla="*/ 648325 h 3729655"/>
                <a:gd name="connsiteX7" fmla="*/ 799692 w 2760108"/>
                <a:gd name="connsiteY7" fmla="*/ 1150495 h 3729655"/>
                <a:gd name="connsiteX8" fmla="*/ 822177 w 2760108"/>
                <a:gd name="connsiteY8" fmla="*/ 1180476 h 3729655"/>
                <a:gd name="connsiteX9" fmla="*/ 814682 w 2760108"/>
                <a:gd name="connsiteY9" fmla="*/ 363512 h 3729655"/>
                <a:gd name="connsiteX10" fmla="*/ 1002059 w 2760108"/>
                <a:gd name="connsiteY10" fmla="*/ 198620 h 3729655"/>
                <a:gd name="connsiteX11" fmla="*/ 1144466 w 2760108"/>
                <a:gd name="connsiteY11" fmla="*/ 288561 h 3729655"/>
                <a:gd name="connsiteX12" fmla="*/ 1166951 w 2760108"/>
                <a:gd name="connsiteY12" fmla="*/ 1143000 h 3729655"/>
                <a:gd name="connsiteX13" fmla="*/ 1219416 w 2760108"/>
                <a:gd name="connsiteY13" fmla="*/ 1225446 h 3729655"/>
                <a:gd name="connsiteX14" fmla="*/ 1226911 w 2760108"/>
                <a:gd name="connsiteY14" fmla="*/ 183630 h 3729655"/>
                <a:gd name="connsiteX15" fmla="*/ 1504229 w 2760108"/>
                <a:gd name="connsiteY15" fmla="*/ 123669 h 3729655"/>
                <a:gd name="connsiteX16" fmla="*/ 1541705 w 2760108"/>
                <a:gd name="connsiteY16" fmla="*/ 805722 h 3729655"/>
                <a:gd name="connsiteX17" fmla="*/ 1594170 w 2760108"/>
                <a:gd name="connsiteY17" fmla="*/ 385997 h 3729655"/>
                <a:gd name="connsiteX18" fmla="*/ 1804033 w 2760108"/>
                <a:gd name="connsiteY18" fmla="*/ 228600 h 3729655"/>
                <a:gd name="connsiteX19" fmla="*/ 1916459 w 2760108"/>
                <a:gd name="connsiteY19" fmla="*/ 348522 h 3729655"/>
                <a:gd name="connsiteX20" fmla="*/ 1946439 w 2760108"/>
                <a:gd name="connsiteY20" fmla="*/ 1180476 h 3729655"/>
                <a:gd name="connsiteX21" fmla="*/ 2043875 w 2760108"/>
                <a:gd name="connsiteY21" fmla="*/ 2064895 h 3729655"/>
                <a:gd name="connsiteX22" fmla="*/ 2201272 w 2760108"/>
                <a:gd name="connsiteY22" fmla="*/ 2979295 h 3729655"/>
                <a:gd name="connsiteX23" fmla="*/ 2448610 w 2760108"/>
                <a:gd name="connsiteY23" fmla="*/ 3586397 h 3729655"/>
                <a:gd name="connsiteX24" fmla="*/ 332282 w 2760108"/>
                <a:gd name="connsiteY24" fmla="*/ 3617229 h 3729655"/>
                <a:gd name="connsiteX0" fmla="*/ 315598 w 2643320"/>
                <a:gd name="connsiteY0" fmla="*/ 3617229 h 3722792"/>
                <a:gd name="connsiteX1" fmla="*/ 438234 w 2643320"/>
                <a:gd name="connsiteY1" fmla="*/ 2911840 h 3722792"/>
                <a:gd name="connsiteX2" fmla="*/ 475709 w 2643320"/>
                <a:gd name="connsiteY2" fmla="*/ 2117361 h 3722792"/>
                <a:gd name="connsiteX3" fmla="*/ 393264 w 2643320"/>
                <a:gd name="connsiteY3" fmla="*/ 1510259 h 3722792"/>
                <a:gd name="connsiteX4" fmla="*/ 400759 w 2643320"/>
                <a:gd name="connsiteY4" fmla="*/ 625840 h 3722792"/>
                <a:gd name="connsiteX5" fmla="*/ 610621 w 2643320"/>
                <a:gd name="connsiteY5" fmla="*/ 483433 h 3722792"/>
                <a:gd name="connsiteX6" fmla="*/ 753027 w 2643320"/>
                <a:gd name="connsiteY6" fmla="*/ 648325 h 3722792"/>
                <a:gd name="connsiteX7" fmla="*/ 783008 w 2643320"/>
                <a:gd name="connsiteY7" fmla="*/ 1150495 h 3722792"/>
                <a:gd name="connsiteX8" fmla="*/ 805493 w 2643320"/>
                <a:gd name="connsiteY8" fmla="*/ 1180476 h 3722792"/>
                <a:gd name="connsiteX9" fmla="*/ 797998 w 2643320"/>
                <a:gd name="connsiteY9" fmla="*/ 363512 h 3722792"/>
                <a:gd name="connsiteX10" fmla="*/ 985375 w 2643320"/>
                <a:gd name="connsiteY10" fmla="*/ 198620 h 3722792"/>
                <a:gd name="connsiteX11" fmla="*/ 1127782 w 2643320"/>
                <a:gd name="connsiteY11" fmla="*/ 288561 h 3722792"/>
                <a:gd name="connsiteX12" fmla="*/ 1150267 w 2643320"/>
                <a:gd name="connsiteY12" fmla="*/ 1143000 h 3722792"/>
                <a:gd name="connsiteX13" fmla="*/ 1202732 w 2643320"/>
                <a:gd name="connsiteY13" fmla="*/ 1225446 h 3722792"/>
                <a:gd name="connsiteX14" fmla="*/ 1210227 w 2643320"/>
                <a:gd name="connsiteY14" fmla="*/ 183630 h 3722792"/>
                <a:gd name="connsiteX15" fmla="*/ 1487545 w 2643320"/>
                <a:gd name="connsiteY15" fmla="*/ 123669 h 3722792"/>
                <a:gd name="connsiteX16" fmla="*/ 1525021 w 2643320"/>
                <a:gd name="connsiteY16" fmla="*/ 805722 h 3722792"/>
                <a:gd name="connsiteX17" fmla="*/ 1577486 w 2643320"/>
                <a:gd name="connsiteY17" fmla="*/ 385997 h 3722792"/>
                <a:gd name="connsiteX18" fmla="*/ 1787349 w 2643320"/>
                <a:gd name="connsiteY18" fmla="*/ 228600 h 3722792"/>
                <a:gd name="connsiteX19" fmla="*/ 1899775 w 2643320"/>
                <a:gd name="connsiteY19" fmla="*/ 348522 h 3722792"/>
                <a:gd name="connsiteX20" fmla="*/ 1929755 w 2643320"/>
                <a:gd name="connsiteY20" fmla="*/ 1180476 h 3722792"/>
                <a:gd name="connsiteX21" fmla="*/ 2027191 w 2643320"/>
                <a:gd name="connsiteY21" fmla="*/ 2064895 h 3722792"/>
                <a:gd name="connsiteX22" fmla="*/ 2184588 w 2643320"/>
                <a:gd name="connsiteY22" fmla="*/ 2979295 h 3722792"/>
                <a:gd name="connsiteX23" fmla="*/ 2331822 w 2643320"/>
                <a:gd name="connsiteY23" fmla="*/ 3545221 h 3722792"/>
                <a:gd name="connsiteX24" fmla="*/ 315598 w 2643320"/>
                <a:gd name="connsiteY24" fmla="*/ 3617229 h 3722792"/>
                <a:gd name="connsiteX0" fmla="*/ 315598 w 2643320"/>
                <a:gd name="connsiteY0" fmla="*/ 3617229 h 3867567"/>
                <a:gd name="connsiteX1" fmla="*/ 438234 w 2643320"/>
                <a:gd name="connsiteY1" fmla="*/ 2911840 h 3867567"/>
                <a:gd name="connsiteX2" fmla="*/ 475709 w 2643320"/>
                <a:gd name="connsiteY2" fmla="*/ 2117361 h 3867567"/>
                <a:gd name="connsiteX3" fmla="*/ 393264 w 2643320"/>
                <a:gd name="connsiteY3" fmla="*/ 1510259 h 3867567"/>
                <a:gd name="connsiteX4" fmla="*/ 400759 w 2643320"/>
                <a:gd name="connsiteY4" fmla="*/ 625840 h 3867567"/>
                <a:gd name="connsiteX5" fmla="*/ 610621 w 2643320"/>
                <a:gd name="connsiteY5" fmla="*/ 483433 h 3867567"/>
                <a:gd name="connsiteX6" fmla="*/ 753027 w 2643320"/>
                <a:gd name="connsiteY6" fmla="*/ 648325 h 3867567"/>
                <a:gd name="connsiteX7" fmla="*/ 783008 w 2643320"/>
                <a:gd name="connsiteY7" fmla="*/ 1150495 h 3867567"/>
                <a:gd name="connsiteX8" fmla="*/ 805493 w 2643320"/>
                <a:gd name="connsiteY8" fmla="*/ 1180476 h 3867567"/>
                <a:gd name="connsiteX9" fmla="*/ 797998 w 2643320"/>
                <a:gd name="connsiteY9" fmla="*/ 363512 h 3867567"/>
                <a:gd name="connsiteX10" fmla="*/ 985375 w 2643320"/>
                <a:gd name="connsiteY10" fmla="*/ 198620 h 3867567"/>
                <a:gd name="connsiteX11" fmla="*/ 1127782 w 2643320"/>
                <a:gd name="connsiteY11" fmla="*/ 288561 h 3867567"/>
                <a:gd name="connsiteX12" fmla="*/ 1150267 w 2643320"/>
                <a:gd name="connsiteY12" fmla="*/ 1143000 h 3867567"/>
                <a:gd name="connsiteX13" fmla="*/ 1202732 w 2643320"/>
                <a:gd name="connsiteY13" fmla="*/ 1225446 h 3867567"/>
                <a:gd name="connsiteX14" fmla="*/ 1210227 w 2643320"/>
                <a:gd name="connsiteY14" fmla="*/ 183630 h 3867567"/>
                <a:gd name="connsiteX15" fmla="*/ 1487545 w 2643320"/>
                <a:gd name="connsiteY15" fmla="*/ 123669 h 3867567"/>
                <a:gd name="connsiteX16" fmla="*/ 1525021 w 2643320"/>
                <a:gd name="connsiteY16" fmla="*/ 805722 h 3867567"/>
                <a:gd name="connsiteX17" fmla="*/ 1577486 w 2643320"/>
                <a:gd name="connsiteY17" fmla="*/ 385997 h 3867567"/>
                <a:gd name="connsiteX18" fmla="*/ 1787349 w 2643320"/>
                <a:gd name="connsiteY18" fmla="*/ 228600 h 3867567"/>
                <a:gd name="connsiteX19" fmla="*/ 1899775 w 2643320"/>
                <a:gd name="connsiteY19" fmla="*/ 348522 h 3867567"/>
                <a:gd name="connsiteX20" fmla="*/ 1929755 w 2643320"/>
                <a:gd name="connsiteY20" fmla="*/ 1180476 h 3867567"/>
                <a:gd name="connsiteX21" fmla="*/ 2027191 w 2643320"/>
                <a:gd name="connsiteY21" fmla="*/ 2064895 h 3867567"/>
                <a:gd name="connsiteX22" fmla="*/ 2184588 w 2643320"/>
                <a:gd name="connsiteY22" fmla="*/ 2979295 h 3867567"/>
                <a:gd name="connsiteX23" fmla="*/ 2331822 w 2643320"/>
                <a:gd name="connsiteY23" fmla="*/ 3761245 h 3867567"/>
                <a:gd name="connsiteX24" fmla="*/ 315598 w 2643320"/>
                <a:gd name="connsiteY24" fmla="*/ 3617229 h 3867567"/>
                <a:gd name="connsiteX0" fmla="*/ 315598 w 2475302"/>
                <a:gd name="connsiteY0" fmla="*/ 3689237 h 3879569"/>
                <a:gd name="connsiteX1" fmla="*/ 294218 w 2475302"/>
                <a:gd name="connsiteY1" fmla="*/ 2911840 h 3879569"/>
                <a:gd name="connsiteX2" fmla="*/ 331693 w 2475302"/>
                <a:gd name="connsiteY2" fmla="*/ 2117361 h 3879569"/>
                <a:gd name="connsiteX3" fmla="*/ 249248 w 2475302"/>
                <a:gd name="connsiteY3" fmla="*/ 1510259 h 3879569"/>
                <a:gd name="connsiteX4" fmla="*/ 256743 w 2475302"/>
                <a:gd name="connsiteY4" fmla="*/ 625840 h 3879569"/>
                <a:gd name="connsiteX5" fmla="*/ 466605 w 2475302"/>
                <a:gd name="connsiteY5" fmla="*/ 483433 h 3879569"/>
                <a:gd name="connsiteX6" fmla="*/ 609011 w 2475302"/>
                <a:gd name="connsiteY6" fmla="*/ 648325 h 3879569"/>
                <a:gd name="connsiteX7" fmla="*/ 638992 w 2475302"/>
                <a:gd name="connsiteY7" fmla="*/ 1150495 h 3879569"/>
                <a:gd name="connsiteX8" fmla="*/ 661477 w 2475302"/>
                <a:gd name="connsiteY8" fmla="*/ 1180476 h 3879569"/>
                <a:gd name="connsiteX9" fmla="*/ 653982 w 2475302"/>
                <a:gd name="connsiteY9" fmla="*/ 363512 h 3879569"/>
                <a:gd name="connsiteX10" fmla="*/ 841359 w 2475302"/>
                <a:gd name="connsiteY10" fmla="*/ 198620 h 3879569"/>
                <a:gd name="connsiteX11" fmla="*/ 983766 w 2475302"/>
                <a:gd name="connsiteY11" fmla="*/ 288561 h 3879569"/>
                <a:gd name="connsiteX12" fmla="*/ 1006251 w 2475302"/>
                <a:gd name="connsiteY12" fmla="*/ 1143000 h 3879569"/>
                <a:gd name="connsiteX13" fmla="*/ 1058716 w 2475302"/>
                <a:gd name="connsiteY13" fmla="*/ 1225446 h 3879569"/>
                <a:gd name="connsiteX14" fmla="*/ 1066211 w 2475302"/>
                <a:gd name="connsiteY14" fmla="*/ 183630 h 3879569"/>
                <a:gd name="connsiteX15" fmla="*/ 1343529 w 2475302"/>
                <a:gd name="connsiteY15" fmla="*/ 123669 h 3879569"/>
                <a:gd name="connsiteX16" fmla="*/ 1381005 w 2475302"/>
                <a:gd name="connsiteY16" fmla="*/ 805722 h 3879569"/>
                <a:gd name="connsiteX17" fmla="*/ 1433470 w 2475302"/>
                <a:gd name="connsiteY17" fmla="*/ 385997 h 3879569"/>
                <a:gd name="connsiteX18" fmla="*/ 1643333 w 2475302"/>
                <a:gd name="connsiteY18" fmla="*/ 228600 h 3879569"/>
                <a:gd name="connsiteX19" fmla="*/ 1755759 w 2475302"/>
                <a:gd name="connsiteY19" fmla="*/ 348522 h 3879569"/>
                <a:gd name="connsiteX20" fmla="*/ 1785739 w 2475302"/>
                <a:gd name="connsiteY20" fmla="*/ 1180476 h 3879569"/>
                <a:gd name="connsiteX21" fmla="*/ 1883175 w 2475302"/>
                <a:gd name="connsiteY21" fmla="*/ 2064895 h 3879569"/>
                <a:gd name="connsiteX22" fmla="*/ 2040572 w 2475302"/>
                <a:gd name="connsiteY22" fmla="*/ 2979295 h 3879569"/>
                <a:gd name="connsiteX23" fmla="*/ 2187806 w 2475302"/>
                <a:gd name="connsiteY23" fmla="*/ 3761245 h 3879569"/>
                <a:gd name="connsiteX24" fmla="*/ 315598 w 2475302"/>
                <a:gd name="connsiteY24" fmla="*/ 3689237 h 3879569"/>
                <a:gd name="connsiteX0" fmla="*/ 315598 w 2379291"/>
                <a:gd name="connsiteY0" fmla="*/ 3689237 h 3867567"/>
                <a:gd name="connsiteX1" fmla="*/ 294218 w 2379291"/>
                <a:gd name="connsiteY1" fmla="*/ 2911840 h 3867567"/>
                <a:gd name="connsiteX2" fmla="*/ 331693 w 2379291"/>
                <a:gd name="connsiteY2" fmla="*/ 2117361 h 3867567"/>
                <a:gd name="connsiteX3" fmla="*/ 249248 w 2379291"/>
                <a:gd name="connsiteY3" fmla="*/ 1510259 h 3867567"/>
                <a:gd name="connsiteX4" fmla="*/ 256743 w 2379291"/>
                <a:gd name="connsiteY4" fmla="*/ 625840 h 3867567"/>
                <a:gd name="connsiteX5" fmla="*/ 466605 w 2379291"/>
                <a:gd name="connsiteY5" fmla="*/ 483433 h 3867567"/>
                <a:gd name="connsiteX6" fmla="*/ 609011 w 2379291"/>
                <a:gd name="connsiteY6" fmla="*/ 648325 h 3867567"/>
                <a:gd name="connsiteX7" fmla="*/ 638992 w 2379291"/>
                <a:gd name="connsiteY7" fmla="*/ 1150495 h 3867567"/>
                <a:gd name="connsiteX8" fmla="*/ 661477 w 2379291"/>
                <a:gd name="connsiteY8" fmla="*/ 1180476 h 3867567"/>
                <a:gd name="connsiteX9" fmla="*/ 653982 w 2379291"/>
                <a:gd name="connsiteY9" fmla="*/ 363512 h 3867567"/>
                <a:gd name="connsiteX10" fmla="*/ 841359 w 2379291"/>
                <a:gd name="connsiteY10" fmla="*/ 198620 h 3867567"/>
                <a:gd name="connsiteX11" fmla="*/ 983766 w 2379291"/>
                <a:gd name="connsiteY11" fmla="*/ 288561 h 3867567"/>
                <a:gd name="connsiteX12" fmla="*/ 1006251 w 2379291"/>
                <a:gd name="connsiteY12" fmla="*/ 1143000 h 3867567"/>
                <a:gd name="connsiteX13" fmla="*/ 1058716 w 2379291"/>
                <a:gd name="connsiteY13" fmla="*/ 1225446 h 3867567"/>
                <a:gd name="connsiteX14" fmla="*/ 1066211 w 2379291"/>
                <a:gd name="connsiteY14" fmla="*/ 183630 h 3867567"/>
                <a:gd name="connsiteX15" fmla="*/ 1343529 w 2379291"/>
                <a:gd name="connsiteY15" fmla="*/ 123669 h 3867567"/>
                <a:gd name="connsiteX16" fmla="*/ 1381005 w 2379291"/>
                <a:gd name="connsiteY16" fmla="*/ 805722 h 3867567"/>
                <a:gd name="connsiteX17" fmla="*/ 1433470 w 2379291"/>
                <a:gd name="connsiteY17" fmla="*/ 385997 h 3867567"/>
                <a:gd name="connsiteX18" fmla="*/ 1643333 w 2379291"/>
                <a:gd name="connsiteY18" fmla="*/ 228600 h 3867567"/>
                <a:gd name="connsiteX19" fmla="*/ 1755759 w 2379291"/>
                <a:gd name="connsiteY19" fmla="*/ 348522 h 3867567"/>
                <a:gd name="connsiteX20" fmla="*/ 1785739 w 2379291"/>
                <a:gd name="connsiteY20" fmla="*/ 1180476 h 3867567"/>
                <a:gd name="connsiteX21" fmla="*/ 1883175 w 2379291"/>
                <a:gd name="connsiteY21" fmla="*/ 2064895 h 3867567"/>
                <a:gd name="connsiteX22" fmla="*/ 2040572 w 2379291"/>
                <a:gd name="connsiteY22" fmla="*/ 2979295 h 3867567"/>
                <a:gd name="connsiteX23" fmla="*/ 2187806 w 2379291"/>
                <a:gd name="connsiteY23" fmla="*/ 3761245 h 3867567"/>
                <a:gd name="connsiteX24" fmla="*/ 891662 w 2379291"/>
                <a:gd name="connsiteY24" fmla="*/ 3617229 h 3867567"/>
                <a:gd name="connsiteX25" fmla="*/ 315598 w 2379291"/>
                <a:gd name="connsiteY25" fmla="*/ 3689237 h 3867567"/>
                <a:gd name="connsiteX0" fmla="*/ 315598 w 2379291"/>
                <a:gd name="connsiteY0" fmla="*/ 3689237 h 3867567"/>
                <a:gd name="connsiteX1" fmla="*/ 294218 w 2379291"/>
                <a:gd name="connsiteY1" fmla="*/ 2911840 h 3867567"/>
                <a:gd name="connsiteX2" fmla="*/ 331693 w 2379291"/>
                <a:gd name="connsiteY2" fmla="*/ 2117361 h 3867567"/>
                <a:gd name="connsiteX3" fmla="*/ 249248 w 2379291"/>
                <a:gd name="connsiteY3" fmla="*/ 1510259 h 3867567"/>
                <a:gd name="connsiteX4" fmla="*/ 256743 w 2379291"/>
                <a:gd name="connsiteY4" fmla="*/ 625840 h 3867567"/>
                <a:gd name="connsiteX5" fmla="*/ 466605 w 2379291"/>
                <a:gd name="connsiteY5" fmla="*/ 483433 h 3867567"/>
                <a:gd name="connsiteX6" fmla="*/ 609011 w 2379291"/>
                <a:gd name="connsiteY6" fmla="*/ 648325 h 3867567"/>
                <a:gd name="connsiteX7" fmla="*/ 638992 w 2379291"/>
                <a:gd name="connsiteY7" fmla="*/ 1150495 h 3867567"/>
                <a:gd name="connsiteX8" fmla="*/ 661477 w 2379291"/>
                <a:gd name="connsiteY8" fmla="*/ 1180476 h 3867567"/>
                <a:gd name="connsiteX9" fmla="*/ 653982 w 2379291"/>
                <a:gd name="connsiteY9" fmla="*/ 363512 h 3867567"/>
                <a:gd name="connsiteX10" fmla="*/ 841359 w 2379291"/>
                <a:gd name="connsiteY10" fmla="*/ 198620 h 3867567"/>
                <a:gd name="connsiteX11" fmla="*/ 983766 w 2379291"/>
                <a:gd name="connsiteY11" fmla="*/ 288561 h 3867567"/>
                <a:gd name="connsiteX12" fmla="*/ 1006251 w 2379291"/>
                <a:gd name="connsiteY12" fmla="*/ 1143000 h 3867567"/>
                <a:gd name="connsiteX13" fmla="*/ 1058716 w 2379291"/>
                <a:gd name="connsiteY13" fmla="*/ 1225446 h 3867567"/>
                <a:gd name="connsiteX14" fmla="*/ 1066211 w 2379291"/>
                <a:gd name="connsiteY14" fmla="*/ 183630 h 3867567"/>
                <a:gd name="connsiteX15" fmla="*/ 1343529 w 2379291"/>
                <a:gd name="connsiteY15" fmla="*/ 123669 h 3867567"/>
                <a:gd name="connsiteX16" fmla="*/ 1381005 w 2379291"/>
                <a:gd name="connsiteY16" fmla="*/ 805722 h 3867567"/>
                <a:gd name="connsiteX17" fmla="*/ 1433470 w 2379291"/>
                <a:gd name="connsiteY17" fmla="*/ 385997 h 3867567"/>
                <a:gd name="connsiteX18" fmla="*/ 1643333 w 2379291"/>
                <a:gd name="connsiteY18" fmla="*/ 228600 h 3867567"/>
                <a:gd name="connsiteX19" fmla="*/ 1755759 w 2379291"/>
                <a:gd name="connsiteY19" fmla="*/ 348522 h 3867567"/>
                <a:gd name="connsiteX20" fmla="*/ 1785739 w 2379291"/>
                <a:gd name="connsiteY20" fmla="*/ 1180476 h 3867567"/>
                <a:gd name="connsiteX21" fmla="*/ 1883175 w 2379291"/>
                <a:gd name="connsiteY21" fmla="*/ 2064895 h 3867567"/>
                <a:gd name="connsiteX22" fmla="*/ 2040572 w 2379291"/>
                <a:gd name="connsiteY22" fmla="*/ 2979295 h 3867567"/>
                <a:gd name="connsiteX23" fmla="*/ 2187806 w 2379291"/>
                <a:gd name="connsiteY23" fmla="*/ 3761245 h 3867567"/>
                <a:gd name="connsiteX24" fmla="*/ 891662 w 2379291"/>
                <a:gd name="connsiteY24" fmla="*/ 3617229 h 3867567"/>
                <a:gd name="connsiteX25" fmla="*/ 315598 w 2379291"/>
                <a:gd name="connsiteY25" fmla="*/ 3689237 h 3867567"/>
                <a:gd name="connsiteX0" fmla="*/ 315598 w 2379291"/>
                <a:gd name="connsiteY0" fmla="*/ 3689237 h 3836640"/>
                <a:gd name="connsiteX1" fmla="*/ 294218 w 2379291"/>
                <a:gd name="connsiteY1" fmla="*/ 2911840 h 3836640"/>
                <a:gd name="connsiteX2" fmla="*/ 331693 w 2379291"/>
                <a:gd name="connsiteY2" fmla="*/ 2117361 h 3836640"/>
                <a:gd name="connsiteX3" fmla="*/ 249248 w 2379291"/>
                <a:gd name="connsiteY3" fmla="*/ 1510259 h 3836640"/>
                <a:gd name="connsiteX4" fmla="*/ 256743 w 2379291"/>
                <a:gd name="connsiteY4" fmla="*/ 625840 h 3836640"/>
                <a:gd name="connsiteX5" fmla="*/ 466605 w 2379291"/>
                <a:gd name="connsiteY5" fmla="*/ 483433 h 3836640"/>
                <a:gd name="connsiteX6" fmla="*/ 609011 w 2379291"/>
                <a:gd name="connsiteY6" fmla="*/ 648325 h 3836640"/>
                <a:gd name="connsiteX7" fmla="*/ 638992 w 2379291"/>
                <a:gd name="connsiteY7" fmla="*/ 1150495 h 3836640"/>
                <a:gd name="connsiteX8" fmla="*/ 661477 w 2379291"/>
                <a:gd name="connsiteY8" fmla="*/ 1180476 h 3836640"/>
                <a:gd name="connsiteX9" fmla="*/ 653982 w 2379291"/>
                <a:gd name="connsiteY9" fmla="*/ 363512 h 3836640"/>
                <a:gd name="connsiteX10" fmla="*/ 841359 w 2379291"/>
                <a:gd name="connsiteY10" fmla="*/ 198620 h 3836640"/>
                <a:gd name="connsiteX11" fmla="*/ 983766 w 2379291"/>
                <a:gd name="connsiteY11" fmla="*/ 288561 h 3836640"/>
                <a:gd name="connsiteX12" fmla="*/ 1006251 w 2379291"/>
                <a:gd name="connsiteY12" fmla="*/ 1143000 h 3836640"/>
                <a:gd name="connsiteX13" fmla="*/ 1058716 w 2379291"/>
                <a:gd name="connsiteY13" fmla="*/ 1225446 h 3836640"/>
                <a:gd name="connsiteX14" fmla="*/ 1066211 w 2379291"/>
                <a:gd name="connsiteY14" fmla="*/ 183630 h 3836640"/>
                <a:gd name="connsiteX15" fmla="*/ 1343529 w 2379291"/>
                <a:gd name="connsiteY15" fmla="*/ 123669 h 3836640"/>
                <a:gd name="connsiteX16" fmla="*/ 1381005 w 2379291"/>
                <a:gd name="connsiteY16" fmla="*/ 805722 h 3836640"/>
                <a:gd name="connsiteX17" fmla="*/ 1433470 w 2379291"/>
                <a:gd name="connsiteY17" fmla="*/ 385997 h 3836640"/>
                <a:gd name="connsiteX18" fmla="*/ 1643333 w 2379291"/>
                <a:gd name="connsiteY18" fmla="*/ 228600 h 3836640"/>
                <a:gd name="connsiteX19" fmla="*/ 1755759 w 2379291"/>
                <a:gd name="connsiteY19" fmla="*/ 348522 h 3836640"/>
                <a:gd name="connsiteX20" fmla="*/ 1785739 w 2379291"/>
                <a:gd name="connsiteY20" fmla="*/ 1180476 h 3836640"/>
                <a:gd name="connsiteX21" fmla="*/ 1883175 w 2379291"/>
                <a:gd name="connsiteY21" fmla="*/ 2064895 h 3836640"/>
                <a:gd name="connsiteX22" fmla="*/ 2040572 w 2379291"/>
                <a:gd name="connsiteY22" fmla="*/ 2979295 h 3836640"/>
                <a:gd name="connsiteX23" fmla="*/ 2187806 w 2379291"/>
                <a:gd name="connsiteY23" fmla="*/ 3761245 h 3836640"/>
                <a:gd name="connsiteX24" fmla="*/ 891662 w 2379291"/>
                <a:gd name="connsiteY24" fmla="*/ 3617229 h 3836640"/>
                <a:gd name="connsiteX25" fmla="*/ 315598 w 2379291"/>
                <a:gd name="connsiteY25" fmla="*/ 3689237 h 3836640"/>
                <a:gd name="connsiteX0" fmla="*/ 315598 w 2379292"/>
                <a:gd name="connsiteY0" fmla="*/ 3689237 h 3836640"/>
                <a:gd name="connsiteX1" fmla="*/ 294218 w 2379292"/>
                <a:gd name="connsiteY1" fmla="*/ 2911840 h 3836640"/>
                <a:gd name="connsiteX2" fmla="*/ 331693 w 2379292"/>
                <a:gd name="connsiteY2" fmla="*/ 2117361 h 3836640"/>
                <a:gd name="connsiteX3" fmla="*/ 249248 w 2379292"/>
                <a:gd name="connsiteY3" fmla="*/ 1510259 h 3836640"/>
                <a:gd name="connsiteX4" fmla="*/ 256743 w 2379292"/>
                <a:gd name="connsiteY4" fmla="*/ 625840 h 3836640"/>
                <a:gd name="connsiteX5" fmla="*/ 466605 w 2379292"/>
                <a:gd name="connsiteY5" fmla="*/ 483433 h 3836640"/>
                <a:gd name="connsiteX6" fmla="*/ 609011 w 2379292"/>
                <a:gd name="connsiteY6" fmla="*/ 648325 h 3836640"/>
                <a:gd name="connsiteX7" fmla="*/ 638992 w 2379292"/>
                <a:gd name="connsiteY7" fmla="*/ 1150495 h 3836640"/>
                <a:gd name="connsiteX8" fmla="*/ 661477 w 2379292"/>
                <a:gd name="connsiteY8" fmla="*/ 1180476 h 3836640"/>
                <a:gd name="connsiteX9" fmla="*/ 653982 w 2379292"/>
                <a:gd name="connsiteY9" fmla="*/ 363512 h 3836640"/>
                <a:gd name="connsiteX10" fmla="*/ 841359 w 2379292"/>
                <a:gd name="connsiteY10" fmla="*/ 198620 h 3836640"/>
                <a:gd name="connsiteX11" fmla="*/ 983766 w 2379292"/>
                <a:gd name="connsiteY11" fmla="*/ 288561 h 3836640"/>
                <a:gd name="connsiteX12" fmla="*/ 1006251 w 2379292"/>
                <a:gd name="connsiteY12" fmla="*/ 1143000 h 3836640"/>
                <a:gd name="connsiteX13" fmla="*/ 1058716 w 2379292"/>
                <a:gd name="connsiteY13" fmla="*/ 1225446 h 3836640"/>
                <a:gd name="connsiteX14" fmla="*/ 1066211 w 2379292"/>
                <a:gd name="connsiteY14" fmla="*/ 183630 h 3836640"/>
                <a:gd name="connsiteX15" fmla="*/ 1343529 w 2379292"/>
                <a:gd name="connsiteY15" fmla="*/ 123669 h 3836640"/>
                <a:gd name="connsiteX16" fmla="*/ 1381005 w 2379292"/>
                <a:gd name="connsiteY16" fmla="*/ 805722 h 3836640"/>
                <a:gd name="connsiteX17" fmla="*/ 1433470 w 2379292"/>
                <a:gd name="connsiteY17" fmla="*/ 385997 h 3836640"/>
                <a:gd name="connsiteX18" fmla="*/ 1643333 w 2379292"/>
                <a:gd name="connsiteY18" fmla="*/ 228600 h 3836640"/>
                <a:gd name="connsiteX19" fmla="*/ 1755759 w 2379292"/>
                <a:gd name="connsiteY19" fmla="*/ 348522 h 3836640"/>
                <a:gd name="connsiteX20" fmla="*/ 1785739 w 2379292"/>
                <a:gd name="connsiteY20" fmla="*/ 1180476 h 3836640"/>
                <a:gd name="connsiteX21" fmla="*/ 1883175 w 2379292"/>
                <a:gd name="connsiteY21" fmla="*/ 2064895 h 3836640"/>
                <a:gd name="connsiteX22" fmla="*/ 2040572 w 2379292"/>
                <a:gd name="connsiteY22" fmla="*/ 2979295 h 3836640"/>
                <a:gd name="connsiteX23" fmla="*/ 2187807 w 2379292"/>
                <a:gd name="connsiteY23" fmla="*/ 3689237 h 3836640"/>
                <a:gd name="connsiteX24" fmla="*/ 891662 w 2379292"/>
                <a:gd name="connsiteY24" fmla="*/ 3617229 h 3836640"/>
                <a:gd name="connsiteX25" fmla="*/ 315598 w 2379292"/>
                <a:gd name="connsiteY25" fmla="*/ 3689237 h 3836640"/>
                <a:gd name="connsiteX0" fmla="*/ 315598 w 2205824"/>
                <a:gd name="connsiteY0" fmla="*/ 3689237 h 3836640"/>
                <a:gd name="connsiteX1" fmla="*/ 294218 w 2205824"/>
                <a:gd name="connsiteY1" fmla="*/ 2911840 h 3836640"/>
                <a:gd name="connsiteX2" fmla="*/ 331693 w 2205824"/>
                <a:gd name="connsiteY2" fmla="*/ 2117361 h 3836640"/>
                <a:gd name="connsiteX3" fmla="*/ 249248 w 2205824"/>
                <a:gd name="connsiteY3" fmla="*/ 1510259 h 3836640"/>
                <a:gd name="connsiteX4" fmla="*/ 256743 w 2205824"/>
                <a:gd name="connsiteY4" fmla="*/ 625840 h 3836640"/>
                <a:gd name="connsiteX5" fmla="*/ 466605 w 2205824"/>
                <a:gd name="connsiteY5" fmla="*/ 483433 h 3836640"/>
                <a:gd name="connsiteX6" fmla="*/ 609011 w 2205824"/>
                <a:gd name="connsiteY6" fmla="*/ 648325 h 3836640"/>
                <a:gd name="connsiteX7" fmla="*/ 638992 w 2205824"/>
                <a:gd name="connsiteY7" fmla="*/ 1150495 h 3836640"/>
                <a:gd name="connsiteX8" fmla="*/ 661477 w 2205824"/>
                <a:gd name="connsiteY8" fmla="*/ 1180476 h 3836640"/>
                <a:gd name="connsiteX9" fmla="*/ 653982 w 2205824"/>
                <a:gd name="connsiteY9" fmla="*/ 363512 h 3836640"/>
                <a:gd name="connsiteX10" fmla="*/ 841359 w 2205824"/>
                <a:gd name="connsiteY10" fmla="*/ 198620 h 3836640"/>
                <a:gd name="connsiteX11" fmla="*/ 983766 w 2205824"/>
                <a:gd name="connsiteY11" fmla="*/ 288561 h 3836640"/>
                <a:gd name="connsiteX12" fmla="*/ 1006251 w 2205824"/>
                <a:gd name="connsiteY12" fmla="*/ 1143000 h 3836640"/>
                <a:gd name="connsiteX13" fmla="*/ 1058716 w 2205824"/>
                <a:gd name="connsiteY13" fmla="*/ 1225446 h 3836640"/>
                <a:gd name="connsiteX14" fmla="*/ 1066211 w 2205824"/>
                <a:gd name="connsiteY14" fmla="*/ 183630 h 3836640"/>
                <a:gd name="connsiteX15" fmla="*/ 1343529 w 2205824"/>
                <a:gd name="connsiteY15" fmla="*/ 123669 h 3836640"/>
                <a:gd name="connsiteX16" fmla="*/ 1381005 w 2205824"/>
                <a:gd name="connsiteY16" fmla="*/ 805722 h 3836640"/>
                <a:gd name="connsiteX17" fmla="*/ 1433470 w 2205824"/>
                <a:gd name="connsiteY17" fmla="*/ 385997 h 3836640"/>
                <a:gd name="connsiteX18" fmla="*/ 1643333 w 2205824"/>
                <a:gd name="connsiteY18" fmla="*/ 228600 h 3836640"/>
                <a:gd name="connsiteX19" fmla="*/ 1755759 w 2205824"/>
                <a:gd name="connsiteY19" fmla="*/ 348522 h 3836640"/>
                <a:gd name="connsiteX20" fmla="*/ 1785739 w 2205824"/>
                <a:gd name="connsiteY20" fmla="*/ 1180476 h 3836640"/>
                <a:gd name="connsiteX21" fmla="*/ 1883175 w 2205824"/>
                <a:gd name="connsiteY21" fmla="*/ 2064895 h 3836640"/>
                <a:gd name="connsiteX22" fmla="*/ 2040572 w 2205824"/>
                <a:gd name="connsiteY22" fmla="*/ 2979295 h 3836640"/>
                <a:gd name="connsiteX23" fmla="*/ 891662 w 2205824"/>
                <a:gd name="connsiteY23" fmla="*/ 3617229 h 3836640"/>
                <a:gd name="connsiteX24" fmla="*/ 315598 w 2205824"/>
                <a:gd name="connsiteY24" fmla="*/ 3689237 h 3836640"/>
                <a:gd name="connsiteX0" fmla="*/ 315598 w 2209042"/>
                <a:gd name="connsiteY0" fmla="*/ 3689237 h 3836640"/>
                <a:gd name="connsiteX1" fmla="*/ 294218 w 2209042"/>
                <a:gd name="connsiteY1" fmla="*/ 2911840 h 3836640"/>
                <a:gd name="connsiteX2" fmla="*/ 331693 w 2209042"/>
                <a:gd name="connsiteY2" fmla="*/ 2117361 h 3836640"/>
                <a:gd name="connsiteX3" fmla="*/ 249248 w 2209042"/>
                <a:gd name="connsiteY3" fmla="*/ 1510259 h 3836640"/>
                <a:gd name="connsiteX4" fmla="*/ 256743 w 2209042"/>
                <a:gd name="connsiteY4" fmla="*/ 625840 h 3836640"/>
                <a:gd name="connsiteX5" fmla="*/ 466605 w 2209042"/>
                <a:gd name="connsiteY5" fmla="*/ 483433 h 3836640"/>
                <a:gd name="connsiteX6" fmla="*/ 609011 w 2209042"/>
                <a:gd name="connsiteY6" fmla="*/ 648325 h 3836640"/>
                <a:gd name="connsiteX7" fmla="*/ 638992 w 2209042"/>
                <a:gd name="connsiteY7" fmla="*/ 1150495 h 3836640"/>
                <a:gd name="connsiteX8" fmla="*/ 661477 w 2209042"/>
                <a:gd name="connsiteY8" fmla="*/ 1180476 h 3836640"/>
                <a:gd name="connsiteX9" fmla="*/ 653982 w 2209042"/>
                <a:gd name="connsiteY9" fmla="*/ 363512 h 3836640"/>
                <a:gd name="connsiteX10" fmla="*/ 841359 w 2209042"/>
                <a:gd name="connsiteY10" fmla="*/ 198620 h 3836640"/>
                <a:gd name="connsiteX11" fmla="*/ 983766 w 2209042"/>
                <a:gd name="connsiteY11" fmla="*/ 288561 h 3836640"/>
                <a:gd name="connsiteX12" fmla="*/ 1006251 w 2209042"/>
                <a:gd name="connsiteY12" fmla="*/ 1143000 h 3836640"/>
                <a:gd name="connsiteX13" fmla="*/ 1058716 w 2209042"/>
                <a:gd name="connsiteY13" fmla="*/ 1225446 h 3836640"/>
                <a:gd name="connsiteX14" fmla="*/ 1066211 w 2209042"/>
                <a:gd name="connsiteY14" fmla="*/ 183630 h 3836640"/>
                <a:gd name="connsiteX15" fmla="*/ 1343529 w 2209042"/>
                <a:gd name="connsiteY15" fmla="*/ 123669 h 3836640"/>
                <a:gd name="connsiteX16" fmla="*/ 1381005 w 2209042"/>
                <a:gd name="connsiteY16" fmla="*/ 805722 h 3836640"/>
                <a:gd name="connsiteX17" fmla="*/ 1433470 w 2209042"/>
                <a:gd name="connsiteY17" fmla="*/ 385997 h 3836640"/>
                <a:gd name="connsiteX18" fmla="*/ 1643333 w 2209042"/>
                <a:gd name="connsiteY18" fmla="*/ 228600 h 3836640"/>
                <a:gd name="connsiteX19" fmla="*/ 1755759 w 2209042"/>
                <a:gd name="connsiteY19" fmla="*/ 348522 h 3836640"/>
                <a:gd name="connsiteX20" fmla="*/ 1785739 w 2209042"/>
                <a:gd name="connsiteY20" fmla="*/ 1180476 h 3836640"/>
                <a:gd name="connsiteX21" fmla="*/ 1883175 w 2209042"/>
                <a:gd name="connsiteY21" fmla="*/ 2064895 h 3836640"/>
                <a:gd name="connsiteX22" fmla="*/ 2043790 w 2209042"/>
                <a:gd name="connsiteY22" fmla="*/ 3473213 h 3836640"/>
                <a:gd name="connsiteX23" fmla="*/ 891662 w 2209042"/>
                <a:gd name="connsiteY23" fmla="*/ 3617229 h 3836640"/>
                <a:gd name="connsiteX24" fmla="*/ 315598 w 2209042"/>
                <a:gd name="connsiteY24" fmla="*/ 3689237 h 3836640"/>
                <a:gd name="connsiteX0" fmla="*/ 315598 w 2240272"/>
                <a:gd name="connsiteY0" fmla="*/ 3689237 h 3836640"/>
                <a:gd name="connsiteX1" fmla="*/ 294218 w 2240272"/>
                <a:gd name="connsiteY1" fmla="*/ 2911840 h 3836640"/>
                <a:gd name="connsiteX2" fmla="*/ 331693 w 2240272"/>
                <a:gd name="connsiteY2" fmla="*/ 2117361 h 3836640"/>
                <a:gd name="connsiteX3" fmla="*/ 249248 w 2240272"/>
                <a:gd name="connsiteY3" fmla="*/ 1510259 h 3836640"/>
                <a:gd name="connsiteX4" fmla="*/ 256743 w 2240272"/>
                <a:gd name="connsiteY4" fmla="*/ 625840 h 3836640"/>
                <a:gd name="connsiteX5" fmla="*/ 466605 w 2240272"/>
                <a:gd name="connsiteY5" fmla="*/ 483433 h 3836640"/>
                <a:gd name="connsiteX6" fmla="*/ 609011 w 2240272"/>
                <a:gd name="connsiteY6" fmla="*/ 648325 h 3836640"/>
                <a:gd name="connsiteX7" fmla="*/ 638992 w 2240272"/>
                <a:gd name="connsiteY7" fmla="*/ 1150495 h 3836640"/>
                <a:gd name="connsiteX8" fmla="*/ 661477 w 2240272"/>
                <a:gd name="connsiteY8" fmla="*/ 1180476 h 3836640"/>
                <a:gd name="connsiteX9" fmla="*/ 653982 w 2240272"/>
                <a:gd name="connsiteY9" fmla="*/ 363512 h 3836640"/>
                <a:gd name="connsiteX10" fmla="*/ 841359 w 2240272"/>
                <a:gd name="connsiteY10" fmla="*/ 198620 h 3836640"/>
                <a:gd name="connsiteX11" fmla="*/ 983766 w 2240272"/>
                <a:gd name="connsiteY11" fmla="*/ 288561 h 3836640"/>
                <a:gd name="connsiteX12" fmla="*/ 1006251 w 2240272"/>
                <a:gd name="connsiteY12" fmla="*/ 1143000 h 3836640"/>
                <a:gd name="connsiteX13" fmla="*/ 1058716 w 2240272"/>
                <a:gd name="connsiteY13" fmla="*/ 1225446 h 3836640"/>
                <a:gd name="connsiteX14" fmla="*/ 1066211 w 2240272"/>
                <a:gd name="connsiteY14" fmla="*/ 183630 h 3836640"/>
                <a:gd name="connsiteX15" fmla="*/ 1343529 w 2240272"/>
                <a:gd name="connsiteY15" fmla="*/ 123669 h 3836640"/>
                <a:gd name="connsiteX16" fmla="*/ 1381005 w 2240272"/>
                <a:gd name="connsiteY16" fmla="*/ 805722 h 3836640"/>
                <a:gd name="connsiteX17" fmla="*/ 1433470 w 2240272"/>
                <a:gd name="connsiteY17" fmla="*/ 385997 h 3836640"/>
                <a:gd name="connsiteX18" fmla="*/ 1643333 w 2240272"/>
                <a:gd name="connsiteY18" fmla="*/ 228600 h 3836640"/>
                <a:gd name="connsiteX19" fmla="*/ 1755759 w 2240272"/>
                <a:gd name="connsiteY19" fmla="*/ 348522 h 3836640"/>
                <a:gd name="connsiteX20" fmla="*/ 1785739 w 2240272"/>
                <a:gd name="connsiteY20" fmla="*/ 1180476 h 3836640"/>
                <a:gd name="connsiteX21" fmla="*/ 1883175 w 2240272"/>
                <a:gd name="connsiteY21" fmla="*/ 2064895 h 3836640"/>
                <a:gd name="connsiteX22" fmla="*/ 2070551 w 2240272"/>
                <a:gd name="connsiteY22" fmla="*/ 3316574 h 3836640"/>
                <a:gd name="connsiteX23" fmla="*/ 2043790 w 2240272"/>
                <a:gd name="connsiteY23" fmla="*/ 3473213 h 3836640"/>
                <a:gd name="connsiteX24" fmla="*/ 891662 w 2240272"/>
                <a:gd name="connsiteY24" fmla="*/ 3617229 h 3836640"/>
                <a:gd name="connsiteX25" fmla="*/ 315598 w 2240272"/>
                <a:gd name="connsiteY25" fmla="*/ 3689237 h 3836640"/>
                <a:gd name="connsiteX0" fmla="*/ 315598 w 2259814"/>
                <a:gd name="connsiteY0" fmla="*/ 3689237 h 3836640"/>
                <a:gd name="connsiteX1" fmla="*/ 294218 w 2259814"/>
                <a:gd name="connsiteY1" fmla="*/ 2911840 h 3836640"/>
                <a:gd name="connsiteX2" fmla="*/ 331693 w 2259814"/>
                <a:gd name="connsiteY2" fmla="*/ 2117361 h 3836640"/>
                <a:gd name="connsiteX3" fmla="*/ 249248 w 2259814"/>
                <a:gd name="connsiteY3" fmla="*/ 1510259 h 3836640"/>
                <a:gd name="connsiteX4" fmla="*/ 256743 w 2259814"/>
                <a:gd name="connsiteY4" fmla="*/ 625840 h 3836640"/>
                <a:gd name="connsiteX5" fmla="*/ 466605 w 2259814"/>
                <a:gd name="connsiteY5" fmla="*/ 483433 h 3836640"/>
                <a:gd name="connsiteX6" fmla="*/ 609011 w 2259814"/>
                <a:gd name="connsiteY6" fmla="*/ 648325 h 3836640"/>
                <a:gd name="connsiteX7" fmla="*/ 638992 w 2259814"/>
                <a:gd name="connsiteY7" fmla="*/ 1150495 h 3836640"/>
                <a:gd name="connsiteX8" fmla="*/ 661477 w 2259814"/>
                <a:gd name="connsiteY8" fmla="*/ 1180476 h 3836640"/>
                <a:gd name="connsiteX9" fmla="*/ 653982 w 2259814"/>
                <a:gd name="connsiteY9" fmla="*/ 363512 h 3836640"/>
                <a:gd name="connsiteX10" fmla="*/ 841359 w 2259814"/>
                <a:gd name="connsiteY10" fmla="*/ 198620 h 3836640"/>
                <a:gd name="connsiteX11" fmla="*/ 983766 w 2259814"/>
                <a:gd name="connsiteY11" fmla="*/ 288561 h 3836640"/>
                <a:gd name="connsiteX12" fmla="*/ 1006251 w 2259814"/>
                <a:gd name="connsiteY12" fmla="*/ 1143000 h 3836640"/>
                <a:gd name="connsiteX13" fmla="*/ 1058716 w 2259814"/>
                <a:gd name="connsiteY13" fmla="*/ 1225446 h 3836640"/>
                <a:gd name="connsiteX14" fmla="*/ 1066211 w 2259814"/>
                <a:gd name="connsiteY14" fmla="*/ 183630 h 3836640"/>
                <a:gd name="connsiteX15" fmla="*/ 1343529 w 2259814"/>
                <a:gd name="connsiteY15" fmla="*/ 123669 h 3836640"/>
                <a:gd name="connsiteX16" fmla="*/ 1381005 w 2259814"/>
                <a:gd name="connsiteY16" fmla="*/ 805722 h 3836640"/>
                <a:gd name="connsiteX17" fmla="*/ 1433470 w 2259814"/>
                <a:gd name="connsiteY17" fmla="*/ 385997 h 3836640"/>
                <a:gd name="connsiteX18" fmla="*/ 1643333 w 2259814"/>
                <a:gd name="connsiteY18" fmla="*/ 228600 h 3836640"/>
                <a:gd name="connsiteX19" fmla="*/ 1755759 w 2259814"/>
                <a:gd name="connsiteY19" fmla="*/ 348522 h 3836640"/>
                <a:gd name="connsiteX20" fmla="*/ 1785739 w 2259814"/>
                <a:gd name="connsiteY20" fmla="*/ 1180476 h 3836640"/>
                <a:gd name="connsiteX21" fmla="*/ 1883175 w 2259814"/>
                <a:gd name="connsiteY21" fmla="*/ 2064895 h 3836640"/>
                <a:gd name="connsiteX22" fmla="*/ 2187806 w 2259814"/>
                <a:gd name="connsiteY22" fmla="*/ 3473213 h 3836640"/>
                <a:gd name="connsiteX23" fmla="*/ 2043790 w 2259814"/>
                <a:gd name="connsiteY23" fmla="*/ 3473213 h 3836640"/>
                <a:gd name="connsiteX24" fmla="*/ 891662 w 2259814"/>
                <a:gd name="connsiteY24" fmla="*/ 3617229 h 3836640"/>
                <a:gd name="connsiteX25" fmla="*/ 315598 w 2259814"/>
                <a:gd name="connsiteY25" fmla="*/ 3689237 h 3836640"/>
                <a:gd name="connsiteX0" fmla="*/ 315598 w 2259814"/>
                <a:gd name="connsiteY0" fmla="*/ 3689237 h 3836640"/>
                <a:gd name="connsiteX1" fmla="*/ 294218 w 2259814"/>
                <a:gd name="connsiteY1" fmla="*/ 2911840 h 3836640"/>
                <a:gd name="connsiteX2" fmla="*/ 331693 w 2259814"/>
                <a:gd name="connsiteY2" fmla="*/ 2117361 h 3836640"/>
                <a:gd name="connsiteX3" fmla="*/ 249248 w 2259814"/>
                <a:gd name="connsiteY3" fmla="*/ 1510259 h 3836640"/>
                <a:gd name="connsiteX4" fmla="*/ 256743 w 2259814"/>
                <a:gd name="connsiteY4" fmla="*/ 625840 h 3836640"/>
                <a:gd name="connsiteX5" fmla="*/ 466605 w 2259814"/>
                <a:gd name="connsiteY5" fmla="*/ 483433 h 3836640"/>
                <a:gd name="connsiteX6" fmla="*/ 609011 w 2259814"/>
                <a:gd name="connsiteY6" fmla="*/ 648325 h 3836640"/>
                <a:gd name="connsiteX7" fmla="*/ 638992 w 2259814"/>
                <a:gd name="connsiteY7" fmla="*/ 1150495 h 3836640"/>
                <a:gd name="connsiteX8" fmla="*/ 661477 w 2259814"/>
                <a:gd name="connsiteY8" fmla="*/ 1180476 h 3836640"/>
                <a:gd name="connsiteX9" fmla="*/ 653982 w 2259814"/>
                <a:gd name="connsiteY9" fmla="*/ 363512 h 3836640"/>
                <a:gd name="connsiteX10" fmla="*/ 841359 w 2259814"/>
                <a:gd name="connsiteY10" fmla="*/ 198620 h 3836640"/>
                <a:gd name="connsiteX11" fmla="*/ 983766 w 2259814"/>
                <a:gd name="connsiteY11" fmla="*/ 288561 h 3836640"/>
                <a:gd name="connsiteX12" fmla="*/ 1006251 w 2259814"/>
                <a:gd name="connsiteY12" fmla="*/ 1143000 h 3836640"/>
                <a:gd name="connsiteX13" fmla="*/ 1058716 w 2259814"/>
                <a:gd name="connsiteY13" fmla="*/ 1225446 h 3836640"/>
                <a:gd name="connsiteX14" fmla="*/ 1066211 w 2259814"/>
                <a:gd name="connsiteY14" fmla="*/ 183630 h 3836640"/>
                <a:gd name="connsiteX15" fmla="*/ 1343529 w 2259814"/>
                <a:gd name="connsiteY15" fmla="*/ 123669 h 3836640"/>
                <a:gd name="connsiteX16" fmla="*/ 1381005 w 2259814"/>
                <a:gd name="connsiteY16" fmla="*/ 805722 h 3836640"/>
                <a:gd name="connsiteX17" fmla="*/ 1433470 w 2259814"/>
                <a:gd name="connsiteY17" fmla="*/ 385997 h 3836640"/>
                <a:gd name="connsiteX18" fmla="*/ 1643333 w 2259814"/>
                <a:gd name="connsiteY18" fmla="*/ 228600 h 3836640"/>
                <a:gd name="connsiteX19" fmla="*/ 1755759 w 2259814"/>
                <a:gd name="connsiteY19" fmla="*/ 348522 h 3836640"/>
                <a:gd name="connsiteX20" fmla="*/ 1785739 w 2259814"/>
                <a:gd name="connsiteY20" fmla="*/ 1180476 h 3836640"/>
                <a:gd name="connsiteX21" fmla="*/ 1883175 w 2259814"/>
                <a:gd name="connsiteY21" fmla="*/ 2064895 h 3836640"/>
                <a:gd name="connsiteX22" fmla="*/ 2187806 w 2259814"/>
                <a:gd name="connsiteY22" fmla="*/ 3473213 h 3836640"/>
                <a:gd name="connsiteX23" fmla="*/ 2043790 w 2259814"/>
                <a:gd name="connsiteY23" fmla="*/ 3545221 h 3836640"/>
                <a:gd name="connsiteX24" fmla="*/ 891662 w 2259814"/>
                <a:gd name="connsiteY24" fmla="*/ 3617229 h 3836640"/>
                <a:gd name="connsiteX25" fmla="*/ 315598 w 2259814"/>
                <a:gd name="connsiteY25" fmla="*/ 3689237 h 3836640"/>
                <a:gd name="connsiteX0" fmla="*/ 315598 w 2331822"/>
                <a:gd name="connsiteY0" fmla="*/ 3545221 h 3719934"/>
                <a:gd name="connsiteX1" fmla="*/ 366226 w 2331822"/>
                <a:gd name="connsiteY1" fmla="*/ 2911840 h 3719934"/>
                <a:gd name="connsiteX2" fmla="*/ 403701 w 2331822"/>
                <a:gd name="connsiteY2" fmla="*/ 2117361 h 3719934"/>
                <a:gd name="connsiteX3" fmla="*/ 321256 w 2331822"/>
                <a:gd name="connsiteY3" fmla="*/ 1510259 h 3719934"/>
                <a:gd name="connsiteX4" fmla="*/ 328751 w 2331822"/>
                <a:gd name="connsiteY4" fmla="*/ 625840 h 3719934"/>
                <a:gd name="connsiteX5" fmla="*/ 538613 w 2331822"/>
                <a:gd name="connsiteY5" fmla="*/ 483433 h 3719934"/>
                <a:gd name="connsiteX6" fmla="*/ 681019 w 2331822"/>
                <a:gd name="connsiteY6" fmla="*/ 648325 h 3719934"/>
                <a:gd name="connsiteX7" fmla="*/ 711000 w 2331822"/>
                <a:gd name="connsiteY7" fmla="*/ 1150495 h 3719934"/>
                <a:gd name="connsiteX8" fmla="*/ 733485 w 2331822"/>
                <a:gd name="connsiteY8" fmla="*/ 1180476 h 3719934"/>
                <a:gd name="connsiteX9" fmla="*/ 725990 w 2331822"/>
                <a:gd name="connsiteY9" fmla="*/ 363512 h 3719934"/>
                <a:gd name="connsiteX10" fmla="*/ 913367 w 2331822"/>
                <a:gd name="connsiteY10" fmla="*/ 198620 h 3719934"/>
                <a:gd name="connsiteX11" fmla="*/ 1055774 w 2331822"/>
                <a:gd name="connsiteY11" fmla="*/ 288561 h 3719934"/>
                <a:gd name="connsiteX12" fmla="*/ 1078259 w 2331822"/>
                <a:gd name="connsiteY12" fmla="*/ 1143000 h 3719934"/>
                <a:gd name="connsiteX13" fmla="*/ 1130724 w 2331822"/>
                <a:gd name="connsiteY13" fmla="*/ 1225446 h 3719934"/>
                <a:gd name="connsiteX14" fmla="*/ 1138219 w 2331822"/>
                <a:gd name="connsiteY14" fmla="*/ 183630 h 3719934"/>
                <a:gd name="connsiteX15" fmla="*/ 1415537 w 2331822"/>
                <a:gd name="connsiteY15" fmla="*/ 123669 h 3719934"/>
                <a:gd name="connsiteX16" fmla="*/ 1453013 w 2331822"/>
                <a:gd name="connsiteY16" fmla="*/ 805722 h 3719934"/>
                <a:gd name="connsiteX17" fmla="*/ 1505478 w 2331822"/>
                <a:gd name="connsiteY17" fmla="*/ 385997 h 3719934"/>
                <a:gd name="connsiteX18" fmla="*/ 1715341 w 2331822"/>
                <a:gd name="connsiteY18" fmla="*/ 228600 h 3719934"/>
                <a:gd name="connsiteX19" fmla="*/ 1827767 w 2331822"/>
                <a:gd name="connsiteY19" fmla="*/ 348522 h 3719934"/>
                <a:gd name="connsiteX20" fmla="*/ 1857747 w 2331822"/>
                <a:gd name="connsiteY20" fmla="*/ 1180476 h 3719934"/>
                <a:gd name="connsiteX21" fmla="*/ 1955183 w 2331822"/>
                <a:gd name="connsiteY21" fmla="*/ 2064895 h 3719934"/>
                <a:gd name="connsiteX22" fmla="*/ 2259814 w 2331822"/>
                <a:gd name="connsiteY22" fmla="*/ 3473213 h 3719934"/>
                <a:gd name="connsiteX23" fmla="*/ 2115798 w 2331822"/>
                <a:gd name="connsiteY23" fmla="*/ 3545221 h 3719934"/>
                <a:gd name="connsiteX24" fmla="*/ 963670 w 2331822"/>
                <a:gd name="connsiteY24" fmla="*/ 3617229 h 3719934"/>
                <a:gd name="connsiteX25" fmla="*/ 315598 w 2331822"/>
                <a:gd name="connsiteY25" fmla="*/ 3545221 h 3719934"/>
                <a:gd name="connsiteX0" fmla="*/ 315598 w 2475838"/>
                <a:gd name="connsiteY0" fmla="*/ 3545221 h 3719934"/>
                <a:gd name="connsiteX1" fmla="*/ 510242 w 2475838"/>
                <a:gd name="connsiteY1" fmla="*/ 2911840 h 3719934"/>
                <a:gd name="connsiteX2" fmla="*/ 547717 w 2475838"/>
                <a:gd name="connsiteY2" fmla="*/ 2117361 h 3719934"/>
                <a:gd name="connsiteX3" fmla="*/ 465272 w 2475838"/>
                <a:gd name="connsiteY3" fmla="*/ 1510259 h 3719934"/>
                <a:gd name="connsiteX4" fmla="*/ 472767 w 2475838"/>
                <a:gd name="connsiteY4" fmla="*/ 625840 h 3719934"/>
                <a:gd name="connsiteX5" fmla="*/ 682629 w 2475838"/>
                <a:gd name="connsiteY5" fmla="*/ 483433 h 3719934"/>
                <a:gd name="connsiteX6" fmla="*/ 825035 w 2475838"/>
                <a:gd name="connsiteY6" fmla="*/ 648325 h 3719934"/>
                <a:gd name="connsiteX7" fmla="*/ 855016 w 2475838"/>
                <a:gd name="connsiteY7" fmla="*/ 1150495 h 3719934"/>
                <a:gd name="connsiteX8" fmla="*/ 877501 w 2475838"/>
                <a:gd name="connsiteY8" fmla="*/ 1180476 h 3719934"/>
                <a:gd name="connsiteX9" fmla="*/ 870006 w 2475838"/>
                <a:gd name="connsiteY9" fmla="*/ 363512 h 3719934"/>
                <a:gd name="connsiteX10" fmla="*/ 1057383 w 2475838"/>
                <a:gd name="connsiteY10" fmla="*/ 198620 h 3719934"/>
                <a:gd name="connsiteX11" fmla="*/ 1199790 w 2475838"/>
                <a:gd name="connsiteY11" fmla="*/ 288561 h 3719934"/>
                <a:gd name="connsiteX12" fmla="*/ 1222275 w 2475838"/>
                <a:gd name="connsiteY12" fmla="*/ 1143000 h 3719934"/>
                <a:gd name="connsiteX13" fmla="*/ 1274740 w 2475838"/>
                <a:gd name="connsiteY13" fmla="*/ 1225446 h 3719934"/>
                <a:gd name="connsiteX14" fmla="*/ 1282235 w 2475838"/>
                <a:gd name="connsiteY14" fmla="*/ 183630 h 3719934"/>
                <a:gd name="connsiteX15" fmla="*/ 1559553 w 2475838"/>
                <a:gd name="connsiteY15" fmla="*/ 123669 h 3719934"/>
                <a:gd name="connsiteX16" fmla="*/ 1597029 w 2475838"/>
                <a:gd name="connsiteY16" fmla="*/ 805722 h 3719934"/>
                <a:gd name="connsiteX17" fmla="*/ 1649494 w 2475838"/>
                <a:gd name="connsiteY17" fmla="*/ 385997 h 3719934"/>
                <a:gd name="connsiteX18" fmla="*/ 1859357 w 2475838"/>
                <a:gd name="connsiteY18" fmla="*/ 228600 h 3719934"/>
                <a:gd name="connsiteX19" fmla="*/ 1971783 w 2475838"/>
                <a:gd name="connsiteY19" fmla="*/ 348522 h 3719934"/>
                <a:gd name="connsiteX20" fmla="*/ 2001763 w 2475838"/>
                <a:gd name="connsiteY20" fmla="*/ 1180476 h 3719934"/>
                <a:gd name="connsiteX21" fmla="*/ 2099199 w 2475838"/>
                <a:gd name="connsiteY21" fmla="*/ 2064895 h 3719934"/>
                <a:gd name="connsiteX22" fmla="*/ 2403830 w 2475838"/>
                <a:gd name="connsiteY22" fmla="*/ 3473213 h 3719934"/>
                <a:gd name="connsiteX23" fmla="*/ 2259814 w 2475838"/>
                <a:gd name="connsiteY23" fmla="*/ 3545221 h 3719934"/>
                <a:gd name="connsiteX24" fmla="*/ 1107686 w 2475838"/>
                <a:gd name="connsiteY24" fmla="*/ 3617229 h 3719934"/>
                <a:gd name="connsiteX25" fmla="*/ 315598 w 2475838"/>
                <a:gd name="connsiteY25" fmla="*/ 3545221 h 3719934"/>
                <a:gd name="connsiteX0" fmla="*/ 0 w 2160240"/>
                <a:gd name="connsiteY0" fmla="*/ 3545221 h 3719934"/>
                <a:gd name="connsiteX1" fmla="*/ 194644 w 2160240"/>
                <a:gd name="connsiteY1" fmla="*/ 2911840 h 3719934"/>
                <a:gd name="connsiteX2" fmla="*/ 232119 w 2160240"/>
                <a:gd name="connsiteY2" fmla="*/ 2117361 h 3719934"/>
                <a:gd name="connsiteX3" fmla="*/ 149674 w 2160240"/>
                <a:gd name="connsiteY3" fmla="*/ 1510259 h 3719934"/>
                <a:gd name="connsiteX4" fmla="*/ 157169 w 2160240"/>
                <a:gd name="connsiteY4" fmla="*/ 625840 h 3719934"/>
                <a:gd name="connsiteX5" fmla="*/ 367031 w 2160240"/>
                <a:gd name="connsiteY5" fmla="*/ 483433 h 3719934"/>
                <a:gd name="connsiteX6" fmla="*/ 509437 w 2160240"/>
                <a:gd name="connsiteY6" fmla="*/ 648325 h 3719934"/>
                <a:gd name="connsiteX7" fmla="*/ 539418 w 2160240"/>
                <a:gd name="connsiteY7" fmla="*/ 1150495 h 3719934"/>
                <a:gd name="connsiteX8" fmla="*/ 561903 w 2160240"/>
                <a:gd name="connsiteY8" fmla="*/ 1180476 h 3719934"/>
                <a:gd name="connsiteX9" fmla="*/ 554408 w 2160240"/>
                <a:gd name="connsiteY9" fmla="*/ 363512 h 3719934"/>
                <a:gd name="connsiteX10" fmla="*/ 741785 w 2160240"/>
                <a:gd name="connsiteY10" fmla="*/ 198620 h 3719934"/>
                <a:gd name="connsiteX11" fmla="*/ 884192 w 2160240"/>
                <a:gd name="connsiteY11" fmla="*/ 288561 h 3719934"/>
                <a:gd name="connsiteX12" fmla="*/ 906677 w 2160240"/>
                <a:gd name="connsiteY12" fmla="*/ 1143000 h 3719934"/>
                <a:gd name="connsiteX13" fmla="*/ 959142 w 2160240"/>
                <a:gd name="connsiteY13" fmla="*/ 1225446 h 3719934"/>
                <a:gd name="connsiteX14" fmla="*/ 966637 w 2160240"/>
                <a:gd name="connsiteY14" fmla="*/ 183630 h 3719934"/>
                <a:gd name="connsiteX15" fmla="*/ 1243955 w 2160240"/>
                <a:gd name="connsiteY15" fmla="*/ 123669 h 3719934"/>
                <a:gd name="connsiteX16" fmla="*/ 1281431 w 2160240"/>
                <a:gd name="connsiteY16" fmla="*/ 805722 h 3719934"/>
                <a:gd name="connsiteX17" fmla="*/ 1333896 w 2160240"/>
                <a:gd name="connsiteY17" fmla="*/ 385997 h 3719934"/>
                <a:gd name="connsiteX18" fmla="*/ 1543759 w 2160240"/>
                <a:gd name="connsiteY18" fmla="*/ 228600 h 3719934"/>
                <a:gd name="connsiteX19" fmla="*/ 1656185 w 2160240"/>
                <a:gd name="connsiteY19" fmla="*/ 348522 h 3719934"/>
                <a:gd name="connsiteX20" fmla="*/ 1686165 w 2160240"/>
                <a:gd name="connsiteY20" fmla="*/ 1180476 h 3719934"/>
                <a:gd name="connsiteX21" fmla="*/ 1783601 w 2160240"/>
                <a:gd name="connsiteY21" fmla="*/ 2064895 h 3719934"/>
                <a:gd name="connsiteX22" fmla="*/ 2088232 w 2160240"/>
                <a:gd name="connsiteY22" fmla="*/ 3473213 h 3719934"/>
                <a:gd name="connsiteX23" fmla="*/ 1944216 w 2160240"/>
                <a:gd name="connsiteY23" fmla="*/ 3545221 h 3719934"/>
                <a:gd name="connsiteX24" fmla="*/ 792088 w 2160240"/>
                <a:gd name="connsiteY24" fmla="*/ 3617229 h 3719934"/>
                <a:gd name="connsiteX25" fmla="*/ 0 w 2160240"/>
                <a:gd name="connsiteY25" fmla="*/ 3545221 h 3719934"/>
                <a:gd name="connsiteX0" fmla="*/ 0 w 2160240"/>
                <a:gd name="connsiteY0" fmla="*/ 3545221 h 3719934"/>
                <a:gd name="connsiteX1" fmla="*/ 194644 w 2160240"/>
                <a:gd name="connsiteY1" fmla="*/ 2911840 h 3719934"/>
                <a:gd name="connsiteX2" fmla="*/ 232119 w 2160240"/>
                <a:gd name="connsiteY2" fmla="*/ 2117361 h 3719934"/>
                <a:gd name="connsiteX3" fmla="*/ 149674 w 2160240"/>
                <a:gd name="connsiteY3" fmla="*/ 1510259 h 3719934"/>
                <a:gd name="connsiteX4" fmla="*/ 157169 w 2160240"/>
                <a:gd name="connsiteY4" fmla="*/ 625840 h 3719934"/>
                <a:gd name="connsiteX5" fmla="*/ 367031 w 2160240"/>
                <a:gd name="connsiteY5" fmla="*/ 483433 h 3719934"/>
                <a:gd name="connsiteX6" fmla="*/ 509437 w 2160240"/>
                <a:gd name="connsiteY6" fmla="*/ 648325 h 3719934"/>
                <a:gd name="connsiteX7" fmla="*/ 539418 w 2160240"/>
                <a:gd name="connsiteY7" fmla="*/ 1150495 h 3719934"/>
                <a:gd name="connsiteX8" fmla="*/ 561903 w 2160240"/>
                <a:gd name="connsiteY8" fmla="*/ 1180476 h 3719934"/>
                <a:gd name="connsiteX9" fmla="*/ 554408 w 2160240"/>
                <a:gd name="connsiteY9" fmla="*/ 363512 h 3719934"/>
                <a:gd name="connsiteX10" fmla="*/ 741785 w 2160240"/>
                <a:gd name="connsiteY10" fmla="*/ 198620 h 3719934"/>
                <a:gd name="connsiteX11" fmla="*/ 884192 w 2160240"/>
                <a:gd name="connsiteY11" fmla="*/ 288561 h 3719934"/>
                <a:gd name="connsiteX12" fmla="*/ 906677 w 2160240"/>
                <a:gd name="connsiteY12" fmla="*/ 1143000 h 3719934"/>
                <a:gd name="connsiteX13" fmla="*/ 959142 w 2160240"/>
                <a:gd name="connsiteY13" fmla="*/ 1225446 h 3719934"/>
                <a:gd name="connsiteX14" fmla="*/ 966637 w 2160240"/>
                <a:gd name="connsiteY14" fmla="*/ 183630 h 3719934"/>
                <a:gd name="connsiteX15" fmla="*/ 1243955 w 2160240"/>
                <a:gd name="connsiteY15" fmla="*/ 123669 h 3719934"/>
                <a:gd name="connsiteX16" fmla="*/ 1281431 w 2160240"/>
                <a:gd name="connsiteY16" fmla="*/ 805722 h 3719934"/>
                <a:gd name="connsiteX17" fmla="*/ 1333896 w 2160240"/>
                <a:gd name="connsiteY17" fmla="*/ 385997 h 3719934"/>
                <a:gd name="connsiteX18" fmla="*/ 1543759 w 2160240"/>
                <a:gd name="connsiteY18" fmla="*/ 228600 h 3719934"/>
                <a:gd name="connsiteX19" fmla="*/ 1656185 w 2160240"/>
                <a:gd name="connsiteY19" fmla="*/ 348522 h 3719934"/>
                <a:gd name="connsiteX20" fmla="*/ 1686165 w 2160240"/>
                <a:gd name="connsiteY20" fmla="*/ 1180476 h 3719934"/>
                <a:gd name="connsiteX21" fmla="*/ 1783601 w 2160240"/>
                <a:gd name="connsiteY21" fmla="*/ 2064895 h 3719934"/>
                <a:gd name="connsiteX22" fmla="*/ 2088232 w 2160240"/>
                <a:gd name="connsiteY22" fmla="*/ 3473213 h 3719934"/>
                <a:gd name="connsiteX23" fmla="*/ 1944216 w 2160240"/>
                <a:gd name="connsiteY23" fmla="*/ 3545221 h 3719934"/>
                <a:gd name="connsiteX24" fmla="*/ 792088 w 2160240"/>
                <a:gd name="connsiteY24" fmla="*/ 3617229 h 3719934"/>
                <a:gd name="connsiteX25" fmla="*/ 0 w 2160240"/>
                <a:gd name="connsiteY25" fmla="*/ 3545221 h 3719934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545221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33896 w 2275064"/>
                <a:gd name="connsiteY17" fmla="*/ 385997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43759 w 2275064"/>
                <a:gd name="connsiteY18" fmla="*/ 228600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81431 w 2275064"/>
                <a:gd name="connsiteY16" fmla="*/ 805722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741785 w 2275064"/>
                <a:gd name="connsiteY10" fmla="*/ 198620 h 3707035"/>
                <a:gd name="connsiteX11" fmla="*/ 884192 w 2275064"/>
                <a:gd name="connsiteY11" fmla="*/ 288561 h 3707035"/>
                <a:gd name="connsiteX12" fmla="*/ 906677 w 2275064"/>
                <a:gd name="connsiteY12" fmla="*/ 1143000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96144 w 2275064"/>
                <a:gd name="connsiteY16" fmla="*/ 880926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54408 w 2275064"/>
                <a:gd name="connsiteY9" fmla="*/ 363512 h 3707035"/>
                <a:gd name="connsiteX10" fmla="*/ 884192 w 2275064"/>
                <a:gd name="connsiteY10" fmla="*/ 288561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84192 w 2275064"/>
                <a:gd name="connsiteY10" fmla="*/ 288561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304862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304862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232854 h 3707035"/>
                <a:gd name="connsiteX11" fmla="*/ 906677 w 2275064"/>
                <a:gd name="connsiteY11" fmla="*/ 1143000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864096 w 2275064"/>
                <a:gd name="connsiteY10" fmla="*/ 232854 h 3707035"/>
                <a:gd name="connsiteX11" fmla="*/ 906677 w 2275064"/>
                <a:gd name="connsiteY11" fmla="*/ 1143000 h 3707035"/>
                <a:gd name="connsiteX12" fmla="*/ 884191 w 2275064"/>
                <a:gd name="connsiteY12" fmla="*/ 371008 h 3707035"/>
                <a:gd name="connsiteX13" fmla="*/ 959142 w 2275064"/>
                <a:gd name="connsiteY13" fmla="*/ 1225446 h 3707035"/>
                <a:gd name="connsiteX14" fmla="*/ 966637 w 2275064"/>
                <a:gd name="connsiteY14" fmla="*/ 183630 h 3707035"/>
                <a:gd name="connsiteX15" fmla="*/ 1243955 w 2275064"/>
                <a:gd name="connsiteY15" fmla="*/ 123669 h 3707035"/>
                <a:gd name="connsiteX16" fmla="*/ 1296144 w 2275064"/>
                <a:gd name="connsiteY16" fmla="*/ 880926 h 3707035"/>
                <a:gd name="connsiteX17" fmla="*/ 1368152 w 2275064"/>
                <a:gd name="connsiteY17" fmla="*/ 376870 h 3707035"/>
                <a:gd name="connsiteX18" fmla="*/ 1512168 w 2275064"/>
                <a:gd name="connsiteY18" fmla="*/ 232854 h 3707035"/>
                <a:gd name="connsiteX19" fmla="*/ 1656185 w 2275064"/>
                <a:gd name="connsiteY19" fmla="*/ 348522 h 3707035"/>
                <a:gd name="connsiteX20" fmla="*/ 1686165 w 2275064"/>
                <a:gd name="connsiteY20" fmla="*/ 1180476 h 3707035"/>
                <a:gd name="connsiteX21" fmla="*/ 1783601 w 2275064"/>
                <a:gd name="connsiteY21" fmla="*/ 2064895 h 3707035"/>
                <a:gd name="connsiteX22" fmla="*/ 2088232 w 2275064"/>
                <a:gd name="connsiteY22" fmla="*/ 3473213 h 3707035"/>
                <a:gd name="connsiteX23" fmla="*/ 1944216 w 2275064"/>
                <a:gd name="connsiteY23" fmla="*/ 3617230 h 3707035"/>
                <a:gd name="connsiteX24" fmla="*/ 1224136 w 2275064"/>
                <a:gd name="connsiteY24" fmla="*/ 3617230 h 3707035"/>
                <a:gd name="connsiteX25" fmla="*/ 792088 w 2275064"/>
                <a:gd name="connsiteY25" fmla="*/ 3617229 h 3707035"/>
                <a:gd name="connsiteX26" fmla="*/ 0 w 2275064"/>
                <a:gd name="connsiteY26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906677 w 2275064"/>
                <a:gd name="connsiteY10" fmla="*/ 1143000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9437 w 2275064"/>
                <a:gd name="connsiteY6" fmla="*/ 648325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720080 w 2275064"/>
                <a:gd name="connsiteY10" fmla="*/ 160846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4056 w 2275064"/>
                <a:gd name="connsiteY6" fmla="*/ 664902 h 3707035"/>
                <a:gd name="connsiteX7" fmla="*/ 539418 w 2275064"/>
                <a:gd name="connsiteY7" fmla="*/ 1150495 h 3707035"/>
                <a:gd name="connsiteX8" fmla="*/ 561903 w 2275064"/>
                <a:gd name="connsiteY8" fmla="*/ 1180476 h 3707035"/>
                <a:gd name="connsiteX9" fmla="*/ 576064 w 2275064"/>
                <a:gd name="connsiteY9" fmla="*/ 376870 h 3707035"/>
                <a:gd name="connsiteX10" fmla="*/ 720080 w 2275064"/>
                <a:gd name="connsiteY10" fmla="*/ 160846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75064"/>
                <a:gd name="connsiteY0" fmla="*/ 3545221 h 3707035"/>
                <a:gd name="connsiteX1" fmla="*/ 194644 w 2275064"/>
                <a:gd name="connsiteY1" fmla="*/ 2911840 h 3707035"/>
                <a:gd name="connsiteX2" fmla="*/ 232119 w 2275064"/>
                <a:gd name="connsiteY2" fmla="*/ 2117361 h 3707035"/>
                <a:gd name="connsiteX3" fmla="*/ 149674 w 2275064"/>
                <a:gd name="connsiteY3" fmla="*/ 1510259 h 3707035"/>
                <a:gd name="connsiteX4" fmla="*/ 157169 w 2275064"/>
                <a:gd name="connsiteY4" fmla="*/ 625840 h 3707035"/>
                <a:gd name="connsiteX5" fmla="*/ 367031 w 2275064"/>
                <a:gd name="connsiteY5" fmla="*/ 483433 h 3707035"/>
                <a:gd name="connsiteX6" fmla="*/ 504056 w 2275064"/>
                <a:gd name="connsiteY6" fmla="*/ 664902 h 3707035"/>
                <a:gd name="connsiteX7" fmla="*/ 539418 w 2275064"/>
                <a:gd name="connsiteY7" fmla="*/ 1150495 h 3707035"/>
                <a:gd name="connsiteX8" fmla="*/ 576064 w 2275064"/>
                <a:gd name="connsiteY8" fmla="*/ 1240966 h 3707035"/>
                <a:gd name="connsiteX9" fmla="*/ 576064 w 2275064"/>
                <a:gd name="connsiteY9" fmla="*/ 376870 h 3707035"/>
                <a:gd name="connsiteX10" fmla="*/ 720080 w 2275064"/>
                <a:gd name="connsiteY10" fmla="*/ 160846 h 3707035"/>
                <a:gd name="connsiteX11" fmla="*/ 884191 w 2275064"/>
                <a:gd name="connsiteY11" fmla="*/ 371008 h 3707035"/>
                <a:gd name="connsiteX12" fmla="*/ 959142 w 2275064"/>
                <a:gd name="connsiteY12" fmla="*/ 1225446 h 3707035"/>
                <a:gd name="connsiteX13" fmla="*/ 966637 w 2275064"/>
                <a:gd name="connsiteY13" fmla="*/ 183630 h 3707035"/>
                <a:gd name="connsiteX14" fmla="*/ 1243955 w 2275064"/>
                <a:gd name="connsiteY14" fmla="*/ 123669 h 3707035"/>
                <a:gd name="connsiteX15" fmla="*/ 1296144 w 2275064"/>
                <a:gd name="connsiteY15" fmla="*/ 880926 h 3707035"/>
                <a:gd name="connsiteX16" fmla="*/ 1368152 w 2275064"/>
                <a:gd name="connsiteY16" fmla="*/ 376870 h 3707035"/>
                <a:gd name="connsiteX17" fmla="*/ 1512168 w 2275064"/>
                <a:gd name="connsiteY17" fmla="*/ 232854 h 3707035"/>
                <a:gd name="connsiteX18" fmla="*/ 1656185 w 2275064"/>
                <a:gd name="connsiteY18" fmla="*/ 348522 h 3707035"/>
                <a:gd name="connsiteX19" fmla="*/ 1686165 w 2275064"/>
                <a:gd name="connsiteY19" fmla="*/ 1180476 h 3707035"/>
                <a:gd name="connsiteX20" fmla="*/ 1783601 w 2275064"/>
                <a:gd name="connsiteY20" fmla="*/ 2064895 h 3707035"/>
                <a:gd name="connsiteX21" fmla="*/ 2088232 w 2275064"/>
                <a:gd name="connsiteY21" fmla="*/ 3473213 h 3707035"/>
                <a:gd name="connsiteX22" fmla="*/ 1944216 w 2275064"/>
                <a:gd name="connsiteY22" fmla="*/ 3617230 h 3707035"/>
                <a:gd name="connsiteX23" fmla="*/ 1224136 w 2275064"/>
                <a:gd name="connsiteY23" fmla="*/ 3617230 h 3707035"/>
                <a:gd name="connsiteX24" fmla="*/ 792088 w 2275064"/>
                <a:gd name="connsiteY24" fmla="*/ 3617229 h 3707035"/>
                <a:gd name="connsiteX25" fmla="*/ 0 w 2275064"/>
                <a:gd name="connsiteY25" fmla="*/ 3545221 h 3707035"/>
                <a:gd name="connsiteX0" fmla="*/ 0 w 2203056"/>
                <a:gd name="connsiteY0" fmla="*/ 3545222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545222 h 3707035"/>
                <a:gd name="connsiteX0" fmla="*/ 0 w 2203056"/>
                <a:gd name="connsiteY0" fmla="*/ 3545222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545222 h 3707035"/>
                <a:gd name="connsiteX0" fmla="*/ 0 w 2203056"/>
                <a:gd name="connsiteY0" fmla="*/ 3545222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545222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67410 w 2203056"/>
                <a:gd name="connsiteY7" fmla="*/ 1150495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240966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1096950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59914 w 2203056"/>
                <a:gd name="connsiteY7" fmla="*/ 9406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432048 w 2203056"/>
                <a:gd name="connsiteY6" fmla="*/ 664902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592894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592894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295023 w 2203056"/>
                <a:gd name="connsiteY5" fmla="*/ 483433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592894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448878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360040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22438 w 2203056"/>
                <a:gd name="connsiteY6" fmla="*/ 723277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448878 h 3707035"/>
                <a:gd name="connsiteX6" fmla="*/ 432048 w 2203056"/>
                <a:gd name="connsiteY6" fmla="*/ 520886 h 3707035"/>
                <a:gd name="connsiteX7" fmla="*/ 432048 w 2203056"/>
                <a:gd name="connsiteY7" fmla="*/ 952934 h 3707035"/>
                <a:gd name="connsiteX8" fmla="*/ 504056 w 2203056"/>
                <a:gd name="connsiteY8" fmla="*/ 1312974 h 3707035"/>
                <a:gd name="connsiteX9" fmla="*/ 504056 w 2203056"/>
                <a:gd name="connsiteY9" fmla="*/ 376870 h 3707035"/>
                <a:gd name="connsiteX10" fmla="*/ 648072 w 2203056"/>
                <a:gd name="connsiteY10" fmla="*/ 160846 h 3707035"/>
                <a:gd name="connsiteX11" fmla="*/ 812183 w 2203056"/>
                <a:gd name="connsiteY11" fmla="*/ 371008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432048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87134 w 2203056"/>
                <a:gd name="connsiteY11" fmla="*/ 1225446 h 3707035"/>
                <a:gd name="connsiteX12" fmla="*/ 894629 w 2203056"/>
                <a:gd name="connsiteY12" fmla="*/ 183630 h 3707035"/>
                <a:gd name="connsiteX13" fmla="*/ 1171947 w 2203056"/>
                <a:gd name="connsiteY13" fmla="*/ 123669 h 3707035"/>
                <a:gd name="connsiteX14" fmla="*/ 1224136 w 2203056"/>
                <a:gd name="connsiteY14" fmla="*/ 880926 h 3707035"/>
                <a:gd name="connsiteX15" fmla="*/ 1296144 w 2203056"/>
                <a:gd name="connsiteY15" fmla="*/ 376870 h 3707035"/>
                <a:gd name="connsiteX16" fmla="*/ 1440160 w 2203056"/>
                <a:gd name="connsiteY16" fmla="*/ 232854 h 3707035"/>
                <a:gd name="connsiteX17" fmla="*/ 1584177 w 2203056"/>
                <a:gd name="connsiteY17" fmla="*/ 348522 h 3707035"/>
                <a:gd name="connsiteX18" fmla="*/ 1614157 w 2203056"/>
                <a:gd name="connsiteY18" fmla="*/ 1180476 h 3707035"/>
                <a:gd name="connsiteX19" fmla="*/ 1711593 w 2203056"/>
                <a:gd name="connsiteY19" fmla="*/ 2064895 h 3707035"/>
                <a:gd name="connsiteX20" fmla="*/ 2016224 w 2203056"/>
                <a:gd name="connsiteY20" fmla="*/ 3473213 h 3707035"/>
                <a:gd name="connsiteX21" fmla="*/ 1872208 w 2203056"/>
                <a:gd name="connsiteY21" fmla="*/ 3617230 h 3707035"/>
                <a:gd name="connsiteX22" fmla="*/ 1152128 w 2203056"/>
                <a:gd name="connsiteY22" fmla="*/ 3617230 h 3707035"/>
                <a:gd name="connsiteX23" fmla="*/ 720080 w 2203056"/>
                <a:gd name="connsiteY23" fmla="*/ 3617229 h 3707035"/>
                <a:gd name="connsiteX24" fmla="*/ 0 w 2203056"/>
                <a:gd name="connsiteY24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842163 w 2203056"/>
                <a:gd name="connsiteY11" fmla="*/ 580870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17230 h 3707035"/>
                <a:gd name="connsiteX1" fmla="*/ 122636 w 2203056"/>
                <a:gd name="connsiteY1" fmla="*/ 2911840 h 3707035"/>
                <a:gd name="connsiteX2" fmla="*/ 160111 w 2203056"/>
                <a:gd name="connsiteY2" fmla="*/ 2117361 h 3707035"/>
                <a:gd name="connsiteX3" fmla="*/ 77666 w 2203056"/>
                <a:gd name="connsiteY3" fmla="*/ 1510259 h 3707035"/>
                <a:gd name="connsiteX4" fmla="*/ 85161 w 2203056"/>
                <a:gd name="connsiteY4" fmla="*/ 625840 h 3707035"/>
                <a:gd name="connsiteX5" fmla="*/ 360040 w 2203056"/>
                <a:gd name="connsiteY5" fmla="*/ 520886 h 3707035"/>
                <a:gd name="connsiteX6" fmla="*/ 432048 w 2203056"/>
                <a:gd name="connsiteY6" fmla="*/ 952934 h 3707035"/>
                <a:gd name="connsiteX7" fmla="*/ 504056 w 2203056"/>
                <a:gd name="connsiteY7" fmla="*/ 1312974 h 3707035"/>
                <a:gd name="connsiteX8" fmla="*/ 504056 w 2203056"/>
                <a:gd name="connsiteY8" fmla="*/ 376870 h 3707035"/>
                <a:gd name="connsiteX9" fmla="*/ 648072 w 2203056"/>
                <a:gd name="connsiteY9" fmla="*/ 160846 h 3707035"/>
                <a:gd name="connsiteX10" fmla="*/ 812183 w 2203056"/>
                <a:gd name="connsiteY10" fmla="*/ 371008 h 3707035"/>
                <a:gd name="connsiteX11" fmla="*/ 792088 w 2203056"/>
                <a:gd name="connsiteY11" fmla="*/ 664902 h 3707035"/>
                <a:gd name="connsiteX12" fmla="*/ 887134 w 2203056"/>
                <a:gd name="connsiteY12" fmla="*/ 1225446 h 3707035"/>
                <a:gd name="connsiteX13" fmla="*/ 894629 w 2203056"/>
                <a:gd name="connsiteY13" fmla="*/ 183630 h 3707035"/>
                <a:gd name="connsiteX14" fmla="*/ 1171947 w 2203056"/>
                <a:gd name="connsiteY14" fmla="*/ 123669 h 3707035"/>
                <a:gd name="connsiteX15" fmla="*/ 1224136 w 2203056"/>
                <a:gd name="connsiteY15" fmla="*/ 880926 h 3707035"/>
                <a:gd name="connsiteX16" fmla="*/ 1296144 w 2203056"/>
                <a:gd name="connsiteY16" fmla="*/ 376870 h 3707035"/>
                <a:gd name="connsiteX17" fmla="*/ 1440160 w 2203056"/>
                <a:gd name="connsiteY17" fmla="*/ 232854 h 3707035"/>
                <a:gd name="connsiteX18" fmla="*/ 1584177 w 2203056"/>
                <a:gd name="connsiteY18" fmla="*/ 348522 h 3707035"/>
                <a:gd name="connsiteX19" fmla="*/ 1614157 w 2203056"/>
                <a:gd name="connsiteY19" fmla="*/ 1180476 h 3707035"/>
                <a:gd name="connsiteX20" fmla="*/ 1711593 w 2203056"/>
                <a:gd name="connsiteY20" fmla="*/ 2064895 h 3707035"/>
                <a:gd name="connsiteX21" fmla="*/ 2016224 w 2203056"/>
                <a:gd name="connsiteY21" fmla="*/ 3473213 h 3707035"/>
                <a:gd name="connsiteX22" fmla="*/ 1872208 w 2203056"/>
                <a:gd name="connsiteY22" fmla="*/ 3617230 h 3707035"/>
                <a:gd name="connsiteX23" fmla="*/ 1152128 w 2203056"/>
                <a:gd name="connsiteY23" fmla="*/ 3617230 h 3707035"/>
                <a:gd name="connsiteX24" fmla="*/ 720080 w 2203056"/>
                <a:gd name="connsiteY24" fmla="*/ 3617229 h 3707035"/>
                <a:gd name="connsiteX25" fmla="*/ 0 w 2203056"/>
                <a:gd name="connsiteY25" fmla="*/ 3617230 h 3707035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887133 w 2203056"/>
                <a:gd name="connsiteY13" fmla="*/ 820755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936104 w 2203056"/>
                <a:gd name="connsiteY13" fmla="*/ 801464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936104 w 2203056"/>
                <a:gd name="connsiteY13" fmla="*/ 801464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792088 w 2203056"/>
                <a:gd name="connsiteY11" fmla="*/ 657449 h 3699582"/>
                <a:gd name="connsiteX12" fmla="*/ 887134 w 2203056"/>
                <a:gd name="connsiteY12" fmla="*/ 1217993 h 3699582"/>
                <a:gd name="connsiteX13" fmla="*/ 936104 w 2203056"/>
                <a:gd name="connsiteY13" fmla="*/ 801464 h 3699582"/>
                <a:gd name="connsiteX14" fmla="*/ 894629 w 2203056"/>
                <a:gd name="connsiteY14" fmla="*/ 176177 h 3699582"/>
                <a:gd name="connsiteX15" fmla="*/ 1171947 w 2203056"/>
                <a:gd name="connsiteY15" fmla="*/ 116216 h 3699582"/>
                <a:gd name="connsiteX16" fmla="*/ 1224136 w 2203056"/>
                <a:gd name="connsiteY16" fmla="*/ 873473 h 3699582"/>
                <a:gd name="connsiteX17" fmla="*/ 1296144 w 2203056"/>
                <a:gd name="connsiteY17" fmla="*/ 369417 h 3699582"/>
                <a:gd name="connsiteX18" fmla="*/ 1440160 w 2203056"/>
                <a:gd name="connsiteY18" fmla="*/ 225401 h 3699582"/>
                <a:gd name="connsiteX19" fmla="*/ 1584177 w 2203056"/>
                <a:gd name="connsiteY19" fmla="*/ 341069 h 3699582"/>
                <a:gd name="connsiteX20" fmla="*/ 1614157 w 2203056"/>
                <a:gd name="connsiteY20" fmla="*/ 1173023 h 3699582"/>
                <a:gd name="connsiteX21" fmla="*/ 1711593 w 2203056"/>
                <a:gd name="connsiteY21" fmla="*/ 2057442 h 3699582"/>
                <a:gd name="connsiteX22" fmla="*/ 2016224 w 2203056"/>
                <a:gd name="connsiteY22" fmla="*/ 3465760 h 3699582"/>
                <a:gd name="connsiteX23" fmla="*/ 1872208 w 2203056"/>
                <a:gd name="connsiteY23" fmla="*/ 3609777 h 3699582"/>
                <a:gd name="connsiteX24" fmla="*/ 1152128 w 2203056"/>
                <a:gd name="connsiteY24" fmla="*/ 3609777 h 3699582"/>
                <a:gd name="connsiteX25" fmla="*/ 720080 w 2203056"/>
                <a:gd name="connsiteY25" fmla="*/ 3609776 h 3699582"/>
                <a:gd name="connsiteX26" fmla="*/ 0 w 2203056"/>
                <a:gd name="connsiteY26" fmla="*/ 3609777 h 3699582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894629 w 2203056"/>
                <a:gd name="connsiteY14" fmla="*/ 185684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894629 w 2203056"/>
                <a:gd name="connsiteY14" fmla="*/ 185684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666956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792088 w 2203056"/>
                <a:gd name="connsiteY11" fmla="*/ 594948 h 3709089"/>
                <a:gd name="connsiteX12" fmla="*/ 887134 w 2203056"/>
                <a:gd name="connsiteY12" fmla="*/ 1227500 h 3709089"/>
                <a:gd name="connsiteX13" fmla="*/ 936104 w 2203056"/>
                <a:gd name="connsiteY13" fmla="*/ 522939 h 3709089"/>
                <a:gd name="connsiteX14" fmla="*/ 936104 w 2203056"/>
                <a:gd name="connsiteY14" fmla="*/ 162900 h 3709089"/>
                <a:gd name="connsiteX15" fmla="*/ 1171947 w 2203056"/>
                <a:gd name="connsiteY15" fmla="*/ 125723 h 3709089"/>
                <a:gd name="connsiteX16" fmla="*/ 1224136 w 2203056"/>
                <a:gd name="connsiteY16" fmla="*/ 882980 h 3709089"/>
                <a:gd name="connsiteX17" fmla="*/ 1296144 w 2203056"/>
                <a:gd name="connsiteY17" fmla="*/ 378924 h 3709089"/>
                <a:gd name="connsiteX18" fmla="*/ 1440160 w 2203056"/>
                <a:gd name="connsiteY18" fmla="*/ 234908 h 3709089"/>
                <a:gd name="connsiteX19" fmla="*/ 1584177 w 2203056"/>
                <a:gd name="connsiteY19" fmla="*/ 350576 h 3709089"/>
                <a:gd name="connsiteX20" fmla="*/ 1614157 w 2203056"/>
                <a:gd name="connsiteY20" fmla="*/ 1182530 h 3709089"/>
                <a:gd name="connsiteX21" fmla="*/ 1711593 w 2203056"/>
                <a:gd name="connsiteY21" fmla="*/ 2066949 h 3709089"/>
                <a:gd name="connsiteX22" fmla="*/ 2016224 w 2203056"/>
                <a:gd name="connsiteY22" fmla="*/ 3475267 h 3709089"/>
                <a:gd name="connsiteX23" fmla="*/ 1872208 w 2203056"/>
                <a:gd name="connsiteY23" fmla="*/ 3619284 h 3709089"/>
                <a:gd name="connsiteX24" fmla="*/ 1152128 w 2203056"/>
                <a:gd name="connsiteY24" fmla="*/ 3619284 h 3709089"/>
                <a:gd name="connsiteX25" fmla="*/ 720080 w 2203056"/>
                <a:gd name="connsiteY25" fmla="*/ 3619283 h 3709089"/>
                <a:gd name="connsiteX26" fmla="*/ 0 w 2203056"/>
                <a:gd name="connsiteY26" fmla="*/ 3619284 h 3709089"/>
                <a:gd name="connsiteX0" fmla="*/ 0 w 2203056"/>
                <a:gd name="connsiteY0" fmla="*/ 3619284 h 3709089"/>
                <a:gd name="connsiteX1" fmla="*/ 122636 w 2203056"/>
                <a:gd name="connsiteY1" fmla="*/ 2913894 h 3709089"/>
                <a:gd name="connsiteX2" fmla="*/ 160111 w 2203056"/>
                <a:gd name="connsiteY2" fmla="*/ 2119415 h 3709089"/>
                <a:gd name="connsiteX3" fmla="*/ 77666 w 2203056"/>
                <a:gd name="connsiteY3" fmla="*/ 1512313 h 3709089"/>
                <a:gd name="connsiteX4" fmla="*/ 85161 w 2203056"/>
                <a:gd name="connsiteY4" fmla="*/ 627894 h 3709089"/>
                <a:gd name="connsiteX5" fmla="*/ 360040 w 2203056"/>
                <a:gd name="connsiteY5" fmla="*/ 522940 h 3709089"/>
                <a:gd name="connsiteX6" fmla="*/ 432048 w 2203056"/>
                <a:gd name="connsiteY6" fmla="*/ 954988 h 3709089"/>
                <a:gd name="connsiteX7" fmla="*/ 504056 w 2203056"/>
                <a:gd name="connsiteY7" fmla="*/ 1315028 h 3709089"/>
                <a:gd name="connsiteX8" fmla="*/ 504056 w 2203056"/>
                <a:gd name="connsiteY8" fmla="*/ 378924 h 3709089"/>
                <a:gd name="connsiteX9" fmla="*/ 648072 w 2203056"/>
                <a:gd name="connsiteY9" fmla="*/ 162900 h 3709089"/>
                <a:gd name="connsiteX10" fmla="*/ 812183 w 2203056"/>
                <a:gd name="connsiteY10" fmla="*/ 373062 h 3709089"/>
                <a:gd name="connsiteX11" fmla="*/ 887134 w 2203056"/>
                <a:gd name="connsiteY11" fmla="*/ 1227500 h 3709089"/>
                <a:gd name="connsiteX12" fmla="*/ 936104 w 2203056"/>
                <a:gd name="connsiteY12" fmla="*/ 522939 h 3709089"/>
                <a:gd name="connsiteX13" fmla="*/ 936104 w 2203056"/>
                <a:gd name="connsiteY13" fmla="*/ 162900 h 3709089"/>
                <a:gd name="connsiteX14" fmla="*/ 1171947 w 2203056"/>
                <a:gd name="connsiteY14" fmla="*/ 125723 h 3709089"/>
                <a:gd name="connsiteX15" fmla="*/ 1224136 w 2203056"/>
                <a:gd name="connsiteY15" fmla="*/ 882980 h 3709089"/>
                <a:gd name="connsiteX16" fmla="*/ 1296144 w 2203056"/>
                <a:gd name="connsiteY16" fmla="*/ 378924 h 3709089"/>
                <a:gd name="connsiteX17" fmla="*/ 1440160 w 2203056"/>
                <a:gd name="connsiteY17" fmla="*/ 234908 h 3709089"/>
                <a:gd name="connsiteX18" fmla="*/ 1584177 w 2203056"/>
                <a:gd name="connsiteY18" fmla="*/ 350576 h 3709089"/>
                <a:gd name="connsiteX19" fmla="*/ 1614157 w 2203056"/>
                <a:gd name="connsiteY19" fmla="*/ 1182530 h 3709089"/>
                <a:gd name="connsiteX20" fmla="*/ 1711593 w 2203056"/>
                <a:gd name="connsiteY20" fmla="*/ 2066949 h 3709089"/>
                <a:gd name="connsiteX21" fmla="*/ 2016224 w 2203056"/>
                <a:gd name="connsiteY21" fmla="*/ 3475267 h 3709089"/>
                <a:gd name="connsiteX22" fmla="*/ 1872208 w 2203056"/>
                <a:gd name="connsiteY22" fmla="*/ 3619284 h 3709089"/>
                <a:gd name="connsiteX23" fmla="*/ 1152128 w 2203056"/>
                <a:gd name="connsiteY23" fmla="*/ 3619284 h 3709089"/>
                <a:gd name="connsiteX24" fmla="*/ 720080 w 2203056"/>
                <a:gd name="connsiteY24" fmla="*/ 3619283 h 3709089"/>
                <a:gd name="connsiteX25" fmla="*/ 0 w 2203056"/>
                <a:gd name="connsiteY25" fmla="*/ 3619284 h 3709089"/>
                <a:gd name="connsiteX0" fmla="*/ 0 w 2203056"/>
                <a:gd name="connsiteY0" fmla="*/ 3625576 h 3715381"/>
                <a:gd name="connsiteX1" fmla="*/ 122636 w 2203056"/>
                <a:gd name="connsiteY1" fmla="*/ 2920186 h 3715381"/>
                <a:gd name="connsiteX2" fmla="*/ 160111 w 2203056"/>
                <a:gd name="connsiteY2" fmla="*/ 2125707 h 3715381"/>
                <a:gd name="connsiteX3" fmla="*/ 77666 w 2203056"/>
                <a:gd name="connsiteY3" fmla="*/ 1518605 h 3715381"/>
                <a:gd name="connsiteX4" fmla="*/ 85161 w 2203056"/>
                <a:gd name="connsiteY4" fmla="*/ 634186 h 3715381"/>
                <a:gd name="connsiteX5" fmla="*/ 360040 w 2203056"/>
                <a:gd name="connsiteY5" fmla="*/ 529232 h 3715381"/>
                <a:gd name="connsiteX6" fmla="*/ 432048 w 2203056"/>
                <a:gd name="connsiteY6" fmla="*/ 961280 h 3715381"/>
                <a:gd name="connsiteX7" fmla="*/ 504056 w 2203056"/>
                <a:gd name="connsiteY7" fmla="*/ 1321320 h 3715381"/>
                <a:gd name="connsiteX8" fmla="*/ 504056 w 2203056"/>
                <a:gd name="connsiteY8" fmla="*/ 385216 h 3715381"/>
                <a:gd name="connsiteX9" fmla="*/ 648072 w 2203056"/>
                <a:gd name="connsiteY9" fmla="*/ 169192 h 3715381"/>
                <a:gd name="connsiteX10" fmla="*/ 812183 w 2203056"/>
                <a:gd name="connsiteY10" fmla="*/ 379354 h 3715381"/>
                <a:gd name="connsiteX11" fmla="*/ 887134 w 2203056"/>
                <a:gd name="connsiteY11" fmla="*/ 1233792 h 3715381"/>
                <a:gd name="connsiteX12" fmla="*/ 936104 w 2203056"/>
                <a:gd name="connsiteY12" fmla="*/ 529231 h 3715381"/>
                <a:gd name="connsiteX13" fmla="*/ 1080120 w 2203056"/>
                <a:gd name="connsiteY13" fmla="*/ 97184 h 3715381"/>
                <a:gd name="connsiteX14" fmla="*/ 1171947 w 2203056"/>
                <a:gd name="connsiteY14" fmla="*/ 132015 h 3715381"/>
                <a:gd name="connsiteX15" fmla="*/ 1224136 w 2203056"/>
                <a:gd name="connsiteY15" fmla="*/ 889272 h 3715381"/>
                <a:gd name="connsiteX16" fmla="*/ 1296144 w 2203056"/>
                <a:gd name="connsiteY16" fmla="*/ 385216 h 3715381"/>
                <a:gd name="connsiteX17" fmla="*/ 1440160 w 2203056"/>
                <a:gd name="connsiteY17" fmla="*/ 241200 h 3715381"/>
                <a:gd name="connsiteX18" fmla="*/ 1584177 w 2203056"/>
                <a:gd name="connsiteY18" fmla="*/ 356868 h 3715381"/>
                <a:gd name="connsiteX19" fmla="*/ 1614157 w 2203056"/>
                <a:gd name="connsiteY19" fmla="*/ 1188822 h 3715381"/>
                <a:gd name="connsiteX20" fmla="*/ 1711593 w 2203056"/>
                <a:gd name="connsiteY20" fmla="*/ 2073241 h 3715381"/>
                <a:gd name="connsiteX21" fmla="*/ 2016224 w 2203056"/>
                <a:gd name="connsiteY21" fmla="*/ 3481559 h 3715381"/>
                <a:gd name="connsiteX22" fmla="*/ 1872208 w 2203056"/>
                <a:gd name="connsiteY22" fmla="*/ 3625576 h 3715381"/>
                <a:gd name="connsiteX23" fmla="*/ 1152128 w 2203056"/>
                <a:gd name="connsiteY23" fmla="*/ 3625576 h 3715381"/>
                <a:gd name="connsiteX24" fmla="*/ 720080 w 2203056"/>
                <a:gd name="connsiteY24" fmla="*/ 3625575 h 3715381"/>
                <a:gd name="connsiteX25" fmla="*/ 0 w 2203056"/>
                <a:gd name="connsiteY25" fmla="*/ 3625576 h 3715381"/>
                <a:gd name="connsiteX0" fmla="*/ 0 w 2203056"/>
                <a:gd name="connsiteY0" fmla="*/ 3625576 h 3715381"/>
                <a:gd name="connsiteX1" fmla="*/ 122636 w 2203056"/>
                <a:gd name="connsiteY1" fmla="*/ 2920186 h 3715381"/>
                <a:gd name="connsiteX2" fmla="*/ 160111 w 2203056"/>
                <a:gd name="connsiteY2" fmla="*/ 2125707 h 3715381"/>
                <a:gd name="connsiteX3" fmla="*/ 77666 w 2203056"/>
                <a:gd name="connsiteY3" fmla="*/ 1518605 h 3715381"/>
                <a:gd name="connsiteX4" fmla="*/ 85161 w 2203056"/>
                <a:gd name="connsiteY4" fmla="*/ 634186 h 3715381"/>
                <a:gd name="connsiteX5" fmla="*/ 360040 w 2203056"/>
                <a:gd name="connsiteY5" fmla="*/ 529232 h 3715381"/>
                <a:gd name="connsiteX6" fmla="*/ 432048 w 2203056"/>
                <a:gd name="connsiteY6" fmla="*/ 961280 h 3715381"/>
                <a:gd name="connsiteX7" fmla="*/ 504056 w 2203056"/>
                <a:gd name="connsiteY7" fmla="*/ 1321320 h 3715381"/>
                <a:gd name="connsiteX8" fmla="*/ 504056 w 2203056"/>
                <a:gd name="connsiteY8" fmla="*/ 385216 h 3715381"/>
                <a:gd name="connsiteX9" fmla="*/ 648072 w 2203056"/>
                <a:gd name="connsiteY9" fmla="*/ 169192 h 3715381"/>
                <a:gd name="connsiteX10" fmla="*/ 812183 w 2203056"/>
                <a:gd name="connsiteY10" fmla="*/ 379354 h 3715381"/>
                <a:gd name="connsiteX11" fmla="*/ 887134 w 2203056"/>
                <a:gd name="connsiteY11" fmla="*/ 1233792 h 3715381"/>
                <a:gd name="connsiteX12" fmla="*/ 936104 w 2203056"/>
                <a:gd name="connsiteY12" fmla="*/ 529231 h 3715381"/>
                <a:gd name="connsiteX13" fmla="*/ 947094 w 2203056"/>
                <a:gd name="connsiteY13" fmla="*/ 191977 h 3715381"/>
                <a:gd name="connsiteX14" fmla="*/ 1080120 w 2203056"/>
                <a:gd name="connsiteY14" fmla="*/ 97184 h 3715381"/>
                <a:gd name="connsiteX15" fmla="*/ 1171947 w 2203056"/>
                <a:gd name="connsiteY15" fmla="*/ 132015 h 3715381"/>
                <a:gd name="connsiteX16" fmla="*/ 1224136 w 2203056"/>
                <a:gd name="connsiteY16" fmla="*/ 889272 h 3715381"/>
                <a:gd name="connsiteX17" fmla="*/ 1296144 w 2203056"/>
                <a:gd name="connsiteY17" fmla="*/ 385216 h 3715381"/>
                <a:gd name="connsiteX18" fmla="*/ 1440160 w 2203056"/>
                <a:gd name="connsiteY18" fmla="*/ 241200 h 3715381"/>
                <a:gd name="connsiteX19" fmla="*/ 1584177 w 2203056"/>
                <a:gd name="connsiteY19" fmla="*/ 356868 h 3715381"/>
                <a:gd name="connsiteX20" fmla="*/ 1614157 w 2203056"/>
                <a:gd name="connsiteY20" fmla="*/ 1188822 h 3715381"/>
                <a:gd name="connsiteX21" fmla="*/ 1711593 w 2203056"/>
                <a:gd name="connsiteY21" fmla="*/ 2073241 h 3715381"/>
                <a:gd name="connsiteX22" fmla="*/ 2016224 w 2203056"/>
                <a:gd name="connsiteY22" fmla="*/ 3481559 h 3715381"/>
                <a:gd name="connsiteX23" fmla="*/ 1872208 w 2203056"/>
                <a:gd name="connsiteY23" fmla="*/ 3625576 h 3715381"/>
                <a:gd name="connsiteX24" fmla="*/ 1152128 w 2203056"/>
                <a:gd name="connsiteY24" fmla="*/ 3625576 h 3715381"/>
                <a:gd name="connsiteX25" fmla="*/ 720080 w 2203056"/>
                <a:gd name="connsiteY25" fmla="*/ 3625575 h 3715381"/>
                <a:gd name="connsiteX26" fmla="*/ 0 w 2203056"/>
                <a:gd name="connsiteY26" fmla="*/ 3625576 h 3715381"/>
                <a:gd name="connsiteX0" fmla="*/ 0 w 2203056"/>
                <a:gd name="connsiteY0" fmla="*/ 3609777 h 3699582"/>
                <a:gd name="connsiteX1" fmla="*/ 122636 w 2203056"/>
                <a:gd name="connsiteY1" fmla="*/ 2904387 h 3699582"/>
                <a:gd name="connsiteX2" fmla="*/ 160111 w 2203056"/>
                <a:gd name="connsiteY2" fmla="*/ 2109908 h 3699582"/>
                <a:gd name="connsiteX3" fmla="*/ 77666 w 2203056"/>
                <a:gd name="connsiteY3" fmla="*/ 1502806 h 3699582"/>
                <a:gd name="connsiteX4" fmla="*/ 85161 w 2203056"/>
                <a:gd name="connsiteY4" fmla="*/ 618387 h 3699582"/>
                <a:gd name="connsiteX5" fmla="*/ 360040 w 2203056"/>
                <a:gd name="connsiteY5" fmla="*/ 513433 h 3699582"/>
                <a:gd name="connsiteX6" fmla="*/ 432048 w 2203056"/>
                <a:gd name="connsiteY6" fmla="*/ 945481 h 3699582"/>
                <a:gd name="connsiteX7" fmla="*/ 504056 w 2203056"/>
                <a:gd name="connsiteY7" fmla="*/ 1305521 h 3699582"/>
                <a:gd name="connsiteX8" fmla="*/ 504056 w 2203056"/>
                <a:gd name="connsiteY8" fmla="*/ 369417 h 3699582"/>
                <a:gd name="connsiteX9" fmla="*/ 648072 w 2203056"/>
                <a:gd name="connsiteY9" fmla="*/ 153393 h 3699582"/>
                <a:gd name="connsiteX10" fmla="*/ 812183 w 2203056"/>
                <a:gd name="connsiteY10" fmla="*/ 363555 h 3699582"/>
                <a:gd name="connsiteX11" fmla="*/ 887134 w 2203056"/>
                <a:gd name="connsiteY11" fmla="*/ 1217993 h 3699582"/>
                <a:gd name="connsiteX12" fmla="*/ 936104 w 2203056"/>
                <a:gd name="connsiteY12" fmla="*/ 513432 h 3699582"/>
                <a:gd name="connsiteX13" fmla="*/ 947094 w 2203056"/>
                <a:gd name="connsiteY13" fmla="*/ 176178 h 3699582"/>
                <a:gd name="connsiteX14" fmla="*/ 1171947 w 2203056"/>
                <a:gd name="connsiteY14" fmla="*/ 116216 h 3699582"/>
                <a:gd name="connsiteX15" fmla="*/ 1224136 w 2203056"/>
                <a:gd name="connsiteY15" fmla="*/ 873473 h 3699582"/>
                <a:gd name="connsiteX16" fmla="*/ 1296144 w 2203056"/>
                <a:gd name="connsiteY16" fmla="*/ 369417 h 3699582"/>
                <a:gd name="connsiteX17" fmla="*/ 1440160 w 2203056"/>
                <a:gd name="connsiteY17" fmla="*/ 225401 h 3699582"/>
                <a:gd name="connsiteX18" fmla="*/ 1584177 w 2203056"/>
                <a:gd name="connsiteY18" fmla="*/ 341069 h 3699582"/>
                <a:gd name="connsiteX19" fmla="*/ 1614157 w 2203056"/>
                <a:gd name="connsiteY19" fmla="*/ 1173023 h 3699582"/>
                <a:gd name="connsiteX20" fmla="*/ 1711593 w 2203056"/>
                <a:gd name="connsiteY20" fmla="*/ 2057442 h 3699582"/>
                <a:gd name="connsiteX21" fmla="*/ 2016224 w 2203056"/>
                <a:gd name="connsiteY21" fmla="*/ 3465760 h 3699582"/>
                <a:gd name="connsiteX22" fmla="*/ 1872208 w 2203056"/>
                <a:gd name="connsiteY22" fmla="*/ 3609777 h 3699582"/>
                <a:gd name="connsiteX23" fmla="*/ 1152128 w 2203056"/>
                <a:gd name="connsiteY23" fmla="*/ 3609777 h 3699582"/>
                <a:gd name="connsiteX24" fmla="*/ 720080 w 2203056"/>
                <a:gd name="connsiteY24" fmla="*/ 3609776 h 3699582"/>
                <a:gd name="connsiteX25" fmla="*/ 0 w 2203056"/>
                <a:gd name="connsiteY25" fmla="*/ 3609777 h 3699582"/>
                <a:gd name="connsiteX0" fmla="*/ 0 w 2203056"/>
                <a:gd name="connsiteY0" fmla="*/ 3572601 h 3662406"/>
                <a:gd name="connsiteX1" fmla="*/ 122636 w 2203056"/>
                <a:gd name="connsiteY1" fmla="*/ 2867211 h 3662406"/>
                <a:gd name="connsiteX2" fmla="*/ 160111 w 2203056"/>
                <a:gd name="connsiteY2" fmla="*/ 2072732 h 3662406"/>
                <a:gd name="connsiteX3" fmla="*/ 77666 w 2203056"/>
                <a:gd name="connsiteY3" fmla="*/ 1465630 h 3662406"/>
                <a:gd name="connsiteX4" fmla="*/ 85161 w 2203056"/>
                <a:gd name="connsiteY4" fmla="*/ 581211 h 3662406"/>
                <a:gd name="connsiteX5" fmla="*/ 360040 w 2203056"/>
                <a:gd name="connsiteY5" fmla="*/ 476257 h 3662406"/>
                <a:gd name="connsiteX6" fmla="*/ 432048 w 2203056"/>
                <a:gd name="connsiteY6" fmla="*/ 908305 h 3662406"/>
                <a:gd name="connsiteX7" fmla="*/ 504056 w 2203056"/>
                <a:gd name="connsiteY7" fmla="*/ 1268345 h 3662406"/>
                <a:gd name="connsiteX8" fmla="*/ 504056 w 2203056"/>
                <a:gd name="connsiteY8" fmla="*/ 332241 h 3662406"/>
                <a:gd name="connsiteX9" fmla="*/ 648072 w 2203056"/>
                <a:gd name="connsiteY9" fmla="*/ 116217 h 3662406"/>
                <a:gd name="connsiteX10" fmla="*/ 812183 w 2203056"/>
                <a:gd name="connsiteY10" fmla="*/ 326379 h 3662406"/>
                <a:gd name="connsiteX11" fmla="*/ 887134 w 2203056"/>
                <a:gd name="connsiteY11" fmla="*/ 1180817 h 3662406"/>
                <a:gd name="connsiteX12" fmla="*/ 936104 w 2203056"/>
                <a:gd name="connsiteY12" fmla="*/ 476256 h 3662406"/>
                <a:gd name="connsiteX13" fmla="*/ 947094 w 2203056"/>
                <a:gd name="connsiteY13" fmla="*/ 139002 h 3662406"/>
                <a:gd name="connsiteX14" fmla="*/ 1152128 w 2203056"/>
                <a:gd name="connsiteY14" fmla="*/ 116216 h 3662406"/>
                <a:gd name="connsiteX15" fmla="*/ 1224136 w 2203056"/>
                <a:gd name="connsiteY15" fmla="*/ 836297 h 3662406"/>
                <a:gd name="connsiteX16" fmla="*/ 1296144 w 2203056"/>
                <a:gd name="connsiteY16" fmla="*/ 332241 h 3662406"/>
                <a:gd name="connsiteX17" fmla="*/ 1440160 w 2203056"/>
                <a:gd name="connsiteY17" fmla="*/ 188225 h 3662406"/>
                <a:gd name="connsiteX18" fmla="*/ 1584177 w 2203056"/>
                <a:gd name="connsiteY18" fmla="*/ 303893 h 3662406"/>
                <a:gd name="connsiteX19" fmla="*/ 1614157 w 2203056"/>
                <a:gd name="connsiteY19" fmla="*/ 1135847 h 3662406"/>
                <a:gd name="connsiteX20" fmla="*/ 1711593 w 2203056"/>
                <a:gd name="connsiteY20" fmla="*/ 2020266 h 3662406"/>
                <a:gd name="connsiteX21" fmla="*/ 2016224 w 2203056"/>
                <a:gd name="connsiteY21" fmla="*/ 3428584 h 3662406"/>
                <a:gd name="connsiteX22" fmla="*/ 1872208 w 2203056"/>
                <a:gd name="connsiteY22" fmla="*/ 3572601 h 3662406"/>
                <a:gd name="connsiteX23" fmla="*/ 1152128 w 2203056"/>
                <a:gd name="connsiteY23" fmla="*/ 3572601 h 3662406"/>
                <a:gd name="connsiteX24" fmla="*/ 720080 w 2203056"/>
                <a:gd name="connsiteY24" fmla="*/ 3572600 h 3662406"/>
                <a:gd name="connsiteX25" fmla="*/ 0 w 2203056"/>
                <a:gd name="connsiteY25" fmla="*/ 3572601 h 3662406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3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3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3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576398 h 3666203"/>
                <a:gd name="connsiteX1" fmla="*/ 122636 w 2203056"/>
                <a:gd name="connsiteY1" fmla="*/ 2871008 h 3666203"/>
                <a:gd name="connsiteX2" fmla="*/ 160111 w 2203056"/>
                <a:gd name="connsiteY2" fmla="*/ 2076529 h 3666203"/>
                <a:gd name="connsiteX3" fmla="*/ 77666 w 2203056"/>
                <a:gd name="connsiteY3" fmla="*/ 1469427 h 3666203"/>
                <a:gd name="connsiteX4" fmla="*/ 85161 w 2203056"/>
                <a:gd name="connsiteY4" fmla="*/ 585008 h 3666203"/>
                <a:gd name="connsiteX5" fmla="*/ 360040 w 2203056"/>
                <a:gd name="connsiteY5" fmla="*/ 480054 h 3666203"/>
                <a:gd name="connsiteX6" fmla="*/ 432048 w 2203056"/>
                <a:gd name="connsiteY6" fmla="*/ 912102 h 3666203"/>
                <a:gd name="connsiteX7" fmla="*/ 504056 w 2203056"/>
                <a:gd name="connsiteY7" fmla="*/ 1272142 h 3666203"/>
                <a:gd name="connsiteX8" fmla="*/ 504056 w 2203056"/>
                <a:gd name="connsiteY8" fmla="*/ 336038 h 3666203"/>
                <a:gd name="connsiteX9" fmla="*/ 648072 w 2203056"/>
                <a:gd name="connsiteY9" fmla="*/ 120014 h 3666203"/>
                <a:gd name="connsiteX10" fmla="*/ 812183 w 2203056"/>
                <a:gd name="connsiteY10" fmla="*/ 330176 h 3666203"/>
                <a:gd name="connsiteX11" fmla="*/ 887134 w 2203056"/>
                <a:gd name="connsiteY11" fmla="*/ 1184614 h 3666203"/>
                <a:gd name="connsiteX12" fmla="*/ 936104 w 2203056"/>
                <a:gd name="connsiteY12" fmla="*/ 480054 h 3666203"/>
                <a:gd name="connsiteX13" fmla="*/ 936104 w 2203056"/>
                <a:gd name="connsiteY13" fmla="*/ 120013 h 3666203"/>
                <a:gd name="connsiteX14" fmla="*/ 1152128 w 2203056"/>
                <a:gd name="connsiteY14" fmla="*/ 120013 h 3666203"/>
                <a:gd name="connsiteX15" fmla="*/ 1224136 w 2203056"/>
                <a:gd name="connsiteY15" fmla="*/ 840094 h 3666203"/>
                <a:gd name="connsiteX16" fmla="*/ 1296144 w 2203056"/>
                <a:gd name="connsiteY16" fmla="*/ 336038 h 3666203"/>
                <a:gd name="connsiteX17" fmla="*/ 1440160 w 2203056"/>
                <a:gd name="connsiteY17" fmla="*/ 192022 h 3666203"/>
                <a:gd name="connsiteX18" fmla="*/ 1584177 w 2203056"/>
                <a:gd name="connsiteY18" fmla="*/ 307690 h 3666203"/>
                <a:gd name="connsiteX19" fmla="*/ 1614157 w 2203056"/>
                <a:gd name="connsiteY19" fmla="*/ 1139644 h 3666203"/>
                <a:gd name="connsiteX20" fmla="*/ 1711593 w 2203056"/>
                <a:gd name="connsiteY20" fmla="*/ 2024063 h 3666203"/>
                <a:gd name="connsiteX21" fmla="*/ 2016224 w 2203056"/>
                <a:gd name="connsiteY21" fmla="*/ 3432381 h 3666203"/>
                <a:gd name="connsiteX22" fmla="*/ 1872208 w 2203056"/>
                <a:gd name="connsiteY22" fmla="*/ 3576398 h 3666203"/>
                <a:gd name="connsiteX23" fmla="*/ 1152128 w 2203056"/>
                <a:gd name="connsiteY23" fmla="*/ 3576398 h 3666203"/>
                <a:gd name="connsiteX24" fmla="*/ 720080 w 2203056"/>
                <a:gd name="connsiteY24" fmla="*/ 3576397 h 3666203"/>
                <a:gd name="connsiteX25" fmla="*/ 0 w 2203056"/>
                <a:gd name="connsiteY25" fmla="*/ 3576398 h 366620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897514 h 3723623"/>
                <a:gd name="connsiteX15" fmla="*/ 1296144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296144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93458 h 3723623"/>
                <a:gd name="connsiteX16" fmla="*/ 1440160 w 2203056"/>
                <a:gd name="connsiteY16" fmla="*/ 249442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440160 w 2203056"/>
                <a:gd name="connsiteY15" fmla="*/ 249442 h 3723623"/>
                <a:gd name="connsiteX16" fmla="*/ 1584177 w 2203056"/>
                <a:gd name="connsiteY16" fmla="*/ 365110 h 3723623"/>
                <a:gd name="connsiteX17" fmla="*/ 1614157 w 2203056"/>
                <a:gd name="connsiteY17" fmla="*/ 1197064 h 3723623"/>
                <a:gd name="connsiteX18" fmla="*/ 1711593 w 2203056"/>
                <a:gd name="connsiteY18" fmla="*/ 2081483 h 3723623"/>
                <a:gd name="connsiteX19" fmla="*/ 2016224 w 2203056"/>
                <a:gd name="connsiteY19" fmla="*/ 3489801 h 3723623"/>
                <a:gd name="connsiteX20" fmla="*/ 1872208 w 2203056"/>
                <a:gd name="connsiteY20" fmla="*/ 3633818 h 3723623"/>
                <a:gd name="connsiteX21" fmla="*/ 1152128 w 2203056"/>
                <a:gd name="connsiteY21" fmla="*/ 3633818 h 3723623"/>
                <a:gd name="connsiteX22" fmla="*/ 720080 w 2203056"/>
                <a:gd name="connsiteY22" fmla="*/ 3633817 h 3723623"/>
                <a:gd name="connsiteX23" fmla="*/ 0 w 2203056"/>
                <a:gd name="connsiteY23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329562 h 3723623"/>
                <a:gd name="connsiteX8" fmla="*/ 504056 w 2203056"/>
                <a:gd name="connsiteY8" fmla="*/ 393458 h 3723623"/>
                <a:gd name="connsiteX9" fmla="*/ 648072 w 2203056"/>
                <a:gd name="connsiteY9" fmla="*/ 177434 h 3723623"/>
                <a:gd name="connsiteX10" fmla="*/ 812183 w 2203056"/>
                <a:gd name="connsiteY10" fmla="*/ 387596 h 3723623"/>
                <a:gd name="connsiteX11" fmla="*/ 887134 w 2203056"/>
                <a:gd name="connsiteY11" fmla="*/ 1242034 h 3723623"/>
                <a:gd name="connsiteX12" fmla="*/ 936104 w 2203056"/>
                <a:gd name="connsiteY12" fmla="*/ 177433 h 3723623"/>
                <a:gd name="connsiteX13" fmla="*/ 1152128 w 2203056"/>
                <a:gd name="connsiteY13" fmla="*/ 177433 h 3723623"/>
                <a:gd name="connsiteX14" fmla="*/ 1224136 w 2203056"/>
                <a:gd name="connsiteY14" fmla="*/ 969522 h 3723623"/>
                <a:gd name="connsiteX15" fmla="*/ 1368152 w 2203056"/>
                <a:gd name="connsiteY15" fmla="*/ 321450 h 3723623"/>
                <a:gd name="connsiteX16" fmla="*/ 1584177 w 2203056"/>
                <a:gd name="connsiteY16" fmla="*/ 365110 h 3723623"/>
                <a:gd name="connsiteX17" fmla="*/ 1614157 w 2203056"/>
                <a:gd name="connsiteY17" fmla="*/ 1197064 h 3723623"/>
                <a:gd name="connsiteX18" fmla="*/ 1711593 w 2203056"/>
                <a:gd name="connsiteY18" fmla="*/ 2081483 h 3723623"/>
                <a:gd name="connsiteX19" fmla="*/ 2016224 w 2203056"/>
                <a:gd name="connsiteY19" fmla="*/ 3489801 h 3723623"/>
                <a:gd name="connsiteX20" fmla="*/ 1872208 w 2203056"/>
                <a:gd name="connsiteY20" fmla="*/ 3633818 h 3723623"/>
                <a:gd name="connsiteX21" fmla="*/ 1152128 w 2203056"/>
                <a:gd name="connsiteY21" fmla="*/ 3633818 h 3723623"/>
                <a:gd name="connsiteX22" fmla="*/ 720080 w 2203056"/>
                <a:gd name="connsiteY22" fmla="*/ 3633817 h 3723623"/>
                <a:gd name="connsiteX23" fmla="*/ 0 w 2203056"/>
                <a:gd name="connsiteY23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59914 w 2203056"/>
                <a:gd name="connsiteY7" fmla="*/ 1212055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504056 w 2203056"/>
                <a:gd name="connsiteY7" fmla="*/ 1257554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57153 w 2203056"/>
                <a:gd name="connsiteY12" fmla="*/ 919747 h 3723623"/>
                <a:gd name="connsiteX13" fmla="*/ 887134 w 2203056"/>
                <a:gd name="connsiteY13" fmla="*/ 1242034 h 3723623"/>
                <a:gd name="connsiteX14" fmla="*/ 936104 w 2203056"/>
                <a:gd name="connsiteY14" fmla="*/ 177433 h 3723623"/>
                <a:gd name="connsiteX15" fmla="*/ 1152128 w 2203056"/>
                <a:gd name="connsiteY15" fmla="*/ 177433 h 3723623"/>
                <a:gd name="connsiteX16" fmla="*/ 1224136 w 2203056"/>
                <a:gd name="connsiteY16" fmla="*/ 969522 h 3723623"/>
                <a:gd name="connsiteX17" fmla="*/ 1368152 w 2203056"/>
                <a:gd name="connsiteY17" fmla="*/ 321450 h 3723623"/>
                <a:gd name="connsiteX18" fmla="*/ 1584177 w 2203056"/>
                <a:gd name="connsiteY18" fmla="*/ 365110 h 3723623"/>
                <a:gd name="connsiteX19" fmla="*/ 1614157 w 2203056"/>
                <a:gd name="connsiteY19" fmla="*/ 1197064 h 3723623"/>
                <a:gd name="connsiteX20" fmla="*/ 1711593 w 2203056"/>
                <a:gd name="connsiteY20" fmla="*/ 2081483 h 3723623"/>
                <a:gd name="connsiteX21" fmla="*/ 2016224 w 2203056"/>
                <a:gd name="connsiteY21" fmla="*/ 3489801 h 3723623"/>
                <a:gd name="connsiteX22" fmla="*/ 1872208 w 2203056"/>
                <a:gd name="connsiteY22" fmla="*/ 3633818 h 3723623"/>
                <a:gd name="connsiteX23" fmla="*/ 1152128 w 2203056"/>
                <a:gd name="connsiteY23" fmla="*/ 3633818 h 3723623"/>
                <a:gd name="connsiteX24" fmla="*/ 720080 w 2203056"/>
                <a:gd name="connsiteY24" fmla="*/ 3633817 h 3723623"/>
                <a:gd name="connsiteX25" fmla="*/ 0 w 2203056"/>
                <a:gd name="connsiteY25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792088 w 2203056"/>
                <a:gd name="connsiteY12" fmla="*/ 897514 h 3723623"/>
                <a:gd name="connsiteX13" fmla="*/ 887134 w 2203056"/>
                <a:gd name="connsiteY13" fmla="*/ 1242034 h 3723623"/>
                <a:gd name="connsiteX14" fmla="*/ 936104 w 2203056"/>
                <a:gd name="connsiteY14" fmla="*/ 177433 h 3723623"/>
                <a:gd name="connsiteX15" fmla="*/ 1152128 w 2203056"/>
                <a:gd name="connsiteY15" fmla="*/ 177433 h 3723623"/>
                <a:gd name="connsiteX16" fmla="*/ 1224136 w 2203056"/>
                <a:gd name="connsiteY16" fmla="*/ 969522 h 3723623"/>
                <a:gd name="connsiteX17" fmla="*/ 1368152 w 2203056"/>
                <a:gd name="connsiteY17" fmla="*/ 321450 h 3723623"/>
                <a:gd name="connsiteX18" fmla="*/ 1584177 w 2203056"/>
                <a:gd name="connsiteY18" fmla="*/ 365110 h 3723623"/>
                <a:gd name="connsiteX19" fmla="*/ 1614157 w 2203056"/>
                <a:gd name="connsiteY19" fmla="*/ 1197064 h 3723623"/>
                <a:gd name="connsiteX20" fmla="*/ 1711593 w 2203056"/>
                <a:gd name="connsiteY20" fmla="*/ 2081483 h 3723623"/>
                <a:gd name="connsiteX21" fmla="*/ 2016224 w 2203056"/>
                <a:gd name="connsiteY21" fmla="*/ 3489801 h 3723623"/>
                <a:gd name="connsiteX22" fmla="*/ 1872208 w 2203056"/>
                <a:gd name="connsiteY22" fmla="*/ 3633818 h 3723623"/>
                <a:gd name="connsiteX23" fmla="*/ 1152128 w 2203056"/>
                <a:gd name="connsiteY23" fmla="*/ 3633818 h 3723623"/>
                <a:gd name="connsiteX24" fmla="*/ 720080 w 2203056"/>
                <a:gd name="connsiteY24" fmla="*/ 3633817 h 3723623"/>
                <a:gd name="connsiteX25" fmla="*/ 0 w 2203056"/>
                <a:gd name="connsiteY25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792088 w 2203056"/>
                <a:gd name="connsiteY12" fmla="*/ 897514 h 3723623"/>
                <a:gd name="connsiteX13" fmla="*/ 887134 w 2203056"/>
                <a:gd name="connsiteY13" fmla="*/ 1242034 h 3723623"/>
                <a:gd name="connsiteX14" fmla="*/ 936104 w 2203056"/>
                <a:gd name="connsiteY14" fmla="*/ 177433 h 3723623"/>
                <a:gd name="connsiteX15" fmla="*/ 1152128 w 2203056"/>
                <a:gd name="connsiteY15" fmla="*/ 177433 h 3723623"/>
                <a:gd name="connsiteX16" fmla="*/ 1224136 w 2203056"/>
                <a:gd name="connsiteY16" fmla="*/ 969522 h 3723623"/>
                <a:gd name="connsiteX17" fmla="*/ 1368152 w 2203056"/>
                <a:gd name="connsiteY17" fmla="*/ 321450 h 3723623"/>
                <a:gd name="connsiteX18" fmla="*/ 1584177 w 2203056"/>
                <a:gd name="connsiteY18" fmla="*/ 365110 h 3723623"/>
                <a:gd name="connsiteX19" fmla="*/ 1614157 w 2203056"/>
                <a:gd name="connsiteY19" fmla="*/ 1197064 h 3723623"/>
                <a:gd name="connsiteX20" fmla="*/ 1711593 w 2203056"/>
                <a:gd name="connsiteY20" fmla="*/ 2081483 h 3723623"/>
                <a:gd name="connsiteX21" fmla="*/ 2016224 w 2203056"/>
                <a:gd name="connsiteY21" fmla="*/ 3489801 h 3723623"/>
                <a:gd name="connsiteX22" fmla="*/ 1872208 w 2203056"/>
                <a:gd name="connsiteY22" fmla="*/ 3633818 h 3723623"/>
                <a:gd name="connsiteX23" fmla="*/ 1152128 w 2203056"/>
                <a:gd name="connsiteY23" fmla="*/ 3633818 h 3723623"/>
                <a:gd name="connsiteX24" fmla="*/ 720080 w 2203056"/>
                <a:gd name="connsiteY24" fmla="*/ 3633817 h 3723623"/>
                <a:gd name="connsiteX25" fmla="*/ 0 w 2203056"/>
                <a:gd name="connsiteY25" fmla="*/ 3633818 h 3723623"/>
                <a:gd name="connsiteX0" fmla="*/ 0 w 2203056"/>
                <a:gd name="connsiteY0" fmla="*/ 3633818 h 3723623"/>
                <a:gd name="connsiteX1" fmla="*/ 122636 w 2203056"/>
                <a:gd name="connsiteY1" fmla="*/ 2928428 h 3723623"/>
                <a:gd name="connsiteX2" fmla="*/ 160111 w 2203056"/>
                <a:gd name="connsiteY2" fmla="*/ 2133949 h 3723623"/>
                <a:gd name="connsiteX3" fmla="*/ 77666 w 2203056"/>
                <a:gd name="connsiteY3" fmla="*/ 1526847 h 3723623"/>
                <a:gd name="connsiteX4" fmla="*/ 85161 w 2203056"/>
                <a:gd name="connsiteY4" fmla="*/ 642428 h 3723623"/>
                <a:gd name="connsiteX5" fmla="*/ 360040 w 2203056"/>
                <a:gd name="connsiteY5" fmla="*/ 537474 h 3723623"/>
                <a:gd name="connsiteX6" fmla="*/ 432048 w 2203056"/>
                <a:gd name="connsiteY6" fmla="*/ 969522 h 3723623"/>
                <a:gd name="connsiteX7" fmla="*/ 432048 w 2203056"/>
                <a:gd name="connsiteY7" fmla="*/ 1185546 h 3723623"/>
                <a:gd name="connsiteX8" fmla="*/ 504056 w 2203056"/>
                <a:gd name="connsiteY8" fmla="*/ 1329562 h 3723623"/>
                <a:gd name="connsiteX9" fmla="*/ 504056 w 2203056"/>
                <a:gd name="connsiteY9" fmla="*/ 393458 h 3723623"/>
                <a:gd name="connsiteX10" fmla="*/ 648072 w 2203056"/>
                <a:gd name="connsiteY10" fmla="*/ 177434 h 3723623"/>
                <a:gd name="connsiteX11" fmla="*/ 812183 w 2203056"/>
                <a:gd name="connsiteY11" fmla="*/ 387596 h 3723623"/>
                <a:gd name="connsiteX12" fmla="*/ 887134 w 2203056"/>
                <a:gd name="connsiteY12" fmla="*/ 1242034 h 3723623"/>
                <a:gd name="connsiteX13" fmla="*/ 936104 w 2203056"/>
                <a:gd name="connsiteY13" fmla="*/ 177433 h 3723623"/>
                <a:gd name="connsiteX14" fmla="*/ 1152128 w 2203056"/>
                <a:gd name="connsiteY14" fmla="*/ 177433 h 3723623"/>
                <a:gd name="connsiteX15" fmla="*/ 1224136 w 2203056"/>
                <a:gd name="connsiteY15" fmla="*/ 969522 h 3723623"/>
                <a:gd name="connsiteX16" fmla="*/ 1368152 w 2203056"/>
                <a:gd name="connsiteY16" fmla="*/ 321450 h 3723623"/>
                <a:gd name="connsiteX17" fmla="*/ 1584177 w 2203056"/>
                <a:gd name="connsiteY17" fmla="*/ 365110 h 3723623"/>
                <a:gd name="connsiteX18" fmla="*/ 1614157 w 2203056"/>
                <a:gd name="connsiteY18" fmla="*/ 1197064 h 3723623"/>
                <a:gd name="connsiteX19" fmla="*/ 1711593 w 2203056"/>
                <a:gd name="connsiteY19" fmla="*/ 2081483 h 3723623"/>
                <a:gd name="connsiteX20" fmla="*/ 2016224 w 2203056"/>
                <a:gd name="connsiteY20" fmla="*/ 3489801 h 3723623"/>
                <a:gd name="connsiteX21" fmla="*/ 1872208 w 2203056"/>
                <a:gd name="connsiteY21" fmla="*/ 3633818 h 3723623"/>
                <a:gd name="connsiteX22" fmla="*/ 1152128 w 2203056"/>
                <a:gd name="connsiteY22" fmla="*/ 3633818 h 3723623"/>
                <a:gd name="connsiteX23" fmla="*/ 720080 w 2203056"/>
                <a:gd name="connsiteY23" fmla="*/ 3633817 h 3723623"/>
                <a:gd name="connsiteX24" fmla="*/ 0 w 2203056"/>
                <a:gd name="connsiteY24" fmla="*/ 3633818 h 3723623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6405 h 3726210"/>
                <a:gd name="connsiteX1" fmla="*/ 122636 w 2203056"/>
                <a:gd name="connsiteY1" fmla="*/ 2931015 h 3726210"/>
                <a:gd name="connsiteX2" fmla="*/ 160111 w 2203056"/>
                <a:gd name="connsiteY2" fmla="*/ 2136536 h 3726210"/>
                <a:gd name="connsiteX3" fmla="*/ 77666 w 2203056"/>
                <a:gd name="connsiteY3" fmla="*/ 1529434 h 3726210"/>
                <a:gd name="connsiteX4" fmla="*/ 85161 w 2203056"/>
                <a:gd name="connsiteY4" fmla="*/ 645015 h 3726210"/>
                <a:gd name="connsiteX5" fmla="*/ 360040 w 2203056"/>
                <a:gd name="connsiteY5" fmla="*/ 540061 h 3726210"/>
                <a:gd name="connsiteX6" fmla="*/ 432048 w 2203056"/>
                <a:gd name="connsiteY6" fmla="*/ 972109 h 3726210"/>
                <a:gd name="connsiteX7" fmla="*/ 432048 w 2203056"/>
                <a:gd name="connsiteY7" fmla="*/ 1188133 h 3726210"/>
                <a:gd name="connsiteX8" fmla="*/ 504056 w 2203056"/>
                <a:gd name="connsiteY8" fmla="*/ 1332149 h 3726210"/>
                <a:gd name="connsiteX9" fmla="*/ 504056 w 2203056"/>
                <a:gd name="connsiteY9" fmla="*/ 396045 h 3726210"/>
                <a:gd name="connsiteX10" fmla="*/ 648072 w 2203056"/>
                <a:gd name="connsiteY10" fmla="*/ 180021 h 3726210"/>
                <a:gd name="connsiteX11" fmla="*/ 812183 w 2203056"/>
                <a:gd name="connsiteY11" fmla="*/ 390183 h 3726210"/>
                <a:gd name="connsiteX12" fmla="*/ 864096 w 2203056"/>
                <a:gd name="connsiteY12" fmla="*/ 1260141 h 3726210"/>
                <a:gd name="connsiteX13" fmla="*/ 936104 w 2203056"/>
                <a:gd name="connsiteY13" fmla="*/ 180020 h 3726210"/>
                <a:gd name="connsiteX14" fmla="*/ 1152128 w 2203056"/>
                <a:gd name="connsiteY14" fmla="*/ 180020 h 3726210"/>
                <a:gd name="connsiteX15" fmla="*/ 1224136 w 2203056"/>
                <a:gd name="connsiteY15" fmla="*/ 972109 h 3726210"/>
                <a:gd name="connsiteX16" fmla="*/ 1368152 w 2203056"/>
                <a:gd name="connsiteY16" fmla="*/ 324037 h 3726210"/>
                <a:gd name="connsiteX17" fmla="*/ 1584177 w 2203056"/>
                <a:gd name="connsiteY17" fmla="*/ 367697 h 3726210"/>
                <a:gd name="connsiteX18" fmla="*/ 1614157 w 2203056"/>
                <a:gd name="connsiteY18" fmla="*/ 1199651 h 3726210"/>
                <a:gd name="connsiteX19" fmla="*/ 1711593 w 2203056"/>
                <a:gd name="connsiteY19" fmla="*/ 2084070 h 3726210"/>
                <a:gd name="connsiteX20" fmla="*/ 2016224 w 2203056"/>
                <a:gd name="connsiteY20" fmla="*/ 3492388 h 3726210"/>
                <a:gd name="connsiteX21" fmla="*/ 1872208 w 2203056"/>
                <a:gd name="connsiteY21" fmla="*/ 3636405 h 3726210"/>
                <a:gd name="connsiteX22" fmla="*/ 1152128 w 2203056"/>
                <a:gd name="connsiteY22" fmla="*/ 3636405 h 3726210"/>
                <a:gd name="connsiteX23" fmla="*/ 720080 w 2203056"/>
                <a:gd name="connsiteY23" fmla="*/ 3636404 h 3726210"/>
                <a:gd name="connsiteX24" fmla="*/ 0 w 2203056"/>
                <a:gd name="connsiteY24" fmla="*/ 3636405 h 3726210"/>
                <a:gd name="connsiteX0" fmla="*/ 0 w 2203056"/>
                <a:gd name="connsiteY0" fmla="*/ 3631320 h 3721125"/>
                <a:gd name="connsiteX1" fmla="*/ 122636 w 2203056"/>
                <a:gd name="connsiteY1" fmla="*/ 2925930 h 3721125"/>
                <a:gd name="connsiteX2" fmla="*/ 160111 w 2203056"/>
                <a:gd name="connsiteY2" fmla="*/ 2131451 h 3721125"/>
                <a:gd name="connsiteX3" fmla="*/ 77666 w 2203056"/>
                <a:gd name="connsiteY3" fmla="*/ 1524349 h 3721125"/>
                <a:gd name="connsiteX4" fmla="*/ 85161 w 2203056"/>
                <a:gd name="connsiteY4" fmla="*/ 639930 h 3721125"/>
                <a:gd name="connsiteX5" fmla="*/ 360040 w 2203056"/>
                <a:gd name="connsiteY5" fmla="*/ 534976 h 3721125"/>
                <a:gd name="connsiteX6" fmla="*/ 432048 w 2203056"/>
                <a:gd name="connsiteY6" fmla="*/ 967024 h 3721125"/>
                <a:gd name="connsiteX7" fmla="*/ 432048 w 2203056"/>
                <a:gd name="connsiteY7" fmla="*/ 1183048 h 3721125"/>
                <a:gd name="connsiteX8" fmla="*/ 504056 w 2203056"/>
                <a:gd name="connsiteY8" fmla="*/ 1327064 h 3721125"/>
                <a:gd name="connsiteX9" fmla="*/ 504056 w 2203056"/>
                <a:gd name="connsiteY9" fmla="*/ 390960 h 3721125"/>
                <a:gd name="connsiteX10" fmla="*/ 648072 w 2203056"/>
                <a:gd name="connsiteY10" fmla="*/ 174936 h 3721125"/>
                <a:gd name="connsiteX11" fmla="*/ 812183 w 2203056"/>
                <a:gd name="connsiteY11" fmla="*/ 385098 h 3721125"/>
                <a:gd name="connsiteX12" fmla="*/ 864096 w 2203056"/>
                <a:gd name="connsiteY12" fmla="*/ 1255056 h 3721125"/>
                <a:gd name="connsiteX13" fmla="*/ 879638 w 2203056"/>
                <a:gd name="connsiteY13" fmla="*/ 1224547 h 3721125"/>
                <a:gd name="connsiteX14" fmla="*/ 936104 w 2203056"/>
                <a:gd name="connsiteY14" fmla="*/ 174935 h 3721125"/>
                <a:gd name="connsiteX15" fmla="*/ 1152128 w 2203056"/>
                <a:gd name="connsiteY15" fmla="*/ 174935 h 3721125"/>
                <a:gd name="connsiteX16" fmla="*/ 1224136 w 2203056"/>
                <a:gd name="connsiteY16" fmla="*/ 967024 h 3721125"/>
                <a:gd name="connsiteX17" fmla="*/ 1368152 w 2203056"/>
                <a:gd name="connsiteY17" fmla="*/ 318952 h 3721125"/>
                <a:gd name="connsiteX18" fmla="*/ 1584177 w 2203056"/>
                <a:gd name="connsiteY18" fmla="*/ 362612 h 3721125"/>
                <a:gd name="connsiteX19" fmla="*/ 1614157 w 2203056"/>
                <a:gd name="connsiteY19" fmla="*/ 1194566 h 3721125"/>
                <a:gd name="connsiteX20" fmla="*/ 1711593 w 2203056"/>
                <a:gd name="connsiteY20" fmla="*/ 2078985 h 3721125"/>
                <a:gd name="connsiteX21" fmla="*/ 2016224 w 2203056"/>
                <a:gd name="connsiteY21" fmla="*/ 3487303 h 3721125"/>
                <a:gd name="connsiteX22" fmla="*/ 1872208 w 2203056"/>
                <a:gd name="connsiteY22" fmla="*/ 3631320 h 3721125"/>
                <a:gd name="connsiteX23" fmla="*/ 1152128 w 2203056"/>
                <a:gd name="connsiteY23" fmla="*/ 3631320 h 3721125"/>
                <a:gd name="connsiteX24" fmla="*/ 720080 w 2203056"/>
                <a:gd name="connsiteY24" fmla="*/ 3631319 h 3721125"/>
                <a:gd name="connsiteX25" fmla="*/ 0 w 2203056"/>
                <a:gd name="connsiteY25" fmla="*/ 3631320 h 3721125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960108 h 3714209"/>
                <a:gd name="connsiteX7" fmla="*/ 432048 w 2203056"/>
                <a:gd name="connsiteY7" fmla="*/ 1176132 h 3714209"/>
                <a:gd name="connsiteX8" fmla="*/ 504056 w 2203056"/>
                <a:gd name="connsiteY8" fmla="*/ 1320148 h 3714209"/>
                <a:gd name="connsiteX9" fmla="*/ 504056 w 2203056"/>
                <a:gd name="connsiteY9" fmla="*/ 384044 h 3714209"/>
                <a:gd name="connsiteX10" fmla="*/ 648072 w 2203056"/>
                <a:gd name="connsiteY10" fmla="*/ 168020 h 3714209"/>
                <a:gd name="connsiteX11" fmla="*/ 812183 w 2203056"/>
                <a:gd name="connsiteY11" fmla="*/ 378182 h 3714209"/>
                <a:gd name="connsiteX12" fmla="*/ 864096 w 2203056"/>
                <a:gd name="connsiteY12" fmla="*/ 1248140 h 3714209"/>
                <a:gd name="connsiteX13" fmla="*/ 1008112 w 2203056"/>
                <a:gd name="connsiteY13" fmla="*/ 1176132 h 3714209"/>
                <a:gd name="connsiteX14" fmla="*/ 936104 w 2203056"/>
                <a:gd name="connsiteY14" fmla="*/ 168019 h 3714209"/>
                <a:gd name="connsiteX15" fmla="*/ 1152128 w 2203056"/>
                <a:gd name="connsiteY15" fmla="*/ 168019 h 3714209"/>
                <a:gd name="connsiteX16" fmla="*/ 1224136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960108 h 3714209"/>
                <a:gd name="connsiteX7" fmla="*/ 432048 w 2203056"/>
                <a:gd name="connsiteY7" fmla="*/ 1176132 h 3714209"/>
                <a:gd name="connsiteX8" fmla="*/ 504056 w 2203056"/>
                <a:gd name="connsiteY8" fmla="*/ 1320148 h 3714209"/>
                <a:gd name="connsiteX9" fmla="*/ 504056 w 2203056"/>
                <a:gd name="connsiteY9" fmla="*/ 384044 h 3714209"/>
                <a:gd name="connsiteX10" fmla="*/ 648072 w 2203056"/>
                <a:gd name="connsiteY10" fmla="*/ 168020 h 3714209"/>
                <a:gd name="connsiteX11" fmla="*/ 812183 w 2203056"/>
                <a:gd name="connsiteY11" fmla="*/ 378182 h 3714209"/>
                <a:gd name="connsiteX12" fmla="*/ 864096 w 2203056"/>
                <a:gd name="connsiteY12" fmla="*/ 1248140 h 3714209"/>
                <a:gd name="connsiteX13" fmla="*/ 936104 w 2203056"/>
                <a:gd name="connsiteY13" fmla="*/ 1176132 h 3714209"/>
                <a:gd name="connsiteX14" fmla="*/ 936104 w 2203056"/>
                <a:gd name="connsiteY14" fmla="*/ 168019 h 3714209"/>
                <a:gd name="connsiteX15" fmla="*/ 1152128 w 2203056"/>
                <a:gd name="connsiteY15" fmla="*/ 168019 h 3714209"/>
                <a:gd name="connsiteX16" fmla="*/ 1224136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960108 h 3714209"/>
                <a:gd name="connsiteX7" fmla="*/ 432048 w 2203056"/>
                <a:gd name="connsiteY7" fmla="*/ 1248140 h 3714209"/>
                <a:gd name="connsiteX8" fmla="*/ 504056 w 2203056"/>
                <a:gd name="connsiteY8" fmla="*/ 1320148 h 3714209"/>
                <a:gd name="connsiteX9" fmla="*/ 504056 w 2203056"/>
                <a:gd name="connsiteY9" fmla="*/ 384044 h 3714209"/>
                <a:gd name="connsiteX10" fmla="*/ 648072 w 2203056"/>
                <a:gd name="connsiteY10" fmla="*/ 168020 h 3714209"/>
                <a:gd name="connsiteX11" fmla="*/ 812183 w 2203056"/>
                <a:gd name="connsiteY11" fmla="*/ 378182 h 3714209"/>
                <a:gd name="connsiteX12" fmla="*/ 864096 w 2203056"/>
                <a:gd name="connsiteY12" fmla="*/ 1248140 h 3714209"/>
                <a:gd name="connsiteX13" fmla="*/ 936104 w 2203056"/>
                <a:gd name="connsiteY13" fmla="*/ 1176132 h 3714209"/>
                <a:gd name="connsiteX14" fmla="*/ 936104 w 2203056"/>
                <a:gd name="connsiteY14" fmla="*/ 168019 h 3714209"/>
                <a:gd name="connsiteX15" fmla="*/ 1152128 w 2203056"/>
                <a:gd name="connsiteY15" fmla="*/ 168019 h 3714209"/>
                <a:gd name="connsiteX16" fmla="*/ 1224136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248140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248140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368152 w 2203056"/>
                <a:gd name="connsiteY16" fmla="*/ 312036 h 3714209"/>
                <a:gd name="connsiteX17" fmla="*/ 1584177 w 2203056"/>
                <a:gd name="connsiteY17" fmla="*/ 355696 h 3714209"/>
                <a:gd name="connsiteX18" fmla="*/ 1614157 w 2203056"/>
                <a:gd name="connsiteY18" fmla="*/ 1187650 h 3714209"/>
                <a:gd name="connsiteX19" fmla="*/ 1711593 w 2203056"/>
                <a:gd name="connsiteY19" fmla="*/ 2072069 h 3714209"/>
                <a:gd name="connsiteX20" fmla="*/ 2016224 w 2203056"/>
                <a:gd name="connsiteY20" fmla="*/ 3480387 h 3714209"/>
                <a:gd name="connsiteX21" fmla="*/ 1872208 w 2203056"/>
                <a:gd name="connsiteY21" fmla="*/ 3624404 h 3714209"/>
                <a:gd name="connsiteX22" fmla="*/ 1152128 w 2203056"/>
                <a:gd name="connsiteY22" fmla="*/ 3624404 h 3714209"/>
                <a:gd name="connsiteX23" fmla="*/ 720080 w 2203056"/>
                <a:gd name="connsiteY23" fmla="*/ 3624403 h 3714209"/>
                <a:gd name="connsiteX24" fmla="*/ 0 w 2203056"/>
                <a:gd name="connsiteY24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248140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368152 w 2203056"/>
                <a:gd name="connsiteY16" fmla="*/ 312036 h 3714209"/>
                <a:gd name="connsiteX17" fmla="*/ 1584177 w 2203056"/>
                <a:gd name="connsiteY17" fmla="*/ 355696 h 3714209"/>
                <a:gd name="connsiteX18" fmla="*/ 1614157 w 2203056"/>
                <a:gd name="connsiteY18" fmla="*/ 1187650 h 3714209"/>
                <a:gd name="connsiteX19" fmla="*/ 1711593 w 2203056"/>
                <a:gd name="connsiteY19" fmla="*/ 2072069 h 3714209"/>
                <a:gd name="connsiteX20" fmla="*/ 2016224 w 2203056"/>
                <a:gd name="connsiteY20" fmla="*/ 3480387 h 3714209"/>
                <a:gd name="connsiteX21" fmla="*/ 1872208 w 2203056"/>
                <a:gd name="connsiteY21" fmla="*/ 3624404 h 3714209"/>
                <a:gd name="connsiteX22" fmla="*/ 1152128 w 2203056"/>
                <a:gd name="connsiteY22" fmla="*/ 3624404 h 3714209"/>
                <a:gd name="connsiteX23" fmla="*/ 720080 w 2203056"/>
                <a:gd name="connsiteY23" fmla="*/ 3624403 h 3714209"/>
                <a:gd name="connsiteX24" fmla="*/ 0 w 2203056"/>
                <a:gd name="connsiteY24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368152 w 2203056"/>
                <a:gd name="connsiteY16" fmla="*/ 312036 h 3714209"/>
                <a:gd name="connsiteX17" fmla="*/ 1584177 w 2203056"/>
                <a:gd name="connsiteY17" fmla="*/ 355696 h 3714209"/>
                <a:gd name="connsiteX18" fmla="*/ 1614157 w 2203056"/>
                <a:gd name="connsiteY18" fmla="*/ 1187650 h 3714209"/>
                <a:gd name="connsiteX19" fmla="*/ 1711593 w 2203056"/>
                <a:gd name="connsiteY19" fmla="*/ 2072069 h 3714209"/>
                <a:gd name="connsiteX20" fmla="*/ 2016224 w 2203056"/>
                <a:gd name="connsiteY20" fmla="*/ 3480387 h 3714209"/>
                <a:gd name="connsiteX21" fmla="*/ 1872208 w 2203056"/>
                <a:gd name="connsiteY21" fmla="*/ 3624404 h 3714209"/>
                <a:gd name="connsiteX22" fmla="*/ 1152128 w 2203056"/>
                <a:gd name="connsiteY22" fmla="*/ 3624404 h 3714209"/>
                <a:gd name="connsiteX23" fmla="*/ 720080 w 2203056"/>
                <a:gd name="connsiteY23" fmla="*/ 3624403 h 3714209"/>
                <a:gd name="connsiteX24" fmla="*/ 0 w 2203056"/>
                <a:gd name="connsiteY24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224412 w 2203056"/>
                <a:gd name="connsiteY16" fmla="*/ 940313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960108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1032116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203056"/>
                <a:gd name="connsiteY0" fmla="*/ 3624404 h 3714209"/>
                <a:gd name="connsiteX1" fmla="*/ 122636 w 2203056"/>
                <a:gd name="connsiteY1" fmla="*/ 2919014 h 3714209"/>
                <a:gd name="connsiteX2" fmla="*/ 160111 w 2203056"/>
                <a:gd name="connsiteY2" fmla="*/ 2124535 h 3714209"/>
                <a:gd name="connsiteX3" fmla="*/ 77666 w 2203056"/>
                <a:gd name="connsiteY3" fmla="*/ 1517433 h 3714209"/>
                <a:gd name="connsiteX4" fmla="*/ 85161 w 2203056"/>
                <a:gd name="connsiteY4" fmla="*/ 633014 h 3714209"/>
                <a:gd name="connsiteX5" fmla="*/ 360040 w 2203056"/>
                <a:gd name="connsiteY5" fmla="*/ 528060 h 3714209"/>
                <a:gd name="connsiteX6" fmla="*/ 432048 w 2203056"/>
                <a:gd name="connsiteY6" fmla="*/ 1320148 h 3714209"/>
                <a:gd name="connsiteX7" fmla="*/ 504056 w 2203056"/>
                <a:gd name="connsiteY7" fmla="*/ 1320148 h 3714209"/>
                <a:gd name="connsiteX8" fmla="*/ 504056 w 2203056"/>
                <a:gd name="connsiteY8" fmla="*/ 384044 h 3714209"/>
                <a:gd name="connsiteX9" fmla="*/ 648072 w 2203056"/>
                <a:gd name="connsiteY9" fmla="*/ 168020 h 3714209"/>
                <a:gd name="connsiteX10" fmla="*/ 812183 w 2203056"/>
                <a:gd name="connsiteY10" fmla="*/ 378182 h 3714209"/>
                <a:gd name="connsiteX11" fmla="*/ 864096 w 2203056"/>
                <a:gd name="connsiteY11" fmla="*/ 1176132 h 3714209"/>
                <a:gd name="connsiteX12" fmla="*/ 936104 w 2203056"/>
                <a:gd name="connsiteY12" fmla="*/ 1176132 h 3714209"/>
                <a:gd name="connsiteX13" fmla="*/ 936104 w 2203056"/>
                <a:gd name="connsiteY13" fmla="*/ 168019 h 3714209"/>
                <a:gd name="connsiteX14" fmla="*/ 1152128 w 2203056"/>
                <a:gd name="connsiteY14" fmla="*/ 168019 h 3714209"/>
                <a:gd name="connsiteX15" fmla="*/ 1224136 w 2203056"/>
                <a:gd name="connsiteY15" fmla="*/ 1032116 h 3714209"/>
                <a:gd name="connsiteX16" fmla="*/ 1296144 w 2203056"/>
                <a:gd name="connsiteY16" fmla="*/ 960108 h 3714209"/>
                <a:gd name="connsiteX17" fmla="*/ 1368152 w 2203056"/>
                <a:gd name="connsiteY17" fmla="*/ 312036 h 3714209"/>
                <a:gd name="connsiteX18" fmla="*/ 1584177 w 2203056"/>
                <a:gd name="connsiteY18" fmla="*/ 355696 h 3714209"/>
                <a:gd name="connsiteX19" fmla="*/ 1614157 w 2203056"/>
                <a:gd name="connsiteY19" fmla="*/ 1187650 h 3714209"/>
                <a:gd name="connsiteX20" fmla="*/ 1711593 w 2203056"/>
                <a:gd name="connsiteY20" fmla="*/ 2072069 h 3714209"/>
                <a:gd name="connsiteX21" fmla="*/ 2016224 w 2203056"/>
                <a:gd name="connsiteY21" fmla="*/ 3480387 h 3714209"/>
                <a:gd name="connsiteX22" fmla="*/ 1872208 w 2203056"/>
                <a:gd name="connsiteY22" fmla="*/ 3624404 h 3714209"/>
                <a:gd name="connsiteX23" fmla="*/ 1152128 w 2203056"/>
                <a:gd name="connsiteY23" fmla="*/ 3624404 h 3714209"/>
                <a:gd name="connsiteX24" fmla="*/ 720080 w 2203056"/>
                <a:gd name="connsiteY24" fmla="*/ 3624403 h 3714209"/>
                <a:gd name="connsiteX25" fmla="*/ 0 w 2203056"/>
                <a:gd name="connsiteY25" fmla="*/ 3624404 h 3714209"/>
                <a:gd name="connsiteX0" fmla="*/ 0 w 2117845"/>
                <a:gd name="connsiteY0" fmla="*/ 3624404 h 3733971"/>
                <a:gd name="connsiteX1" fmla="*/ 122636 w 2117845"/>
                <a:gd name="connsiteY1" fmla="*/ 2919014 h 3733971"/>
                <a:gd name="connsiteX2" fmla="*/ 160111 w 2117845"/>
                <a:gd name="connsiteY2" fmla="*/ 2124535 h 3733971"/>
                <a:gd name="connsiteX3" fmla="*/ 77666 w 2117845"/>
                <a:gd name="connsiteY3" fmla="*/ 1517433 h 3733971"/>
                <a:gd name="connsiteX4" fmla="*/ 85161 w 2117845"/>
                <a:gd name="connsiteY4" fmla="*/ 633014 h 3733971"/>
                <a:gd name="connsiteX5" fmla="*/ 360040 w 2117845"/>
                <a:gd name="connsiteY5" fmla="*/ 528060 h 3733971"/>
                <a:gd name="connsiteX6" fmla="*/ 432048 w 2117845"/>
                <a:gd name="connsiteY6" fmla="*/ 1320148 h 3733971"/>
                <a:gd name="connsiteX7" fmla="*/ 504056 w 2117845"/>
                <a:gd name="connsiteY7" fmla="*/ 1320148 h 3733971"/>
                <a:gd name="connsiteX8" fmla="*/ 504056 w 2117845"/>
                <a:gd name="connsiteY8" fmla="*/ 384044 h 3733971"/>
                <a:gd name="connsiteX9" fmla="*/ 648072 w 2117845"/>
                <a:gd name="connsiteY9" fmla="*/ 168020 h 3733971"/>
                <a:gd name="connsiteX10" fmla="*/ 812183 w 2117845"/>
                <a:gd name="connsiteY10" fmla="*/ 378182 h 3733971"/>
                <a:gd name="connsiteX11" fmla="*/ 864096 w 2117845"/>
                <a:gd name="connsiteY11" fmla="*/ 1176132 h 3733971"/>
                <a:gd name="connsiteX12" fmla="*/ 936104 w 2117845"/>
                <a:gd name="connsiteY12" fmla="*/ 1176132 h 3733971"/>
                <a:gd name="connsiteX13" fmla="*/ 936104 w 2117845"/>
                <a:gd name="connsiteY13" fmla="*/ 168019 h 3733971"/>
                <a:gd name="connsiteX14" fmla="*/ 1152128 w 2117845"/>
                <a:gd name="connsiteY14" fmla="*/ 168019 h 3733971"/>
                <a:gd name="connsiteX15" fmla="*/ 1224136 w 2117845"/>
                <a:gd name="connsiteY15" fmla="*/ 1032116 h 3733971"/>
                <a:gd name="connsiteX16" fmla="*/ 1296144 w 2117845"/>
                <a:gd name="connsiteY16" fmla="*/ 960108 h 3733971"/>
                <a:gd name="connsiteX17" fmla="*/ 1368152 w 2117845"/>
                <a:gd name="connsiteY17" fmla="*/ 312036 h 3733971"/>
                <a:gd name="connsiteX18" fmla="*/ 1584177 w 2117845"/>
                <a:gd name="connsiteY18" fmla="*/ 355696 h 3733971"/>
                <a:gd name="connsiteX19" fmla="*/ 1614157 w 2117845"/>
                <a:gd name="connsiteY19" fmla="*/ 1187650 h 3733971"/>
                <a:gd name="connsiteX20" fmla="*/ 1711593 w 2117845"/>
                <a:gd name="connsiteY20" fmla="*/ 2072069 h 3733971"/>
                <a:gd name="connsiteX21" fmla="*/ 2016224 w 2117845"/>
                <a:gd name="connsiteY21" fmla="*/ 3480387 h 3733971"/>
                <a:gd name="connsiteX22" fmla="*/ 2093842 w 2117845"/>
                <a:gd name="connsiteY22" fmla="*/ 3593572 h 3733971"/>
                <a:gd name="connsiteX23" fmla="*/ 1872208 w 2117845"/>
                <a:gd name="connsiteY23" fmla="*/ 3624404 h 3733971"/>
                <a:gd name="connsiteX24" fmla="*/ 1152128 w 2117845"/>
                <a:gd name="connsiteY24" fmla="*/ 3624404 h 3733971"/>
                <a:gd name="connsiteX25" fmla="*/ 720080 w 2117845"/>
                <a:gd name="connsiteY25" fmla="*/ 3624403 h 3733971"/>
                <a:gd name="connsiteX26" fmla="*/ 0 w 2117845"/>
                <a:gd name="connsiteY26" fmla="*/ 3624404 h 3733971"/>
                <a:gd name="connsiteX0" fmla="*/ 0 w 2112236"/>
                <a:gd name="connsiteY0" fmla="*/ 3624404 h 3727108"/>
                <a:gd name="connsiteX1" fmla="*/ 122636 w 2112236"/>
                <a:gd name="connsiteY1" fmla="*/ 2919014 h 3727108"/>
                <a:gd name="connsiteX2" fmla="*/ 160111 w 2112236"/>
                <a:gd name="connsiteY2" fmla="*/ 2124535 h 3727108"/>
                <a:gd name="connsiteX3" fmla="*/ 77666 w 2112236"/>
                <a:gd name="connsiteY3" fmla="*/ 1517433 h 3727108"/>
                <a:gd name="connsiteX4" fmla="*/ 85161 w 2112236"/>
                <a:gd name="connsiteY4" fmla="*/ 633014 h 3727108"/>
                <a:gd name="connsiteX5" fmla="*/ 360040 w 2112236"/>
                <a:gd name="connsiteY5" fmla="*/ 528060 h 3727108"/>
                <a:gd name="connsiteX6" fmla="*/ 432048 w 2112236"/>
                <a:gd name="connsiteY6" fmla="*/ 1320148 h 3727108"/>
                <a:gd name="connsiteX7" fmla="*/ 504056 w 2112236"/>
                <a:gd name="connsiteY7" fmla="*/ 1320148 h 3727108"/>
                <a:gd name="connsiteX8" fmla="*/ 504056 w 2112236"/>
                <a:gd name="connsiteY8" fmla="*/ 384044 h 3727108"/>
                <a:gd name="connsiteX9" fmla="*/ 648072 w 2112236"/>
                <a:gd name="connsiteY9" fmla="*/ 168020 h 3727108"/>
                <a:gd name="connsiteX10" fmla="*/ 812183 w 2112236"/>
                <a:gd name="connsiteY10" fmla="*/ 378182 h 3727108"/>
                <a:gd name="connsiteX11" fmla="*/ 864096 w 2112236"/>
                <a:gd name="connsiteY11" fmla="*/ 1176132 h 3727108"/>
                <a:gd name="connsiteX12" fmla="*/ 936104 w 2112236"/>
                <a:gd name="connsiteY12" fmla="*/ 1176132 h 3727108"/>
                <a:gd name="connsiteX13" fmla="*/ 936104 w 2112236"/>
                <a:gd name="connsiteY13" fmla="*/ 168019 h 3727108"/>
                <a:gd name="connsiteX14" fmla="*/ 1152128 w 2112236"/>
                <a:gd name="connsiteY14" fmla="*/ 168019 h 3727108"/>
                <a:gd name="connsiteX15" fmla="*/ 1224136 w 2112236"/>
                <a:gd name="connsiteY15" fmla="*/ 1032116 h 3727108"/>
                <a:gd name="connsiteX16" fmla="*/ 1296144 w 2112236"/>
                <a:gd name="connsiteY16" fmla="*/ 960108 h 3727108"/>
                <a:gd name="connsiteX17" fmla="*/ 1368152 w 2112236"/>
                <a:gd name="connsiteY17" fmla="*/ 312036 h 3727108"/>
                <a:gd name="connsiteX18" fmla="*/ 1584177 w 2112236"/>
                <a:gd name="connsiteY18" fmla="*/ 355696 h 3727108"/>
                <a:gd name="connsiteX19" fmla="*/ 1614157 w 2112236"/>
                <a:gd name="connsiteY19" fmla="*/ 1187650 h 3727108"/>
                <a:gd name="connsiteX20" fmla="*/ 1711593 w 2112236"/>
                <a:gd name="connsiteY20" fmla="*/ 2072069 h 3727108"/>
                <a:gd name="connsiteX21" fmla="*/ 2016224 w 2112236"/>
                <a:gd name="connsiteY21" fmla="*/ 3480387 h 3727108"/>
                <a:gd name="connsiteX22" fmla="*/ 2088233 w 2112236"/>
                <a:gd name="connsiteY22" fmla="*/ 3552396 h 3727108"/>
                <a:gd name="connsiteX23" fmla="*/ 1872208 w 2112236"/>
                <a:gd name="connsiteY23" fmla="*/ 3624404 h 3727108"/>
                <a:gd name="connsiteX24" fmla="*/ 1152128 w 2112236"/>
                <a:gd name="connsiteY24" fmla="*/ 3624404 h 3727108"/>
                <a:gd name="connsiteX25" fmla="*/ 720080 w 2112236"/>
                <a:gd name="connsiteY25" fmla="*/ 3624403 h 3727108"/>
                <a:gd name="connsiteX26" fmla="*/ 0 w 2112236"/>
                <a:gd name="connsiteY26" fmla="*/ 3624404 h 3727108"/>
                <a:gd name="connsiteX0" fmla="*/ 0 w 2112236"/>
                <a:gd name="connsiteY0" fmla="*/ 3624404 h 3727108"/>
                <a:gd name="connsiteX1" fmla="*/ 122636 w 2112236"/>
                <a:gd name="connsiteY1" fmla="*/ 2919014 h 3727108"/>
                <a:gd name="connsiteX2" fmla="*/ 160111 w 2112236"/>
                <a:gd name="connsiteY2" fmla="*/ 2124535 h 3727108"/>
                <a:gd name="connsiteX3" fmla="*/ 77666 w 2112236"/>
                <a:gd name="connsiteY3" fmla="*/ 1517433 h 3727108"/>
                <a:gd name="connsiteX4" fmla="*/ 85161 w 2112236"/>
                <a:gd name="connsiteY4" fmla="*/ 633014 h 3727108"/>
                <a:gd name="connsiteX5" fmla="*/ 360040 w 2112236"/>
                <a:gd name="connsiteY5" fmla="*/ 528060 h 3727108"/>
                <a:gd name="connsiteX6" fmla="*/ 432048 w 2112236"/>
                <a:gd name="connsiteY6" fmla="*/ 1320148 h 3727108"/>
                <a:gd name="connsiteX7" fmla="*/ 504056 w 2112236"/>
                <a:gd name="connsiteY7" fmla="*/ 1320148 h 3727108"/>
                <a:gd name="connsiteX8" fmla="*/ 504056 w 2112236"/>
                <a:gd name="connsiteY8" fmla="*/ 384044 h 3727108"/>
                <a:gd name="connsiteX9" fmla="*/ 648072 w 2112236"/>
                <a:gd name="connsiteY9" fmla="*/ 168020 h 3727108"/>
                <a:gd name="connsiteX10" fmla="*/ 812183 w 2112236"/>
                <a:gd name="connsiteY10" fmla="*/ 378182 h 3727108"/>
                <a:gd name="connsiteX11" fmla="*/ 864096 w 2112236"/>
                <a:gd name="connsiteY11" fmla="*/ 1176132 h 3727108"/>
                <a:gd name="connsiteX12" fmla="*/ 936104 w 2112236"/>
                <a:gd name="connsiteY12" fmla="*/ 1176132 h 3727108"/>
                <a:gd name="connsiteX13" fmla="*/ 936104 w 2112236"/>
                <a:gd name="connsiteY13" fmla="*/ 168019 h 3727108"/>
                <a:gd name="connsiteX14" fmla="*/ 1152128 w 2112236"/>
                <a:gd name="connsiteY14" fmla="*/ 168019 h 3727108"/>
                <a:gd name="connsiteX15" fmla="*/ 1224136 w 2112236"/>
                <a:gd name="connsiteY15" fmla="*/ 1032116 h 3727108"/>
                <a:gd name="connsiteX16" fmla="*/ 1296144 w 2112236"/>
                <a:gd name="connsiteY16" fmla="*/ 960108 h 3727108"/>
                <a:gd name="connsiteX17" fmla="*/ 1368152 w 2112236"/>
                <a:gd name="connsiteY17" fmla="*/ 312036 h 3727108"/>
                <a:gd name="connsiteX18" fmla="*/ 1584177 w 2112236"/>
                <a:gd name="connsiteY18" fmla="*/ 355696 h 3727108"/>
                <a:gd name="connsiteX19" fmla="*/ 1614157 w 2112236"/>
                <a:gd name="connsiteY19" fmla="*/ 1187650 h 3727108"/>
                <a:gd name="connsiteX20" fmla="*/ 1711593 w 2112236"/>
                <a:gd name="connsiteY20" fmla="*/ 2072069 h 3727108"/>
                <a:gd name="connsiteX21" fmla="*/ 2016224 w 2112236"/>
                <a:gd name="connsiteY21" fmla="*/ 3480387 h 3727108"/>
                <a:gd name="connsiteX22" fmla="*/ 2088233 w 2112236"/>
                <a:gd name="connsiteY22" fmla="*/ 3552396 h 3727108"/>
                <a:gd name="connsiteX23" fmla="*/ 1872208 w 2112236"/>
                <a:gd name="connsiteY23" fmla="*/ 3624404 h 3727108"/>
                <a:gd name="connsiteX24" fmla="*/ 1152128 w 2112236"/>
                <a:gd name="connsiteY24" fmla="*/ 3624404 h 3727108"/>
                <a:gd name="connsiteX25" fmla="*/ 720080 w 2112236"/>
                <a:gd name="connsiteY25" fmla="*/ 3624403 h 3727108"/>
                <a:gd name="connsiteX26" fmla="*/ 0 w 2112236"/>
                <a:gd name="connsiteY26" fmla="*/ 3624404 h 3727108"/>
                <a:gd name="connsiteX0" fmla="*/ 0 w 2066996"/>
                <a:gd name="connsiteY0" fmla="*/ 3624404 h 3727108"/>
                <a:gd name="connsiteX1" fmla="*/ 122636 w 2066996"/>
                <a:gd name="connsiteY1" fmla="*/ 2919014 h 3727108"/>
                <a:gd name="connsiteX2" fmla="*/ 160111 w 2066996"/>
                <a:gd name="connsiteY2" fmla="*/ 2124535 h 3727108"/>
                <a:gd name="connsiteX3" fmla="*/ 77666 w 2066996"/>
                <a:gd name="connsiteY3" fmla="*/ 1517433 h 3727108"/>
                <a:gd name="connsiteX4" fmla="*/ 85161 w 2066996"/>
                <a:gd name="connsiteY4" fmla="*/ 633014 h 3727108"/>
                <a:gd name="connsiteX5" fmla="*/ 360040 w 2066996"/>
                <a:gd name="connsiteY5" fmla="*/ 528060 h 3727108"/>
                <a:gd name="connsiteX6" fmla="*/ 432048 w 2066996"/>
                <a:gd name="connsiteY6" fmla="*/ 1320148 h 3727108"/>
                <a:gd name="connsiteX7" fmla="*/ 504056 w 2066996"/>
                <a:gd name="connsiteY7" fmla="*/ 1320148 h 3727108"/>
                <a:gd name="connsiteX8" fmla="*/ 504056 w 2066996"/>
                <a:gd name="connsiteY8" fmla="*/ 384044 h 3727108"/>
                <a:gd name="connsiteX9" fmla="*/ 648072 w 2066996"/>
                <a:gd name="connsiteY9" fmla="*/ 168020 h 3727108"/>
                <a:gd name="connsiteX10" fmla="*/ 812183 w 2066996"/>
                <a:gd name="connsiteY10" fmla="*/ 378182 h 3727108"/>
                <a:gd name="connsiteX11" fmla="*/ 864096 w 2066996"/>
                <a:gd name="connsiteY11" fmla="*/ 1176132 h 3727108"/>
                <a:gd name="connsiteX12" fmla="*/ 936104 w 2066996"/>
                <a:gd name="connsiteY12" fmla="*/ 1176132 h 3727108"/>
                <a:gd name="connsiteX13" fmla="*/ 936104 w 2066996"/>
                <a:gd name="connsiteY13" fmla="*/ 168019 h 3727108"/>
                <a:gd name="connsiteX14" fmla="*/ 1152128 w 2066996"/>
                <a:gd name="connsiteY14" fmla="*/ 168019 h 3727108"/>
                <a:gd name="connsiteX15" fmla="*/ 1224136 w 2066996"/>
                <a:gd name="connsiteY15" fmla="*/ 1032116 h 3727108"/>
                <a:gd name="connsiteX16" fmla="*/ 1296144 w 2066996"/>
                <a:gd name="connsiteY16" fmla="*/ 960108 h 3727108"/>
                <a:gd name="connsiteX17" fmla="*/ 1368152 w 2066996"/>
                <a:gd name="connsiteY17" fmla="*/ 312036 h 3727108"/>
                <a:gd name="connsiteX18" fmla="*/ 1584177 w 2066996"/>
                <a:gd name="connsiteY18" fmla="*/ 355696 h 3727108"/>
                <a:gd name="connsiteX19" fmla="*/ 1614157 w 2066996"/>
                <a:gd name="connsiteY19" fmla="*/ 1187650 h 3727108"/>
                <a:gd name="connsiteX20" fmla="*/ 1711593 w 2066996"/>
                <a:gd name="connsiteY20" fmla="*/ 2072069 h 3727108"/>
                <a:gd name="connsiteX21" fmla="*/ 2016224 w 2066996"/>
                <a:gd name="connsiteY21" fmla="*/ 3480387 h 3727108"/>
                <a:gd name="connsiteX22" fmla="*/ 2016225 w 2066996"/>
                <a:gd name="connsiteY22" fmla="*/ 3552396 h 3727108"/>
                <a:gd name="connsiteX23" fmla="*/ 1872208 w 2066996"/>
                <a:gd name="connsiteY23" fmla="*/ 3624404 h 3727108"/>
                <a:gd name="connsiteX24" fmla="*/ 1152128 w 2066996"/>
                <a:gd name="connsiteY24" fmla="*/ 3624404 h 3727108"/>
                <a:gd name="connsiteX25" fmla="*/ 720080 w 2066996"/>
                <a:gd name="connsiteY25" fmla="*/ 3624403 h 3727108"/>
                <a:gd name="connsiteX26" fmla="*/ 0 w 2066996"/>
                <a:gd name="connsiteY26" fmla="*/ 3624404 h 3727108"/>
                <a:gd name="connsiteX0" fmla="*/ 0 w 2066996"/>
                <a:gd name="connsiteY0" fmla="*/ 3624404 h 3727108"/>
                <a:gd name="connsiteX1" fmla="*/ 122636 w 2066996"/>
                <a:gd name="connsiteY1" fmla="*/ 2919014 h 3727108"/>
                <a:gd name="connsiteX2" fmla="*/ 160111 w 2066996"/>
                <a:gd name="connsiteY2" fmla="*/ 2124535 h 3727108"/>
                <a:gd name="connsiteX3" fmla="*/ 77666 w 2066996"/>
                <a:gd name="connsiteY3" fmla="*/ 1517433 h 3727108"/>
                <a:gd name="connsiteX4" fmla="*/ 85161 w 2066996"/>
                <a:gd name="connsiteY4" fmla="*/ 633014 h 3727108"/>
                <a:gd name="connsiteX5" fmla="*/ 360040 w 2066996"/>
                <a:gd name="connsiteY5" fmla="*/ 528060 h 3727108"/>
                <a:gd name="connsiteX6" fmla="*/ 432048 w 2066996"/>
                <a:gd name="connsiteY6" fmla="*/ 1320148 h 3727108"/>
                <a:gd name="connsiteX7" fmla="*/ 504056 w 2066996"/>
                <a:gd name="connsiteY7" fmla="*/ 1320148 h 3727108"/>
                <a:gd name="connsiteX8" fmla="*/ 504056 w 2066996"/>
                <a:gd name="connsiteY8" fmla="*/ 384044 h 3727108"/>
                <a:gd name="connsiteX9" fmla="*/ 648072 w 2066996"/>
                <a:gd name="connsiteY9" fmla="*/ 168020 h 3727108"/>
                <a:gd name="connsiteX10" fmla="*/ 812183 w 2066996"/>
                <a:gd name="connsiteY10" fmla="*/ 378182 h 3727108"/>
                <a:gd name="connsiteX11" fmla="*/ 864096 w 2066996"/>
                <a:gd name="connsiteY11" fmla="*/ 1176132 h 3727108"/>
                <a:gd name="connsiteX12" fmla="*/ 936104 w 2066996"/>
                <a:gd name="connsiteY12" fmla="*/ 1176132 h 3727108"/>
                <a:gd name="connsiteX13" fmla="*/ 936104 w 2066996"/>
                <a:gd name="connsiteY13" fmla="*/ 168019 h 3727108"/>
                <a:gd name="connsiteX14" fmla="*/ 1152128 w 2066996"/>
                <a:gd name="connsiteY14" fmla="*/ 168019 h 3727108"/>
                <a:gd name="connsiteX15" fmla="*/ 1224136 w 2066996"/>
                <a:gd name="connsiteY15" fmla="*/ 1032116 h 3727108"/>
                <a:gd name="connsiteX16" fmla="*/ 1296144 w 2066996"/>
                <a:gd name="connsiteY16" fmla="*/ 960108 h 3727108"/>
                <a:gd name="connsiteX17" fmla="*/ 1368152 w 2066996"/>
                <a:gd name="connsiteY17" fmla="*/ 312036 h 3727108"/>
                <a:gd name="connsiteX18" fmla="*/ 1584177 w 2066996"/>
                <a:gd name="connsiteY18" fmla="*/ 355696 h 3727108"/>
                <a:gd name="connsiteX19" fmla="*/ 1614157 w 2066996"/>
                <a:gd name="connsiteY19" fmla="*/ 1187650 h 3727108"/>
                <a:gd name="connsiteX20" fmla="*/ 1711593 w 2066996"/>
                <a:gd name="connsiteY20" fmla="*/ 2072069 h 3727108"/>
                <a:gd name="connsiteX21" fmla="*/ 2016224 w 2066996"/>
                <a:gd name="connsiteY21" fmla="*/ 3480387 h 3727108"/>
                <a:gd name="connsiteX22" fmla="*/ 2016225 w 2066996"/>
                <a:gd name="connsiteY22" fmla="*/ 3552396 h 3727108"/>
                <a:gd name="connsiteX23" fmla="*/ 1872208 w 2066996"/>
                <a:gd name="connsiteY23" fmla="*/ 3624404 h 3727108"/>
                <a:gd name="connsiteX24" fmla="*/ 1152128 w 2066996"/>
                <a:gd name="connsiteY24" fmla="*/ 3624404 h 3727108"/>
                <a:gd name="connsiteX25" fmla="*/ 720080 w 2066996"/>
                <a:gd name="connsiteY25" fmla="*/ 3624403 h 3727108"/>
                <a:gd name="connsiteX26" fmla="*/ 0 w 2066996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77666 w 2090440"/>
                <a:gd name="connsiteY3" fmla="*/ 1517433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77666 w 2090440"/>
                <a:gd name="connsiteY3" fmla="*/ 1517433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77666 w 2090440"/>
                <a:gd name="connsiteY3" fmla="*/ 1517433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8 w 2090440"/>
                <a:gd name="connsiteY14" fmla="*/ 168019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9 w 2090440"/>
                <a:gd name="connsiteY14" fmla="*/ 168020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24404 h 3727108"/>
                <a:gd name="connsiteX1" fmla="*/ 122636 w 2090440"/>
                <a:gd name="connsiteY1" fmla="*/ 2919014 h 3727108"/>
                <a:gd name="connsiteX2" fmla="*/ 160111 w 2090440"/>
                <a:gd name="connsiteY2" fmla="*/ 2124535 h 3727108"/>
                <a:gd name="connsiteX3" fmla="*/ 144017 w 2090440"/>
                <a:gd name="connsiteY3" fmla="*/ 1536172 h 3727108"/>
                <a:gd name="connsiteX4" fmla="*/ 85161 w 2090440"/>
                <a:gd name="connsiteY4" fmla="*/ 633014 h 3727108"/>
                <a:gd name="connsiteX5" fmla="*/ 360040 w 2090440"/>
                <a:gd name="connsiteY5" fmla="*/ 528060 h 3727108"/>
                <a:gd name="connsiteX6" fmla="*/ 432048 w 2090440"/>
                <a:gd name="connsiteY6" fmla="*/ 1320148 h 3727108"/>
                <a:gd name="connsiteX7" fmla="*/ 504056 w 2090440"/>
                <a:gd name="connsiteY7" fmla="*/ 1320148 h 3727108"/>
                <a:gd name="connsiteX8" fmla="*/ 504056 w 2090440"/>
                <a:gd name="connsiteY8" fmla="*/ 384044 h 3727108"/>
                <a:gd name="connsiteX9" fmla="*/ 648072 w 2090440"/>
                <a:gd name="connsiteY9" fmla="*/ 168020 h 3727108"/>
                <a:gd name="connsiteX10" fmla="*/ 812183 w 2090440"/>
                <a:gd name="connsiteY10" fmla="*/ 378182 h 3727108"/>
                <a:gd name="connsiteX11" fmla="*/ 864096 w 2090440"/>
                <a:gd name="connsiteY11" fmla="*/ 1176132 h 3727108"/>
                <a:gd name="connsiteX12" fmla="*/ 936104 w 2090440"/>
                <a:gd name="connsiteY12" fmla="*/ 1176132 h 3727108"/>
                <a:gd name="connsiteX13" fmla="*/ 936104 w 2090440"/>
                <a:gd name="connsiteY13" fmla="*/ 168019 h 3727108"/>
                <a:gd name="connsiteX14" fmla="*/ 1152129 w 2090440"/>
                <a:gd name="connsiteY14" fmla="*/ 168020 h 3727108"/>
                <a:gd name="connsiteX15" fmla="*/ 1224136 w 2090440"/>
                <a:gd name="connsiteY15" fmla="*/ 1032116 h 3727108"/>
                <a:gd name="connsiteX16" fmla="*/ 1296144 w 2090440"/>
                <a:gd name="connsiteY16" fmla="*/ 960108 h 3727108"/>
                <a:gd name="connsiteX17" fmla="*/ 1368152 w 2090440"/>
                <a:gd name="connsiteY17" fmla="*/ 312036 h 3727108"/>
                <a:gd name="connsiteX18" fmla="*/ 1584177 w 2090440"/>
                <a:gd name="connsiteY18" fmla="*/ 355696 h 3727108"/>
                <a:gd name="connsiteX19" fmla="*/ 1614157 w 2090440"/>
                <a:gd name="connsiteY19" fmla="*/ 1187650 h 3727108"/>
                <a:gd name="connsiteX20" fmla="*/ 1711593 w 2090440"/>
                <a:gd name="connsiteY20" fmla="*/ 2072069 h 3727108"/>
                <a:gd name="connsiteX21" fmla="*/ 2016224 w 2090440"/>
                <a:gd name="connsiteY21" fmla="*/ 3480387 h 3727108"/>
                <a:gd name="connsiteX22" fmla="*/ 2016225 w 2090440"/>
                <a:gd name="connsiteY22" fmla="*/ 3552396 h 3727108"/>
                <a:gd name="connsiteX23" fmla="*/ 1872208 w 2090440"/>
                <a:gd name="connsiteY23" fmla="*/ 3624404 h 3727108"/>
                <a:gd name="connsiteX24" fmla="*/ 1152128 w 2090440"/>
                <a:gd name="connsiteY24" fmla="*/ 3624404 h 3727108"/>
                <a:gd name="connsiteX25" fmla="*/ 720080 w 2090440"/>
                <a:gd name="connsiteY25" fmla="*/ 3624403 h 3727108"/>
                <a:gd name="connsiteX26" fmla="*/ 0 w 2090440"/>
                <a:gd name="connsiteY26" fmla="*/ 3624404 h 372710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664774 h 3767478"/>
                <a:gd name="connsiteX1" fmla="*/ 122636 w 2090440"/>
                <a:gd name="connsiteY1" fmla="*/ 2959384 h 3767478"/>
                <a:gd name="connsiteX2" fmla="*/ 160111 w 2090440"/>
                <a:gd name="connsiteY2" fmla="*/ 2164905 h 3767478"/>
                <a:gd name="connsiteX3" fmla="*/ 144017 w 2090440"/>
                <a:gd name="connsiteY3" fmla="*/ 1576542 h 3767478"/>
                <a:gd name="connsiteX4" fmla="*/ 85161 w 2090440"/>
                <a:gd name="connsiteY4" fmla="*/ 673384 h 3767478"/>
                <a:gd name="connsiteX5" fmla="*/ 360040 w 2090440"/>
                <a:gd name="connsiteY5" fmla="*/ 568430 h 3767478"/>
                <a:gd name="connsiteX6" fmla="*/ 432048 w 2090440"/>
                <a:gd name="connsiteY6" fmla="*/ 1360518 h 3767478"/>
                <a:gd name="connsiteX7" fmla="*/ 504056 w 2090440"/>
                <a:gd name="connsiteY7" fmla="*/ 1360518 h 3767478"/>
                <a:gd name="connsiteX8" fmla="*/ 504056 w 2090440"/>
                <a:gd name="connsiteY8" fmla="*/ 424414 h 3767478"/>
                <a:gd name="connsiteX9" fmla="*/ 648072 w 2090440"/>
                <a:gd name="connsiteY9" fmla="*/ 208390 h 3767478"/>
                <a:gd name="connsiteX10" fmla="*/ 812183 w 2090440"/>
                <a:gd name="connsiteY10" fmla="*/ 418552 h 3767478"/>
                <a:gd name="connsiteX11" fmla="*/ 864096 w 2090440"/>
                <a:gd name="connsiteY11" fmla="*/ 1216502 h 3767478"/>
                <a:gd name="connsiteX12" fmla="*/ 936104 w 2090440"/>
                <a:gd name="connsiteY12" fmla="*/ 1216502 h 3767478"/>
                <a:gd name="connsiteX13" fmla="*/ 936104 w 2090440"/>
                <a:gd name="connsiteY13" fmla="*/ 208389 h 3767478"/>
                <a:gd name="connsiteX14" fmla="*/ 1152129 w 2090440"/>
                <a:gd name="connsiteY14" fmla="*/ 208390 h 3767478"/>
                <a:gd name="connsiteX15" fmla="*/ 1224136 w 2090440"/>
                <a:gd name="connsiteY15" fmla="*/ 1072486 h 3767478"/>
                <a:gd name="connsiteX16" fmla="*/ 1296144 w 2090440"/>
                <a:gd name="connsiteY16" fmla="*/ 1000478 h 3767478"/>
                <a:gd name="connsiteX17" fmla="*/ 1368152 w 2090440"/>
                <a:gd name="connsiteY17" fmla="*/ 352406 h 3767478"/>
                <a:gd name="connsiteX18" fmla="*/ 1584177 w 2090440"/>
                <a:gd name="connsiteY18" fmla="*/ 396066 h 3767478"/>
                <a:gd name="connsiteX19" fmla="*/ 1614157 w 2090440"/>
                <a:gd name="connsiteY19" fmla="*/ 1228020 h 3767478"/>
                <a:gd name="connsiteX20" fmla="*/ 1711593 w 2090440"/>
                <a:gd name="connsiteY20" fmla="*/ 2112439 h 3767478"/>
                <a:gd name="connsiteX21" fmla="*/ 2016224 w 2090440"/>
                <a:gd name="connsiteY21" fmla="*/ 3520757 h 3767478"/>
                <a:gd name="connsiteX22" fmla="*/ 2016225 w 2090440"/>
                <a:gd name="connsiteY22" fmla="*/ 3592766 h 3767478"/>
                <a:gd name="connsiteX23" fmla="*/ 1872208 w 2090440"/>
                <a:gd name="connsiteY23" fmla="*/ 3664774 h 3767478"/>
                <a:gd name="connsiteX24" fmla="*/ 1152128 w 2090440"/>
                <a:gd name="connsiteY24" fmla="*/ 3664774 h 3767478"/>
                <a:gd name="connsiteX25" fmla="*/ 720080 w 2090440"/>
                <a:gd name="connsiteY25" fmla="*/ 3664773 h 3767478"/>
                <a:gd name="connsiteX26" fmla="*/ 0 w 2090440"/>
                <a:gd name="connsiteY26" fmla="*/ 3664774 h 3767478"/>
                <a:gd name="connsiteX0" fmla="*/ 0 w 2090440"/>
                <a:gd name="connsiteY0" fmla="*/ 3736782 h 3839486"/>
                <a:gd name="connsiteX1" fmla="*/ 122636 w 2090440"/>
                <a:gd name="connsiteY1" fmla="*/ 3031392 h 3839486"/>
                <a:gd name="connsiteX2" fmla="*/ 160111 w 2090440"/>
                <a:gd name="connsiteY2" fmla="*/ 2236913 h 3839486"/>
                <a:gd name="connsiteX3" fmla="*/ 144017 w 2090440"/>
                <a:gd name="connsiteY3" fmla="*/ 1648550 h 3839486"/>
                <a:gd name="connsiteX4" fmla="*/ 85161 w 2090440"/>
                <a:gd name="connsiteY4" fmla="*/ 745392 h 3839486"/>
                <a:gd name="connsiteX5" fmla="*/ 360040 w 2090440"/>
                <a:gd name="connsiteY5" fmla="*/ 640438 h 3839486"/>
                <a:gd name="connsiteX6" fmla="*/ 432048 w 2090440"/>
                <a:gd name="connsiteY6" fmla="*/ 1432526 h 3839486"/>
                <a:gd name="connsiteX7" fmla="*/ 504056 w 2090440"/>
                <a:gd name="connsiteY7" fmla="*/ 1432526 h 3839486"/>
                <a:gd name="connsiteX8" fmla="*/ 504056 w 2090440"/>
                <a:gd name="connsiteY8" fmla="*/ 496422 h 3839486"/>
                <a:gd name="connsiteX9" fmla="*/ 648072 w 2090440"/>
                <a:gd name="connsiteY9" fmla="*/ 280398 h 3839486"/>
                <a:gd name="connsiteX10" fmla="*/ 812183 w 2090440"/>
                <a:gd name="connsiteY10" fmla="*/ 490560 h 3839486"/>
                <a:gd name="connsiteX11" fmla="*/ 864096 w 2090440"/>
                <a:gd name="connsiteY11" fmla="*/ 1288510 h 3839486"/>
                <a:gd name="connsiteX12" fmla="*/ 936104 w 2090440"/>
                <a:gd name="connsiteY12" fmla="*/ 1288510 h 3839486"/>
                <a:gd name="connsiteX13" fmla="*/ 936104 w 2090440"/>
                <a:gd name="connsiteY13" fmla="*/ 280397 h 3839486"/>
                <a:gd name="connsiteX14" fmla="*/ 1152129 w 2090440"/>
                <a:gd name="connsiteY14" fmla="*/ 208390 h 3839486"/>
                <a:gd name="connsiteX15" fmla="*/ 1224136 w 2090440"/>
                <a:gd name="connsiteY15" fmla="*/ 1144494 h 3839486"/>
                <a:gd name="connsiteX16" fmla="*/ 1296144 w 2090440"/>
                <a:gd name="connsiteY16" fmla="*/ 1072486 h 3839486"/>
                <a:gd name="connsiteX17" fmla="*/ 1368152 w 2090440"/>
                <a:gd name="connsiteY17" fmla="*/ 424414 h 3839486"/>
                <a:gd name="connsiteX18" fmla="*/ 1584177 w 2090440"/>
                <a:gd name="connsiteY18" fmla="*/ 468074 h 3839486"/>
                <a:gd name="connsiteX19" fmla="*/ 1614157 w 2090440"/>
                <a:gd name="connsiteY19" fmla="*/ 1300028 h 3839486"/>
                <a:gd name="connsiteX20" fmla="*/ 1711593 w 2090440"/>
                <a:gd name="connsiteY20" fmla="*/ 2184447 h 3839486"/>
                <a:gd name="connsiteX21" fmla="*/ 2016224 w 2090440"/>
                <a:gd name="connsiteY21" fmla="*/ 3592765 h 3839486"/>
                <a:gd name="connsiteX22" fmla="*/ 2016225 w 2090440"/>
                <a:gd name="connsiteY22" fmla="*/ 3664774 h 3839486"/>
                <a:gd name="connsiteX23" fmla="*/ 1872208 w 2090440"/>
                <a:gd name="connsiteY23" fmla="*/ 3736782 h 3839486"/>
                <a:gd name="connsiteX24" fmla="*/ 1152128 w 2090440"/>
                <a:gd name="connsiteY24" fmla="*/ 3736782 h 3839486"/>
                <a:gd name="connsiteX25" fmla="*/ 720080 w 2090440"/>
                <a:gd name="connsiteY25" fmla="*/ 3736781 h 3839486"/>
                <a:gd name="connsiteX26" fmla="*/ 0 w 2090440"/>
                <a:gd name="connsiteY26" fmla="*/ 3736782 h 3839486"/>
                <a:gd name="connsiteX0" fmla="*/ 0 w 2090440"/>
                <a:gd name="connsiteY0" fmla="*/ 3640231 h 3742935"/>
                <a:gd name="connsiteX1" fmla="*/ 122636 w 2090440"/>
                <a:gd name="connsiteY1" fmla="*/ 2934841 h 3742935"/>
                <a:gd name="connsiteX2" fmla="*/ 160111 w 2090440"/>
                <a:gd name="connsiteY2" fmla="*/ 2140362 h 3742935"/>
                <a:gd name="connsiteX3" fmla="*/ 144017 w 2090440"/>
                <a:gd name="connsiteY3" fmla="*/ 1551999 h 3742935"/>
                <a:gd name="connsiteX4" fmla="*/ 85161 w 2090440"/>
                <a:gd name="connsiteY4" fmla="*/ 648841 h 3742935"/>
                <a:gd name="connsiteX5" fmla="*/ 360040 w 2090440"/>
                <a:gd name="connsiteY5" fmla="*/ 543887 h 3742935"/>
                <a:gd name="connsiteX6" fmla="*/ 432048 w 2090440"/>
                <a:gd name="connsiteY6" fmla="*/ 1335975 h 3742935"/>
                <a:gd name="connsiteX7" fmla="*/ 504056 w 2090440"/>
                <a:gd name="connsiteY7" fmla="*/ 1335975 h 3742935"/>
                <a:gd name="connsiteX8" fmla="*/ 504056 w 2090440"/>
                <a:gd name="connsiteY8" fmla="*/ 399871 h 3742935"/>
                <a:gd name="connsiteX9" fmla="*/ 648072 w 2090440"/>
                <a:gd name="connsiteY9" fmla="*/ 183847 h 3742935"/>
                <a:gd name="connsiteX10" fmla="*/ 812183 w 2090440"/>
                <a:gd name="connsiteY10" fmla="*/ 394009 h 3742935"/>
                <a:gd name="connsiteX11" fmla="*/ 864096 w 2090440"/>
                <a:gd name="connsiteY11" fmla="*/ 1191959 h 3742935"/>
                <a:gd name="connsiteX12" fmla="*/ 936104 w 2090440"/>
                <a:gd name="connsiteY12" fmla="*/ 1191959 h 3742935"/>
                <a:gd name="connsiteX13" fmla="*/ 936104 w 2090440"/>
                <a:gd name="connsiteY13" fmla="*/ 183846 h 3742935"/>
                <a:gd name="connsiteX14" fmla="*/ 1152129 w 2090440"/>
                <a:gd name="connsiteY14" fmla="*/ 111839 h 3742935"/>
                <a:gd name="connsiteX15" fmla="*/ 1224136 w 2090440"/>
                <a:gd name="connsiteY15" fmla="*/ 1047943 h 3742935"/>
                <a:gd name="connsiteX16" fmla="*/ 1296144 w 2090440"/>
                <a:gd name="connsiteY16" fmla="*/ 975935 h 3742935"/>
                <a:gd name="connsiteX17" fmla="*/ 1368152 w 2090440"/>
                <a:gd name="connsiteY17" fmla="*/ 327863 h 3742935"/>
                <a:gd name="connsiteX18" fmla="*/ 1584177 w 2090440"/>
                <a:gd name="connsiteY18" fmla="*/ 371523 h 3742935"/>
                <a:gd name="connsiteX19" fmla="*/ 1614157 w 2090440"/>
                <a:gd name="connsiteY19" fmla="*/ 1203477 h 3742935"/>
                <a:gd name="connsiteX20" fmla="*/ 1711593 w 2090440"/>
                <a:gd name="connsiteY20" fmla="*/ 2087896 h 3742935"/>
                <a:gd name="connsiteX21" fmla="*/ 2016224 w 2090440"/>
                <a:gd name="connsiteY21" fmla="*/ 3496214 h 3742935"/>
                <a:gd name="connsiteX22" fmla="*/ 2016225 w 2090440"/>
                <a:gd name="connsiteY22" fmla="*/ 3568223 h 3742935"/>
                <a:gd name="connsiteX23" fmla="*/ 1872208 w 2090440"/>
                <a:gd name="connsiteY23" fmla="*/ 3640231 h 3742935"/>
                <a:gd name="connsiteX24" fmla="*/ 1152128 w 2090440"/>
                <a:gd name="connsiteY24" fmla="*/ 3640231 h 3742935"/>
                <a:gd name="connsiteX25" fmla="*/ 720080 w 2090440"/>
                <a:gd name="connsiteY25" fmla="*/ 3640230 h 3742935"/>
                <a:gd name="connsiteX26" fmla="*/ 0 w 2090440"/>
                <a:gd name="connsiteY26" fmla="*/ 3640231 h 374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90440" h="3742935">
                  <a:moveTo>
                    <a:pt x="0" y="3640231"/>
                  </a:moveTo>
                  <a:cubicBezTo>
                    <a:pt x="70745" y="3311469"/>
                    <a:pt x="119954" y="3196820"/>
                    <a:pt x="122636" y="2934841"/>
                  </a:cubicBezTo>
                  <a:cubicBezTo>
                    <a:pt x="125319" y="2672862"/>
                    <a:pt x="156548" y="2370836"/>
                    <a:pt x="160111" y="2140362"/>
                  </a:cubicBezTo>
                  <a:cubicBezTo>
                    <a:pt x="163674" y="1909888"/>
                    <a:pt x="184651" y="1790677"/>
                    <a:pt x="144017" y="1551999"/>
                  </a:cubicBezTo>
                  <a:cubicBezTo>
                    <a:pt x="123296" y="1294860"/>
                    <a:pt x="49157" y="816860"/>
                    <a:pt x="85161" y="648841"/>
                  </a:cubicBezTo>
                  <a:cubicBezTo>
                    <a:pt x="121165" y="480822"/>
                    <a:pt x="302226" y="489371"/>
                    <a:pt x="360040" y="543887"/>
                  </a:cubicBezTo>
                  <a:cubicBezTo>
                    <a:pt x="417855" y="646408"/>
                    <a:pt x="408045" y="1203960"/>
                    <a:pt x="432048" y="1335975"/>
                  </a:cubicBezTo>
                  <a:cubicBezTo>
                    <a:pt x="456051" y="1467990"/>
                    <a:pt x="492055" y="1491992"/>
                    <a:pt x="504056" y="1335975"/>
                  </a:cubicBezTo>
                  <a:cubicBezTo>
                    <a:pt x="516057" y="1179958"/>
                    <a:pt x="480053" y="591892"/>
                    <a:pt x="504056" y="399871"/>
                  </a:cubicBezTo>
                  <a:cubicBezTo>
                    <a:pt x="528059" y="207850"/>
                    <a:pt x="596718" y="184824"/>
                    <a:pt x="648072" y="183847"/>
                  </a:cubicBezTo>
                  <a:cubicBezTo>
                    <a:pt x="699427" y="182870"/>
                    <a:pt x="776179" y="225990"/>
                    <a:pt x="812183" y="394009"/>
                  </a:cubicBezTo>
                  <a:cubicBezTo>
                    <a:pt x="848187" y="562028"/>
                    <a:pt x="843442" y="1058967"/>
                    <a:pt x="864096" y="1191959"/>
                  </a:cubicBezTo>
                  <a:cubicBezTo>
                    <a:pt x="884750" y="1324951"/>
                    <a:pt x="924103" y="1359978"/>
                    <a:pt x="936104" y="1191959"/>
                  </a:cubicBezTo>
                  <a:cubicBezTo>
                    <a:pt x="948105" y="1023940"/>
                    <a:pt x="900100" y="363866"/>
                    <a:pt x="936104" y="183846"/>
                  </a:cubicBezTo>
                  <a:cubicBezTo>
                    <a:pt x="972108" y="3826"/>
                    <a:pt x="1137094" y="0"/>
                    <a:pt x="1152129" y="111839"/>
                  </a:cubicBezTo>
                  <a:cubicBezTo>
                    <a:pt x="1210343" y="96162"/>
                    <a:pt x="1200134" y="903927"/>
                    <a:pt x="1224136" y="1047943"/>
                  </a:cubicBezTo>
                  <a:cubicBezTo>
                    <a:pt x="1248138" y="1191959"/>
                    <a:pt x="1302397" y="1216996"/>
                    <a:pt x="1296144" y="975935"/>
                  </a:cubicBezTo>
                  <a:cubicBezTo>
                    <a:pt x="1320147" y="867923"/>
                    <a:pt x="1320147" y="428598"/>
                    <a:pt x="1368152" y="327863"/>
                  </a:cubicBezTo>
                  <a:cubicBezTo>
                    <a:pt x="1416157" y="227128"/>
                    <a:pt x="1543176" y="225587"/>
                    <a:pt x="1584177" y="371523"/>
                  </a:cubicBezTo>
                  <a:cubicBezTo>
                    <a:pt x="1625178" y="517459"/>
                    <a:pt x="1592921" y="917415"/>
                    <a:pt x="1614157" y="1203477"/>
                  </a:cubicBezTo>
                  <a:cubicBezTo>
                    <a:pt x="1635393" y="1489539"/>
                    <a:pt x="1644582" y="1705773"/>
                    <a:pt x="1711593" y="2087896"/>
                  </a:cubicBezTo>
                  <a:cubicBezTo>
                    <a:pt x="1778604" y="2470019"/>
                    <a:pt x="1965452" y="3249493"/>
                    <a:pt x="2016224" y="3496214"/>
                  </a:cubicBezTo>
                  <a:cubicBezTo>
                    <a:pt x="2066996" y="3742935"/>
                    <a:pt x="2040228" y="3544220"/>
                    <a:pt x="2016225" y="3568223"/>
                  </a:cubicBezTo>
                  <a:cubicBezTo>
                    <a:pt x="2090440" y="3650483"/>
                    <a:pt x="2029160" y="3635092"/>
                    <a:pt x="1872208" y="3640231"/>
                  </a:cubicBezTo>
                  <a:cubicBezTo>
                    <a:pt x="1719003" y="3655348"/>
                    <a:pt x="1344149" y="3640231"/>
                    <a:pt x="1152128" y="3640231"/>
                  </a:cubicBezTo>
                  <a:cubicBezTo>
                    <a:pt x="960107" y="3640231"/>
                    <a:pt x="914914" y="3643345"/>
                    <a:pt x="720080" y="3640230"/>
                  </a:cubicBezTo>
                  <a:cubicBezTo>
                    <a:pt x="408045" y="3640230"/>
                    <a:pt x="170703" y="3660605"/>
                    <a:pt x="0" y="36402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31" name="Gruppieren 430"/>
          <p:cNvGrpSpPr>
            <a:grpSpLocks noChangeAspect="1"/>
          </p:cNvGrpSpPr>
          <p:nvPr/>
        </p:nvGrpSpPr>
        <p:grpSpPr>
          <a:xfrm>
            <a:off x="4644008" y="3861048"/>
            <a:ext cx="1440000" cy="1440000"/>
            <a:chOff x="4577061" y="980728"/>
            <a:chExt cx="1425575" cy="1422400"/>
          </a:xfrm>
        </p:grpSpPr>
        <p:sp>
          <p:nvSpPr>
            <p:cNvPr id="432" name="Freeform 51"/>
            <p:cNvSpPr>
              <a:spLocks/>
            </p:cNvSpPr>
            <p:nvPr/>
          </p:nvSpPr>
          <p:spPr bwMode="auto">
            <a:xfrm>
              <a:off x="4577061" y="980728"/>
              <a:ext cx="1425575" cy="1422400"/>
            </a:xfrm>
            <a:custGeom>
              <a:avLst/>
              <a:gdLst/>
              <a:ahLst/>
              <a:cxnLst>
                <a:cxn ang="0">
                  <a:pos x="495" y="893"/>
                </a:cxn>
                <a:cxn ang="0">
                  <a:pos x="561" y="881"/>
                </a:cxn>
                <a:cxn ang="0">
                  <a:pos x="623" y="860"/>
                </a:cxn>
                <a:cxn ang="0">
                  <a:pos x="681" y="831"/>
                </a:cxn>
                <a:cxn ang="0">
                  <a:pos x="734" y="793"/>
                </a:cxn>
                <a:cxn ang="0">
                  <a:pos x="781" y="748"/>
                </a:cxn>
                <a:cxn ang="0">
                  <a:pos x="821" y="698"/>
                </a:cxn>
                <a:cxn ang="0">
                  <a:pos x="853" y="642"/>
                </a:cxn>
                <a:cxn ang="0">
                  <a:pos x="878" y="581"/>
                </a:cxn>
                <a:cxn ang="0">
                  <a:pos x="893" y="516"/>
                </a:cxn>
                <a:cxn ang="0">
                  <a:pos x="898" y="448"/>
                </a:cxn>
                <a:cxn ang="0">
                  <a:pos x="893" y="380"/>
                </a:cxn>
                <a:cxn ang="0">
                  <a:pos x="878" y="315"/>
                </a:cxn>
                <a:cxn ang="0">
                  <a:pos x="853" y="254"/>
                </a:cxn>
                <a:cxn ang="0">
                  <a:pos x="821" y="197"/>
                </a:cxn>
                <a:cxn ang="0">
                  <a:pos x="781" y="147"/>
                </a:cxn>
                <a:cxn ang="0">
                  <a:pos x="734" y="102"/>
                </a:cxn>
                <a:cxn ang="0">
                  <a:pos x="681" y="65"/>
                </a:cxn>
                <a:cxn ang="0">
                  <a:pos x="623" y="35"/>
                </a:cxn>
                <a:cxn ang="0">
                  <a:pos x="561" y="14"/>
                </a:cxn>
                <a:cxn ang="0">
                  <a:pos x="495" y="2"/>
                </a:cxn>
                <a:cxn ang="0">
                  <a:pos x="426" y="0"/>
                </a:cxn>
                <a:cxn ang="0">
                  <a:pos x="358" y="9"/>
                </a:cxn>
                <a:cxn ang="0">
                  <a:pos x="295" y="27"/>
                </a:cxn>
                <a:cxn ang="0">
                  <a:pos x="235" y="54"/>
                </a:cxn>
                <a:cxn ang="0">
                  <a:pos x="180" y="89"/>
                </a:cxn>
                <a:cxn ang="0">
                  <a:pos x="131" y="131"/>
                </a:cxn>
                <a:cxn ang="0">
                  <a:pos x="89" y="180"/>
                </a:cxn>
                <a:cxn ang="0">
                  <a:pos x="54" y="234"/>
                </a:cxn>
                <a:cxn ang="0">
                  <a:pos x="27" y="294"/>
                </a:cxn>
                <a:cxn ang="0">
                  <a:pos x="9" y="358"/>
                </a:cxn>
                <a:cxn ang="0">
                  <a:pos x="0" y="425"/>
                </a:cxn>
                <a:cxn ang="0">
                  <a:pos x="2" y="493"/>
                </a:cxn>
                <a:cxn ang="0">
                  <a:pos x="14" y="559"/>
                </a:cxn>
                <a:cxn ang="0">
                  <a:pos x="35" y="622"/>
                </a:cxn>
                <a:cxn ang="0">
                  <a:pos x="65" y="680"/>
                </a:cxn>
                <a:cxn ang="0">
                  <a:pos x="102" y="732"/>
                </a:cxn>
                <a:cxn ang="0">
                  <a:pos x="147" y="779"/>
                </a:cxn>
                <a:cxn ang="0">
                  <a:pos x="198" y="819"/>
                </a:cxn>
                <a:cxn ang="0">
                  <a:pos x="254" y="851"/>
                </a:cxn>
                <a:cxn ang="0">
                  <a:pos x="315" y="875"/>
                </a:cxn>
                <a:cxn ang="0">
                  <a:pos x="380" y="890"/>
                </a:cxn>
                <a:cxn ang="0">
                  <a:pos x="449" y="896"/>
                </a:cxn>
              </a:cxnLst>
              <a:rect l="0" t="0" r="r" b="b"/>
              <a:pathLst>
                <a:path w="898" h="896">
                  <a:moveTo>
                    <a:pt x="449" y="896"/>
                  </a:moveTo>
                  <a:lnTo>
                    <a:pt x="472" y="895"/>
                  </a:lnTo>
                  <a:lnTo>
                    <a:pt x="495" y="893"/>
                  </a:lnTo>
                  <a:lnTo>
                    <a:pt x="517" y="890"/>
                  </a:lnTo>
                  <a:lnTo>
                    <a:pt x="539" y="886"/>
                  </a:lnTo>
                  <a:lnTo>
                    <a:pt x="561" y="881"/>
                  </a:lnTo>
                  <a:lnTo>
                    <a:pt x="582" y="875"/>
                  </a:lnTo>
                  <a:lnTo>
                    <a:pt x="603" y="868"/>
                  </a:lnTo>
                  <a:lnTo>
                    <a:pt x="623" y="860"/>
                  </a:lnTo>
                  <a:lnTo>
                    <a:pt x="643" y="851"/>
                  </a:lnTo>
                  <a:lnTo>
                    <a:pt x="662" y="841"/>
                  </a:lnTo>
                  <a:lnTo>
                    <a:pt x="681" y="831"/>
                  </a:lnTo>
                  <a:lnTo>
                    <a:pt x="699" y="819"/>
                  </a:lnTo>
                  <a:lnTo>
                    <a:pt x="717" y="806"/>
                  </a:lnTo>
                  <a:lnTo>
                    <a:pt x="734" y="793"/>
                  </a:lnTo>
                  <a:lnTo>
                    <a:pt x="750" y="779"/>
                  </a:lnTo>
                  <a:lnTo>
                    <a:pt x="766" y="764"/>
                  </a:lnTo>
                  <a:lnTo>
                    <a:pt x="781" y="748"/>
                  </a:lnTo>
                  <a:lnTo>
                    <a:pt x="795" y="732"/>
                  </a:lnTo>
                  <a:lnTo>
                    <a:pt x="808" y="715"/>
                  </a:lnTo>
                  <a:lnTo>
                    <a:pt x="821" y="698"/>
                  </a:lnTo>
                  <a:lnTo>
                    <a:pt x="833" y="680"/>
                  </a:lnTo>
                  <a:lnTo>
                    <a:pt x="843" y="661"/>
                  </a:lnTo>
                  <a:lnTo>
                    <a:pt x="853" y="642"/>
                  </a:lnTo>
                  <a:lnTo>
                    <a:pt x="862" y="622"/>
                  </a:lnTo>
                  <a:lnTo>
                    <a:pt x="870" y="601"/>
                  </a:lnTo>
                  <a:lnTo>
                    <a:pt x="878" y="581"/>
                  </a:lnTo>
                  <a:lnTo>
                    <a:pt x="884" y="559"/>
                  </a:lnTo>
                  <a:lnTo>
                    <a:pt x="889" y="538"/>
                  </a:lnTo>
                  <a:lnTo>
                    <a:pt x="893" y="516"/>
                  </a:lnTo>
                  <a:lnTo>
                    <a:pt x="895" y="493"/>
                  </a:lnTo>
                  <a:lnTo>
                    <a:pt x="897" y="471"/>
                  </a:lnTo>
                  <a:lnTo>
                    <a:pt x="898" y="448"/>
                  </a:lnTo>
                  <a:lnTo>
                    <a:pt x="897" y="425"/>
                  </a:lnTo>
                  <a:lnTo>
                    <a:pt x="895" y="402"/>
                  </a:lnTo>
                  <a:lnTo>
                    <a:pt x="893" y="380"/>
                  </a:lnTo>
                  <a:lnTo>
                    <a:pt x="889" y="358"/>
                  </a:lnTo>
                  <a:lnTo>
                    <a:pt x="884" y="336"/>
                  </a:lnTo>
                  <a:lnTo>
                    <a:pt x="878" y="315"/>
                  </a:lnTo>
                  <a:lnTo>
                    <a:pt x="870" y="294"/>
                  </a:lnTo>
                  <a:lnTo>
                    <a:pt x="862" y="274"/>
                  </a:lnTo>
                  <a:lnTo>
                    <a:pt x="853" y="254"/>
                  </a:lnTo>
                  <a:lnTo>
                    <a:pt x="843" y="234"/>
                  </a:lnTo>
                  <a:lnTo>
                    <a:pt x="833" y="216"/>
                  </a:lnTo>
                  <a:lnTo>
                    <a:pt x="821" y="197"/>
                  </a:lnTo>
                  <a:lnTo>
                    <a:pt x="808" y="180"/>
                  </a:lnTo>
                  <a:lnTo>
                    <a:pt x="795" y="163"/>
                  </a:lnTo>
                  <a:lnTo>
                    <a:pt x="781" y="147"/>
                  </a:lnTo>
                  <a:lnTo>
                    <a:pt x="766" y="131"/>
                  </a:lnTo>
                  <a:lnTo>
                    <a:pt x="750" y="116"/>
                  </a:lnTo>
                  <a:lnTo>
                    <a:pt x="734" y="102"/>
                  </a:lnTo>
                  <a:lnTo>
                    <a:pt x="717" y="89"/>
                  </a:lnTo>
                  <a:lnTo>
                    <a:pt x="699" y="76"/>
                  </a:lnTo>
                  <a:lnTo>
                    <a:pt x="681" y="65"/>
                  </a:lnTo>
                  <a:lnTo>
                    <a:pt x="662" y="54"/>
                  </a:lnTo>
                  <a:lnTo>
                    <a:pt x="643" y="44"/>
                  </a:lnTo>
                  <a:lnTo>
                    <a:pt x="623" y="35"/>
                  </a:lnTo>
                  <a:lnTo>
                    <a:pt x="603" y="27"/>
                  </a:lnTo>
                  <a:lnTo>
                    <a:pt x="582" y="20"/>
                  </a:lnTo>
                  <a:lnTo>
                    <a:pt x="561" y="14"/>
                  </a:lnTo>
                  <a:lnTo>
                    <a:pt x="539" y="9"/>
                  </a:lnTo>
                  <a:lnTo>
                    <a:pt x="517" y="5"/>
                  </a:lnTo>
                  <a:lnTo>
                    <a:pt x="495" y="2"/>
                  </a:lnTo>
                  <a:lnTo>
                    <a:pt x="472" y="0"/>
                  </a:lnTo>
                  <a:lnTo>
                    <a:pt x="449" y="0"/>
                  </a:lnTo>
                  <a:lnTo>
                    <a:pt x="426" y="0"/>
                  </a:lnTo>
                  <a:lnTo>
                    <a:pt x="403" y="2"/>
                  </a:lnTo>
                  <a:lnTo>
                    <a:pt x="380" y="5"/>
                  </a:lnTo>
                  <a:lnTo>
                    <a:pt x="358" y="9"/>
                  </a:lnTo>
                  <a:lnTo>
                    <a:pt x="337" y="14"/>
                  </a:lnTo>
                  <a:lnTo>
                    <a:pt x="315" y="20"/>
                  </a:lnTo>
                  <a:lnTo>
                    <a:pt x="295" y="27"/>
                  </a:lnTo>
                  <a:lnTo>
                    <a:pt x="274" y="35"/>
                  </a:lnTo>
                  <a:lnTo>
                    <a:pt x="254" y="44"/>
                  </a:lnTo>
                  <a:lnTo>
                    <a:pt x="235" y="54"/>
                  </a:lnTo>
                  <a:lnTo>
                    <a:pt x="216" y="65"/>
                  </a:lnTo>
                  <a:lnTo>
                    <a:pt x="198" y="76"/>
                  </a:lnTo>
                  <a:lnTo>
                    <a:pt x="180" y="89"/>
                  </a:lnTo>
                  <a:lnTo>
                    <a:pt x="163" y="102"/>
                  </a:lnTo>
                  <a:lnTo>
                    <a:pt x="147" y="116"/>
                  </a:lnTo>
                  <a:lnTo>
                    <a:pt x="131" y="131"/>
                  </a:lnTo>
                  <a:lnTo>
                    <a:pt x="117" y="147"/>
                  </a:lnTo>
                  <a:lnTo>
                    <a:pt x="102" y="163"/>
                  </a:lnTo>
                  <a:lnTo>
                    <a:pt x="89" y="180"/>
                  </a:lnTo>
                  <a:lnTo>
                    <a:pt x="77" y="197"/>
                  </a:lnTo>
                  <a:lnTo>
                    <a:pt x="65" y="216"/>
                  </a:lnTo>
                  <a:lnTo>
                    <a:pt x="54" y="234"/>
                  </a:lnTo>
                  <a:lnTo>
                    <a:pt x="44" y="254"/>
                  </a:lnTo>
                  <a:lnTo>
                    <a:pt x="35" y="274"/>
                  </a:lnTo>
                  <a:lnTo>
                    <a:pt x="27" y="294"/>
                  </a:lnTo>
                  <a:lnTo>
                    <a:pt x="20" y="315"/>
                  </a:lnTo>
                  <a:lnTo>
                    <a:pt x="14" y="336"/>
                  </a:lnTo>
                  <a:lnTo>
                    <a:pt x="9" y="358"/>
                  </a:lnTo>
                  <a:lnTo>
                    <a:pt x="5" y="380"/>
                  </a:lnTo>
                  <a:lnTo>
                    <a:pt x="2" y="402"/>
                  </a:lnTo>
                  <a:lnTo>
                    <a:pt x="0" y="425"/>
                  </a:lnTo>
                  <a:lnTo>
                    <a:pt x="0" y="448"/>
                  </a:lnTo>
                  <a:lnTo>
                    <a:pt x="0" y="471"/>
                  </a:lnTo>
                  <a:lnTo>
                    <a:pt x="2" y="493"/>
                  </a:lnTo>
                  <a:lnTo>
                    <a:pt x="5" y="516"/>
                  </a:lnTo>
                  <a:lnTo>
                    <a:pt x="9" y="538"/>
                  </a:lnTo>
                  <a:lnTo>
                    <a:pt x="14" y="559"/>
                  </a:lnTo>
                  <a:lnTo>
                    <a:pt x="20" y="581"/>
                  </a:lnTo>
                  <a:lnTo>
                    <a:pt x="27" y="601"/>
                  </a:lnTo>
                  <a:lnTo>
                    <a:pt x="35" y="622"/>
                  </a:lnTo>
                  <a:lnTo>
                    <a:pt x="44" y="642"/>
                  </a:lnTo>
                  <a:lnTo>
                    <a:pt x="54" y="661"/>
                  </a:lnTo>
                  <a:lnTo>
                    <a:pt x="65" y="680"/>
                  </a:lnTo>
                  <a:lnTo>
                    <a:pt x="77" y="698"/>
                  </a:lnTo>
                  <a:lnTo>
                    <a:pt x="89" y="715"/>
                  </a:lnTo>
                  <a:lnTo>
                    <a:pt x="102" y="732"/>
                  </a:lnTo>
                  <a:lnTo>
                    <a:pt x="117" y="748"/>
                  </a:lnTo>
                  <a:lnTo>
                    <a:pt x="131" y="764"/>
                  </a:lnTo>
                  <a:lnTo>
                    <a:pt x="147" y="779"/>
                  </a:lnTo>
                  <a:lnTo>
                    <a:pt x="163" y="793"/>
                  </a:lnTo>
                  <a:lnTo>
                    <a:pt x="180" y="806"/>
                  </a:lnTo>
                  <a:lnTo>
                    <a:pt x="198" y="819"/>
                  </a:lnTo>
                  <a:lnTo>
                    <a:pt x="216" y="831"/>
                  </a:lnTo>
                  <a:lnTo>
                    <a:pt x="235" y="841"/>
                  </a:lnTo>
                  <a:lnTo>
                    <a:pt x="254" y="851"/>
                  </a:lnTo>
                  <a:lnTo>
                    <a:pt x="274" y="860"/>
                  </a:lnTo>
                  <a:lnTo>
                    <a:pt x="295" y="868"/>
                  </a:lnTo>
                  <a:lnTo>
                    <a:pt x="315" y="875"/>
                  </a:lnTo>
                  <a:lnTo>
                    <a:pt x="337" y="881"/>
                  </a:lnTo>
                  <a:lnTo>
                    <a:pt x="358" y="886"/>
                  </a:lnTo>
                  <a:lnTo>
                    <a:pt x="380" y="890"/>
                  </a:lnTo>
                  <a:lnTo>
                    <a:pt x="403" y="893"/>
                  </a:lnTo>
                  <a:lnTo>
                    <a:pt x="426" y="895"/>
                  </a:lnTo>
                  <a:lnTo>
                    <a:pt x="449" y="896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433" name="Gruppieren 432"/>
            <p:cNvGrpSpPr/>
            <p:nvPr/>
          </p:nvGrpSpPr>
          <p:grpSpPr>
            <a:xfrm>
              <a:off x="4713057" y="1117601"/>
              <a:ext cx="1152128" cy="1152128"/>
              <a:chOff x="3707904" y="2564904"/>
              <a:chExt cx="1152128" cy="1152128"/>
            </a:xfrm>
          </p:grpSpPr>
          <p:sp>
            <p:nvSpPr>
              <p:cNvPr id="434" name="Freeform 39"/>
              <p:cNvSpPr>
                <a:spLocks/>
              </p:cNvSpPr>
              <p:nvPr/>
            </p:nvSpPr>
            <p:spPr bwMode="auto">
              <a:xfrm>
                <a:off x="3756025" y="2620963"/>
                <a:ext cx="1057275" cy="1038225"/>
              </a:xfrm>
              <a:custGeom>
                <a:avLst/>
                <a:gdLst/>
                <a:ahLst/>
                <a:cxnLst>
                  <a:cxn ang="0">
                    <a:pos x="74" y="120"/>
                  </a:cxn>
                  <a:cxn ang="0">
                    <a:pos x="46" y="160"/>
                  </a:cxn>
                  <a:cxn ang="0">
                    <a:pos x="24" y="203"/>
                  </a:cxn>
                  <a:cxn ang="0">
                    <a:pos x="9" y="249"/>
                  </a:cxn>
                  <a:cxn ang="0">
                    <a:pos x="1" y="295"/>
                  </a:cxn>
                  <a:cxn ang="0">
                    <a:pos x="0" y="343"/>
                  </a:cxn>
                  <a:cxn ang="0">
                    <a:pos x="6" y="389"/>
                  </a:cxn>
                  <a:cxn ang="0">
                    <a:pos x="18" y="435"/>
                  </a:cxn>
                  <a:cxn ang="0">
                    <a:pos x="38" y="479"/>
                  </a:cxn>
                  <a:cxn ang="0">
                    <a:pos x="64" y="520"/>
                  </a:cxn>
                  <a:cxn ang="0">
                    <a:pos x="97" y="558"/>
                  </a:cxn>
                  <a:cxn ang="0">
                    <a:pos x="135" y="591"/>
                  </a:cxn>
                  <a:cxn ang="0">
                    <a:pos x="178" y="616"/>
                  </a:cxn>
                  <a:cxn ang="0">
                    <a:pos x="223" y="636"/>
                  </a:cxn>
                  <a:cxn ang="0">
                    <a:pos x="269" y="648"/>
                  </a:cxn>
                  <a:cxn ang="0">
                    <a:pos x="317" y="653"/>
                  </a:cxn>
                  <a:cxn ang="0">
                    <a:pos x="365" y="652"/>
                  </a:cxn>
                  <a:cxn ang="0">
                    <a:pos x="412" y="644"/>
                  </a:cxn>
                  <a:cxn ang="0">
                    <a:pos x="459" y="630"/>
                  </a:cxn>
                  <a:cxn ang="0">
                    <a:pos x="503" y="609"/>
                  </a:cxn>
                  <a:cxn ang="0">
                    <a:pos x="544" y="581"/>
                  </a:cxn>
                  <a:cxn ang="0">
                    <a:pos x="581" y="546"/>
                  </a:cxn>
                  <a:cxn ang="0">
                    <a:pos x="611" y="507"/>
                  </a:cxn>
                  <a:cxn ang="0">
                    <a:pos x="636" y="465"/>
                  </a:cxn>
                  <a:cxn ang="0">
                    <a:pos x="653" y="420"/>
                  </a:cxn>
                  <a:cxn ang="0">
                    <a:pos x="663" y="374"/>
                  </a:cxn>
                  <a:cxn ang="0">
                    <a:pos x="666" y="327"/>
                  </a:cxn>
                  <a:cxn ang="0">
                    <a:pos x="663" y="280"/>
                  </a:cxn>
                  <a:cxn ang="0">
                    <a:pos x="653" y="234"/>
                  </a:cxn>
                  <a:cxn ang="0">
                    <a:pos x="636" y="189"/>
                  </a:cxn>
                  <a:cxn ang="0">
                    <a:pos x="611" y="146"/>
                  </a:cxn>
                  <a:cxn ang="0">
                    <a:pos x="581" y="107"/>
                  </a:cxn>
                  <a:cxn ang="0">
                    <a:pos x="544" y="73"/>
                  </a:cxn>
                  <a:cxn ang="0">
                    <a:pos x="503" y="45"/>
                  </a:cxn>
                  <a:cxn ang="0">
                    <a:pos x="459" y="24"/>
                  </a:cxn>
                  <a:cxn ang="0">
                    <a:pos x="412" y="9"/>
                  </a:cxn>
                  <a:cxn ang="0">
                    <a:pos x="365" y="1"/>
                  </a:cxn>
                  <a:cxn ang="0">
                    <a:pos x="317" y="0"/>
                  </a:cxn>
                  <a:cxn ang="0">
                    <a:pos x="269" y="6"/>
                  </a:cxn>
                  <a:cxn ang="0">
                    <a:pos x="223" y="18"/>
                  </a:cxn>
                  <a:cxn ang="0">
                    <a:pos x="178" y="37"/>
                  </a:cxn>
                  <a:cxn ang="0">
                    <a:pos x="135" y="63"/>
                  </a:cxn>
                  <a:cxn ang="0">
                    <a:pos x="97" y="95"/>
                  </a:cxn>
                </a:cxnLst>
                <a:rect l="0" t="0" r="r" b="b"/>
                <a:pathLst>
                  <a:path w="666" h="654">
                    <a:moveTo>
                      <a:pt x="97" y="95"/>
                    </a:moveTo>
                    <a:lnTo>
                      <a:pt x="85" y="107"/>
                    </a:lnTo>
                    <a:lnTo>
                      <a:pt x="74" y="120"/>
                    </a:lnTo>
                    <a:lnTo>
                      <a:pt x="64" y="133"/>
                    </a:lnTo>
                    <a:lnTo>
                      <a:pt x="54" y="146"/>
                    </a:lnTo>
                    <a:lnTo>
                      <a:pt x="46" y="160"/>
                    </a:lnTo>
                    <a:lnTo>
                      <a:pt x="38" y="174"/>
                    </a:lnTo>
                    <a:lnTo>
                      <a:pt x="30" y="189"/>
                    </a:lnTo>
                    <a:lnTo>
                      <a:pt x="24" y="203"/>
                    </a:lnTo>
                    <a:lnTo>
                      <a:pt x="18" y="218"/>
                    </a:lnTo>
                    <a:lnTo>
                      <a:pt x="13" y="234"/>
                    </a:lnTo>
                    <a:lnTo>
                      <a:pt x="9" y="249"/>
                    </a:lnTo>
                    <a:lnTo>
                      <a:pt x="6" y="264"/>
                    </a:lnTo>
                    <a:lnTo>
                      <a:pt x="3" y="280"/>
                    </a:lnTo>
                    <a:lnTo>
                      <a:pt x="1" y="295"/>
                    </a:lnTo>
                    <a:lnTo>
                      <a:pt x="0" y="311"/>
                    </a:lnTo>
                    <a:lnTo>
                      <a:pt x="0" y="327"/>
                    </a:lnTo>
                    <a:lnTo>
                      <a:pt x="0" y="343"/>
                    </a:lnTo>
                    <a:lnTo>
                      <a:pt x="1" y="358"/>
                    </a:lnTo>
                    <a:lnTo>
                      <a:pt x="3" y="374"/>
                    </a:lnTo>
                    <a:lnTo>
                      <a:pt x="6" y="389"/>
                    </a:lnTo>
                    <a:lnTo>
                      <a:pt x="9" y="405"/>
                    </a:lnTo>
                    <a:lnTo>
                      <a:pt x="13" y="420"/>
                    </a:lnTo>
                    <a:lnTo>
                      <a:pt x="18" y="435"/>
                    </a:lnTo>
                    <a:lnTo>
                      <a:pt x="24" y="450"/>
                    </a:lnTo>
                    <a:lnTo>
                      <a:pt x="30" y="465"/>
                    </a:lnTo>
                    <a:lnTo>
                      <a:pt x="38" y="479"/>
                    </a:lnTo>
                    <a:lnTo>
                      <a:pt x="46" y="493"/>
                    </a:lnTo>
                    <a:lnTo>
                      <a:pt x="54" y="507"/>
                    </a:lnTo>
                    <a:lnTo>
                      <a:pt x="64" y="520"/>
                    </a:lnTo>
                    <a:lnTo>
                      <a:pt x="74" y="533"/>
                    </a:lnTo>
                    <a:lnTo>
                      <a:pt x="85" y="546"/>
                    </a:lnTo>
                    <a:lnTo>
                      <a:pt x="97" y="558"/>
                    </a:lnTo>
                    <a:lnTo>
                      <a:pt x="109" y="570"/>
                    </a:lnTo>
                    <a:lnTo>
                      <a:pt x="122" y="581"/>
                    </a:lnTo>
                    <a:lnTo>
                      <a:pt x="135" y="591"/>
                    </a:lnTo>
                    <a:lnTo>
                      <a:pt x="149" y="600"/>
                    </a:lnTo>
                    <a:lnTo>
                      <a:pt x="163" y="609"/>
                    </a:lnTo>
                    <a:lnTo>
                      <a:pt x="178" y="616"/>
                    </a:lnTo>
                    <a:lnTo>
                      <a:pt x="192" y="624"/>
                    </a:lnTo>
                    <a:lnTo>
                      <a:pt x="207" y="630"/>
                    </a:lnTo>
                    <a:lnTo>
                      <a:pt x="223" y="636"/>
                    </a:lnTo>
                    <a:lnTo>
                      <a:pt x="238" y="640"/>
                    </a:lnTo>
                    <a:lnTo>
                      <a:pt x="253" y="644"/>
                    </a:lnTo>
                    <a:lnTo>
                      <a:pt x="269" y="648"/>
                    </a:lnTo>
                    <a:lnTo>
                      <a:pt x="285" y="650"/>
                    </a:lnTo>
                    <a:lnTo>
                      <a:pt x="301" y="652"/>
                    </a:lnTo>
                    <a:lnTo>
                      <a:pt x="317" y="653"/>
                    </a:lnTo>
                    <a:lnTo>
                      <a:pt x="333" y="654"/>
                    </a:lnTo>
                    <a:lnTo>
                      <a:pt x="349" y="653"/>
                    </a:lnTo>
                    <a:lnTo>
                      <a:pt x="365" y="652"/>
                    </a:lnTo>
                    <a:lnTo>
                      <a:pt x="381" y="650"/>
                    </a:lnTo>
                    <a:lnTo>
                      <a:pt x="397" y="648"/>
                    </a:lnTo>
                    <a:lnTo>
                      <a:pt x="412" y="644"/>
                    </a:lnTo>
                    <a:lnTo>
                      <a:pt x="428" y="640"/>
                    </a:lnTo>
                    <a:lnTo>
                      <a:pt x="443" y="636"/>
                    </a:lnTo>
                    <a:lnTo>
                      <a:pt x="459" y="630"/>
                    </a:lnTo>
                    <a:lnTo>
                      <a:pt x="473" y="624"/>
                    </a:lnTo>
                    <a:lnTo>
                      <a:pt x="488" y="616"/>
                    </a:lnTo>
                    <a:lnTo>
                      <a:pt x="503" y="609"/>
                    </a:lnTo>
                    <a:lnTo>
                      <a:pt x="517" y="600"/>
                    </a:lnTo>
                    <a:lnTo>
                      <a:pt x="530" y="591"/>
                    </a:lnTo>
                    <a:lnTo>
                      <a:pt x="544" y="581"/>
                    </a:lnTo>
                    <a:lnTo>
                      <a:pt x="556" y="570"/>
                    </a:lnTo>
                    <a:lnTo>
                      <a:pt x="569" y="558"/>
                    </a:lnTo>
                    <a:lnTo>
                      <a:pt x="581" y="546"/>
                    </a:lnTo>
                    <a:lnTo>
                      <a:pt x="592" y="533"/>
                    </a:lnTo>
                    <a:lnTo>
                      <a:pt x="602" y="520"/>
                    </a:lnTo>
                    <a:lnTo>
                      <a:pt x="611" y="507"/>
                    </a:lnTo>
                    <a:lnTo>
                      <a:pt x="620" y="493"/>
                    </a:lnTo>
                    <a:lnTo>
                      <a:pt x="628" y="479"/>
                    </a:lnTo>
                    <a:lnTo>
                      <a:pt x="636" y="465"/>
                    </a:lnTo>
                    <a:lnTo>
                      <a:pt x="642" y="450"/>
                    </a:lnTo>
                    <a:lnTo>
                      <a:pt x="648" y="435"/>
                    </a:lnTo>
                    <a:lnTo>
                      <a:pt x="653" y="420"/>
                    </a:lnTo>
                    <a:lnTo>
                      <a:pt x="657" y="405"/>
                    </a:lnTo>
                    <a:lnTo>
                      <a:pt x="660" y="389"/>
                    </a:lnTo>
                    <a:lnTo>
                      <a:pt x="663" y="374"/>
                    </a:lnTo>
                    <a:lnTo>
                      <a:pt x="665" y="358"/>
                    </a:lnTo>
                    <a:lnTo>
                      <a:pt x="666" y="343"/>
                    </a:lnTo>
                    <a:lnTo>
                      <a:pt x="666" y="327"/>
                    </a:lnTo>
                    <a:lnTo>
                      <a:pt x="666" y="311"/>
                    </a:lnTo>
                    <a:lnTo>
                      <a:pt x="665" y="295"/>
                    </a:lnTo>
                    <a:lnTo>
                      <a:pt x="663" y="280"/>
                    </a:lnTo>
                    <a:lnTo>
                      <a:pt x="660" y="264"/>
                    </a:lnTo>
                    <a:lnTo>
                      <a:pt x="657" y="249"/>
                    </a:lnTo>
                    <a:lnTo>
                      <a:pt x="653" y="234"/>
                    </a:lnTo>
                    <a:lnTo>
                      <a:pt x="648" y="218"/>
                    </a:lnTo>
                    <a:lnTo>
                      <a:pt x="642" y="203"/>
                    </a:lnTo>
                    <a:lnTo>
                      <a:pt x="636" y="189"/>
                    </a:lnTo>
                    <a:lnTo>
                      <a:pt x="628" y="174"/>
                    </a:lnTo>
                    <a:lnTo>
                      <a:pt x="620" y="160"/>
                    </a:lnTo>
                    <a:lnTo>
                      <a:pt x="611" y="146"/>
                    </a:lnTo>
                    <a:lnTo>
                      <a:pt x="602" y="133"/>
                    </a:lnTo>
                    <a:lnTo>
                      <a:pt x="592" y="120"/>
                    </a:lnTo>
                    <a:lnTo>
                      <a:pt x="581" y="107"/>
                    </a:lnTo>
                    <a:lnTo>
                      <a:pt x="569" y="95"/>
                    </a:lnTo>
                    <a:lnTo>
                      <a:pt x="556" y="84"/>
                    </a:lnTo>
                    <a:lnTo>
                      <a:pt x="544" y="73"/>
                    </a:lnTo>
                    <a:lnTo>
                      <a:pt x="530" y="63"/>
                    </a:lnTo>
                    <a:lnTo>
                      <a:pt x="517" y="54"/>
                    </a:lnTo>
                    <a:lnTo>
                      <a:pt x="503" y="45"/>
                    </a:lnTo>
                    <a:lnTo>
                      <a:pt x="488" y="37"/>
                    </a:lnTo>
                    <a:lnTo>
                      <a:pt x="473" y="30"/>
                    </a:lnTo>
                    <a:lnTo>
                      <a:pt x="459" y="24"/>
                    </a:lnTo>
                    <a:lnTo>
                      <a:pt x="443" y="18"/>
                    </a:lnTo>
                    <a:lnTo>
                      <a:pt x="428" y="13"/>
                    </a:lnTo>
                    <a:lnTo>
                      <a:pt x="412" y="9"/>
                    </a:lnTo>
                    <a:lnTo>
                      <a:pt x="397" y="6"/>
                    </a:lnTo>
                    <a:lnTo>
                      <a:pt x="381" y="3"/>
                    </a:lnTo>
                    <a:lnTo>
                      <a:pt x="365" y="1"/>
                    </a:lnTo>
                    <a:lnTo>
                      <a:pt x="349" y="0"/>
                    </a:lnTo>
                    <a:lnTo>
                      <a:pt x="333" y="0"/>
                    </a:lnTo>
                    <a:lnTo>
                      <a:pt x="317" y="0"/>
                    </a:lnTo>
                    <a:lnTo>
                      <a:pt x="301" y="1"/>
                    </a:lnTo>
                    <a:lnTo>
                      <a:pt x="285" y="3"/>
                    </a:lnTo>
                    <a:lnTo>
                      <a:pt x="269" y="6"/>
                    </a:lnTo>
                    <a:lnTo>
                      <a:pt x="253" y="9"/>
                    </a:lnTo>
                    <a:lnTo>
                      <a:pt x="238" y="13"/>
                    </a:lnTo>
                    <a:lnTo>
                      <a:pt x="223" y="18"/>
                    </a:lnTo>
                    <a:lnTo>
                      <a:pt x="207" y="24"/>
                    </a:lnTo>
                    <a:lnTo>
                      <a:pt x="192" y="30"/>
                    </a:lnTo>
                    <a:lnTo>
                      <a:pt x="178" y="37"/>
                    </a:lnTo>
                    <a:lnTo>
                      <a:pt x="163" y="45"/>
                    </a:lnTo>
                    <a:lnTo>
                      <a:pt x="149" y="54"/>
                    </a:lnTo>
                    <a:lnTo>
                      <a:pt x="135" y="63"/>
                    </a:lnTo>
                    <a:lnTo>
                      <a:pt x="122" y="73"/>
                    </a:lnTo>
                    <a:lnTo>
                      <a:pt x="109" y="84"/>
                    </a:lnTo>
                    <a:lnTo>
                      <a:pt x="97" y="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5" name="Freeform 40"/>
              <p:cNvSpPr>
                <a:spLocks/>
              </p:cNvSpPr>
              <p:nvPr/>
            </p:nvSpPr>
            <p:spPr bwMode="auto">
              <a:xfrm>
                <a:off x="3756025" y="2620963"/>
                <a:ext cx="1057275" cy="1038225"/>
              </a:xfrm>
              <a:custGeom>
                <a:avLst/>
                <a:gdLst/>
                <a:ahLst/>
                <a:cxnLst>
                  <a:cxn ang="0">
                    <a:pos x="74" y="120"/>
                  </a:cxn>
                  <a:cxn ang="0">
                    <a:pos x="46" y="160"/>
                  </a:cxn>
                  <a:cxn ang="0">
                    <a:pos x="24" y="203"/>
                  </a:cxn>
                  <a:cxn ang="0">
                    <a:pos x="9" y="249"/>
                  </a:cxn>
                  <a:cxn ang="0">
                    <a:pos x="1" y="295"/>
                  </a:cxn>
                  <a:cxn ang="0">
                    <a:pos x="0" y="343"/>
                  </a:cxn>
                  <a:cxn ang="0">
                    <a:pos x="6" y="389"/>
                  </a:cxn>
                  <a:cxn ang="0">
                    <a:pos x="18" y="435"/>
                  </a:cxn>
                  <a:cxn ang="0">
                    <a:pos x="38" y="479"/>
                  </a:cxn>
                  <a:cxn ang="0">
                    <a:pos x="64" y="520"/>
                  </a:cxn>
                  <a:cxn ang="0">
                    <a:pos x="97" y="558"/>
                  </a:cxn>
                  <a:cxn ang="0">
                    <a:pos x="135" y="591"/>
                  </a:cxn>
                  <a:cxn ang="0">
                    <a:pos x="178" y="616"/>
                  </a:cxn>
                  <a:cxn ang="0">
                    <a:pos x="223" y="636"/>
                  </a:cxn>
                  <a:cxn ang="0">
                    <a:pos x="269" y="648"/>
                  </a:cxn>
                  <a:cxn ang="0">
                    <a:pos x="317" y="653"/>
                  </a:cxn>
                  <a:cxn ang="0">
                    <a:pos x="365" y="652"/>
                  </a:cxn>
                  <a:cxn ang="0">
                    <a:pos x="412" y="644"/>
                  </a:cxn>
                  <a:cxn ang="0">
                    <a:pos x="459" y="630"/>
                  </a:cxn>
                  <a:cxn ang="0">
                    <a:pos x="503" y="609"/>
                  </a:cxn>
                  <a:cxn ang="0">
                    <a:pos x="544" y="581"/>
                  </a:cxn>
                  <a:cxn ang="0">
                    <a:pos x="581" y="546"/>
                  </a:cxn>
                  <a:cxn ang="0">
                    <a:pos x="611" y="507"/>
                  </a:cxn>
                  <a:cxn ang="0">
                    <a:pos x="636" y="465"/>
                  </a:cxn>
                  <a:cxn ang="0">
                    <a:pos x="653" y="420"/>
                  </a:cxn>
                  <a:cxn ang="0">
                    <a:pos x="663" y="374"/>
                  </a:cxn>
                  <a:cxn ang="0">
                    <a:pos x="666" y="327"/>
                  </a:cxn>
                  <a:cxn ang="0">
                    <a:pos x="663" y="280"/>
                  </a:cxn>
                  <a:cxn ang="0">
                    <a:pos x="653" y="234"/>
                  </a:cxn>
                  <a:cxn ang="0">
                    <a:pos x="636" y="189"/>
                  </a:cxn>
                  <a:cxn ang="0">
                    <a:pos x="611" y="146"/>
                  </a:cxn>
                  <a:cxn ang="0">
                    <a:pos x="581" y="107"/>
                  </a:cxn>
                  <a:cxn ang="0">
                    <a:pos x="544" y="73"/>
                  </a:cxn>
                  <a:cxn ang="0">
                    <a:pos x="503" y="45"/>
                  </a:cxn>
                  <a:cxn ang="0">
                    <a:pos x="459" y="24"/>
                  </a:cxn>
                  <a:cxn ang="0">
                    <a:pos x="412" y="9"/>
                  </a:cxn>
                  <a:cxn ang="0">
                    <a:pos x="365" y="1"/>
                  </a:cxn>
                  <a:cxn ang="0">
                    <a:pos x="317" y="0"/>
                  </a:cxn>
                  <a:cxn ang="0">
                    <a:pos x="269" y="6"/>
                  </a:cxn>
                  <a:cxn ang="0">
                    <a:pos x="223" y="18"/>
                  </a:cxn>
                  <a:cxn ang="0">
                    <a:pos x="178" y="37"/>
                  </a:cxn>
                  <a:cxn ang="0">
                    <a:pos x="135" y="63"/>
                  </a:cxn>
                  <a:cxn ang="0">
                    <a:pos x="97" y="95"/>
                  </a:cxn>
                </a:cxnLst>
                <a:rect l="0" t="0" r="r" b="b"/>
                <a:pathLst>
                  <a:path w="666" h="654">
                    <a:moveTo>
                      <a:pt x="97" y="95"/>
                    </a:moveTo>
                    <a:lnTo>
                      <a:pt x="85" y="107"/>
                    </a:lnTo>
                    <a:lnTo>
                      <a:pt x="74" y="120"/>
                    </a:lnTo>
                    <a:lnTo>
                      <a:pt x="64" y="133"/>
                    </a:lnTo>
                    <a:lnTo>
                      <a:pt x="54" y="146"/>
                    </a:lnTo>
                    <a:lnTo>
                      <a:pt x="46" y="160"/>
                    </a:lnTo>
                    <a:lnTo>
                      <a:pt x="38" y="174"/>
                    </a:lnTo>
                    <a:lnTo>
                      <a:pt x="30" y="189"/>
                    </a:lnTo>
                    <a:lnTo>
                      <a:pt x="24" y="203"/>
                    </a:lnTo>
                    <a:lnTo>
                      <a:pt x="18" y="218"/>
                    </a:lnTo>
                    <a:lnTo>
                      <a:pt x="13" y="234"/>
                    </a:lnTo>
                    <a:lnTo>
                      <a:pt x="9" y="249"/>
                    </a:lnTo>
                    <a:lnTo>
                      <a:pt x="6" y="264"/>
                    </a:lnTo>
                    <a:lnTo>
                      <a:pt x="3" y="280"/>
                    </a:lnTo>
                    <a:lnTo>
                      <a:pt x="1" y="295"/>
                    </a:lnTo>
                    <a:lnTo>
                      <a:pt x="0" y="311"/>
                    </a:lnTo>
                    <a:lnTo>
                      <a:pt x="0" y="327"/>
                    </a:lnTo>
                    <a:lnTo>
                      <a:pt x="0" y="343"/>
                    </a:lnTo>
                    <a:lnTo>
                      <a:pt x="1" y="358"/>
                    </a:lnTo>
                    <a:lnTo>
                      <a:pt x="3" y="374"/>
                    </a:lnTo>
                    <a:lnTo>
                      <a:pt x="6" y="389"/>
                    </a:lnTo>
                    <a:lnTo>
                      <a:pt x="9" y="405"/>
                    </a:lnTo>
                    <a:lnTo>
                      <a:pt x="13" y="420"/>
                    </a:lnTo>
                    <a:lnTo>
                      <a:pt x="18" y="435"/>
                    </a:lnTo>
                    <a:lnTo>
                      <a:pt x="24" y="450"/>
                    </a:lnTo>
                    <a:lnTo>
                      <a:pt x="30" y="465"/>
                    </a:lnTo>
                    <a:lnTo>
                      <a:pt x="38" y="479"/>
                    </a:lnTo>
                    <a:lnTo>
                      <a:pt x="46" y="493"/>
                    </a:lnTo>
                    <a:lnTo>
                      <a:pt x="54" y="507"/>
                    </a:lnTo>
                    <a:lnTo>
                      <a:pt x="64" y="520"/>
                    </a:lnTo>
                    <a:lnTo>
                      <a:pt x="74" y="533"/>
                    </a:lnTo>
                    <a:lnTo>
                      <a:pt x="85" y="546"/>
                    </a:lnTo>
                    <a:lnTo>
                      <a:pt x="97" y="558"/>
                    </a:lnTo>
                    <a:lnTo>
                      <a:pt x="109" y="570"/>
                    </a:lnTo>
                    <a:lnTo>
                      <a:pt x="122" y="581"/>
                    </a:lnTo>
                    <a:lnTo>
                      <a:pt x="135" y="591"/>
                    </a:lnTo>
                    <a:lnTo>
                      <a:pt x="149" y="600"/>
                    </a:lnTo>
                    <a:lnTo>
                      <a:pt x="163" y="609"/>
                    </a:lnTo>
                    <a:lnTo>
                      <a:pt x="178" y="616"/>
                    </a:lnTo>
                    <a:lnTo>
                      <a:pt x="192" y="624"/>
                    </a:lnTo>
                    <a:lnTo>
                      <a:pt x="207" y="630"/>
                    </a:lnTo>
                    <a:lnTo>
                      <a:pt x="223" y="636"/>
                    </a:lnTo>
                    <a:lnTo>
                      <a:pt x="238" y="640"/>
                    </a:lnTo>
                    <a:lnTo>
                      <a:pt x="253" y="644"/>
                    </a:lnTo>
                    <a:lnTo>
                      <a:pt x="269" y="648"/>
                    </a:lnTo>
                    <a:lnTo>
                      <a:pt x="285" y="650"/>
                    </a:lnTo>
                    <a:lnTo>
                      <a:pt x="301" y="652"/>
                    </a:lnTo>
                    <a:lnTo>
                      <a:pt x="317" y="653"/>
                    </a:lnTo>
                    <a:lnTo>
                      <a:pt x="333" y="654"/>
                    </a:lnTo>
                    <a:lnTo>
                      <a:pt x="349" y="653"/>
                    </a:lnTo>
                    <a:lnTo>
                      <a:pt x="365" y="652"/>
                    </a:lnTo>
                    <a:lnTo>
                      <a:pt x="381" y="650"/>
                    </a:lnTo>
                    <a:lnTo>
                      <a:pt x="397" y="648"/>
                    </a:lnTo>
                    <a:lnTo>
                      <a:pt x="412" y="644"/>
                    </a:lnTo>
                    <a:lnTo>
                      <a:pt x="428" y="640"/>
                    </a:lnTo>
                    <a:lnTo>
                      <a:pt x="443" y="636"/>
                    </a:lnTo>
                    <a:lnTo>
                      <a:pt x="459" y="630"/>
                    </a:lnTo>
                    <a:lnTo>
                      <a:pt x="473" y="624"/>
                    </a:lnTo>
                    <a:lnTo>
                      <a:pt x="488" y="616"/>
                    </a:lnTo>
                    <a:lnTo>
                      <a:pt x="503" y="609"/>
                    </a:lnTo>
                    <a:lnTo>
                      <a:pt x="517" y="600"/>
                    </a:lnTo>
                    <a:lnTo>
                      <a:pt x="530" y="591"/>
                    </a:lnTo>
                    <a:lnTo>
                      <a:pt x="544" y="581"/>
                    </a:lnTo>
                    <a:lnTo>
                      <a:pt x="556" y="570"/>
                    </a:lnTo>
                    <a:lnTo>
                      <a:pt x="569" y="558"/>
                    </a:lnTo>
                    <a:lnTo>
                      <a:pt x="581" y="546"/>
                    </a:lnTo>
                    <a:lnTo>
                      <a:pt x="592" y="533"/>
                    </a:lnTo>
                    <a:lnTo>
                      <a:pt x="602" y="520"/>
                    </a:lnTo>
                    <a:lnTo>
                      <a:pt x="611" y="507"/>
                    </a:lnTo>
                    <a:lnTo>
                      <a:pt x="620" y="493"/>
                    </a:lnTo>
                    <a:lnTo>
                      <a:pt x="628" y="479"/>
                    </a:lnTo>
                    <a:lnTo>
                      <a:pt x="636" y="465"/>
                    </a:lnTo>
                    <a:lnTo>
                      <a:pt x="642" y="450"/>
                    </a:lnTo>
                    <a:lnTo>
                      <a:pt x="648" y="435"/>
                    </a:lnTo>
                    <a:lnTo>
                      <a:pt x="653" y="420"/>
                    </a:lnTo>
                    <a:lnTo>
                      <a:pt x="657" y="405"/>
                    </a:lnTo>
                    <a:lnTo>
                      <a:pt x="660" y="389"/>
                    </a:lnTo>
                    <a:lnTo>
                      <a:pt x="663" y="374"/>
                    </a:lnTo>
                    <a:lnTo>
                      <a:pt x="665" y="358"/>
                    </a:lnTo>
                    <a:lnTo>
                      <a:pt x="666" y="343"/>
                    </a:lnTo>
                    <a:lnTo>
                      <a:pt x="666" y="327"/>
                    </a:lnTo>
                    <a:lnTo>
                      <a:pt x="666" y="311"/>
                    </a:lnTo>
                    <a:lnTo>
                      <a:pt x="665" y="295"/>
                    </a:lnTo>
                    <a:lnTo>
                      <a:pt x="663" y="280"/>
                    </a:lnTo>
                    <a:lnTo>
                      <a:pt x="660" y="264"/>
                    </a:lnTo>
                    <a:lnTo>
                      <a:pt x="657" y="249"/>
                    </a:lnTo>
                    <a:lnTo>
                      <a:pt x="653" y="234"/>
                    </a:lnTo>
                    <a:lnTo>
                      <a:pt x="648" y="218"/>
                    </a:lnTo>
                    <a:lnTo>
                      <a:pt x="642" y="203"/>
                    </a:lnTo>
                    <a:lnTo>
                      <a:pt x="636" y="189"/>
                    </a:lnTo>
                    <a:lnTo>
                      <a:pt x="628" y="174"/>
                    </a:lnTo>
                    <a:lnTo>
                      <a:pt x="620" y="160"/>
                    </a:lnTo>
                    <a:lnTo>
                      <a:pt x="611" y="146"/>
                    </a:lnTo>
                    <a:lnTo>
                      <a:pt x="602" y="133"/>
                    </a:lnTo>
                    <a:lnTo>
                      <a:pt x="592" y="120"/>
                    </a:lnTo>
                    <a:lnTo>
                      <a:pt x="581" y="107"/>
                    </a:lnTo>
                    <a:lnTo>
                      <a:pt x="569" y="95"/>
                    </a:lnTo>
                    <a:lnTo>
                      <a:pt x="556" y="84"/>
                    </a:lnTo>
                    <a:lnTo>
                      <a:pt x="544" y="73"/>
                    </a:lnTo>
                    <a:lnTo>
                      <a:pt x="530" y="63"/>
                    </a:lnTo>
                    <a:lnTo>
                      <a:pt x="517" y="54"/>
                    </a:lnTo>
                    <a:lnTo>
                      <a:pt x="503" y="45"/>
                    </a:lnTo>
                    <a:lnTo>
                      <a:pt x="488" y="37"/>
                    </a:lnTo>
                    <a:lnTo>
                      <a:pt x="473" y="30"/>
                    </a:lnTo>
                    <a:lnTo>
                      <a:pt x="459" y="24"/>
                    </a:lnTo>
                    <a:lnTo>
                      <a:pt x="443" y="18"/>
                    </a:lnTo>
                    <a:lnTo>
                      <a:pt x="428" y="13"/>
                    </a:lnTo>
                    <a:lnTo>
                      <a:pt x="412" y="9"/>
                    </a:lnTo>
                    <a:lnTo>
                      <a:pt x="397" y="6"/>
                    </a:lnTo>
                    <a:lnTo>
                      <a:pt x="381" y="3"/>
                    </a:lnTo>
                    <a:lnTo>
                      <a:pt x="365" y="1"/>
                    </a:lnTo>
                    <a:lnTo>
                      <a:pt x="349" y="0"/>
                    </a:lnTo>
                    <a:lnTo>
                      <a:pt x="333" y="0"/>
                    </a:lnTo>
                    <a:lnTo>
                      <a:pt x="317" y="0"/>
                    </a:lnTo>
                    <a:lnTo>
                      <a:pt x="301" y="1"/>
                    </a:lnTo>
                    <a:lnTo>
                      <a:pt x="285" y="3"/>
                    </a:lnTo>
                    <a:lnTo>
                      <a:pt x="269" y="6"/>
                    </a:lnTo>
                    <a:lnTo>
                      <a:pt x="253" y="9"/>
                    </a:lnTo>
                    <a:lnTo>
                      <a:pt x="238" y="13"/>
                    </a:lnTo>
                    <a:lnTo>
                      <a:pt x="223" y="18"/>
                    </a:lnTo>
                    <a:lnTo>
                      <a:pt x="207" y="24"/>
                    </a:lnTo>
                    <a:lnTo>
                      <a:pt x="192" y="30"/>
                    </a:lnTo>
                    <a:lnTo>
                      <a:pt x="178" y="37"/>
                    </a:lnTo>
                    <a:lnTo>
                      <a:pt x="163" y="45"/>
                    </a:lnTo>
                    <a:lnTo>
                      <a:pt x="149" y="54"/>
                    </a:lnTo>
                    <a:lnTo>
                      <a:pt x="135" y="63"/>
                    </a:lnTo>
                    <a:lnTo>
                      <a:pt x="122" y="73"/>
                    </a:lnTo>
                    <a:lnTo>
                      <a:pt x="109" y="84"/>
                    </a:lnTo>
                    <a:lnTo>
                      <a:pt x="97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6" name="Freeform 41"/>
              <p:cNvSpPr>
                <a:spLocks/>
              </p:cNvSpPr>
              <p:nvPr/>
            </p:nvSpPr>
            <p:spPr bwMode="auto">
              <a:xfrm>
                <a:off x="3929063" y="2814638"/>
                <a:ext cx="725487" cy="747712"/>
              </a:xfrm>
              <a:custGeom>
                <a:avLst/>
                <a:gdLst/>
                <a:ahLst/>
                <a:cxnLst>
                  <a:cxn ang="0">
                    <a:pos x="138" y="18"/>
                  </a:cxn>
                  <a:cxn ang="0">
                    <a:pos x="127" y="41"/>
                  </a:cxn>
                  <a:cxn ang="0">
                    <a:pos x="119" y="68"/>
                  </a:cxn>
                  <a:cxn ang="0">
                    <a:pos x="111" y="97"/>
                  </a:cxn>
                  <a:cxn ang="0">
                    <a:pos x="121" y="115"/>
                  </a:cxn>
                  <a:cxn ang="0">
                    <a:pos x="137" y="136"/>
                  </a:cxn>
                  <a:cxn ang="0">
                    <a:pos x="154" y="125"/>
                  </a:cxn>
                  <a:cxn ang="0">
                    <a:pos x="173" y="77"/>
                  </a:cxn>
                  <a:cxn ang="0">
                    <a:pos x="180" y="85"/>
                  </a:cxn>
                  <a:cxn ang="0">
                    <a:pos x="195" y="133"/>
                  </a:cxn>
                  <a:cxn ang="0">
                    <a:pos x="209" y="189"/>
                  </a:cxn>
                  <a:cxn ang="0">
                    <a:pos x="216" y="222"/>
                  </a:cxn>
                  <a:cxn ang="0">
                    <a:pos x="215" y="233"/>
                  </a:cxn>
                  <a:cxn ang="0">
                    <a:pos x="204" y="256"/>
                  </a:cxn>
                  <a:cxn ang="0">
                    <a:pos x="189" y="287"/>
                  </a:cxn>
                  <a:cxn ang="0">
                    <a:pos x="178" y="321"/>
                  </a:cxn>
                  <a:cxn ang="0">
                    <a:pos x="179" y="343"/>
                  </a:cxn>
                  <a:cxn ang="0">
                    <a:pos x="186" y="356"/>
                  </a:cxn>
                  <a:cxn ang="0">
                    <a:pos x="190" y="346"/>
                  </a:cxn>
                  <a:cxn ang="0">
                    <a:pos x="197" y="328"/>
                  </a:cxn>
                  <a:cxn ang="0">
                    <a:pos x="228" y="280"/>
                  </a:cxn>
                  <a:cxn ang="0">
                    <a:pos x="299" y="186"/>
                  </a:cxn>
                  <a:cxn ang="0">
                    <a:pos x="370" y="95"/>
                  </a:cxn>
                  <a:cxn ang="0">
                    <a:pos x="403" y="53"/>
                  </a:cxn>
                  <a:cxn ang="0">
                    <a:pos x="423" y="54"/>
                  </a:cxn>
                  <a:cxn ang="0">
                    <a:pos x="443" y="53"/>
                  </a:cxn>
                  <a:cxn ang="0">
                    <a:pos x="450" y="73"/>
                  </a:cxn>
                  <a:cxn ang="0">
                    <a:pos x="457" y="93"/>
                  </a:cxn>
                  <a:cxn ang="0">
                    <a:pos x="424" y="136"/>
                  </a:cxn>
                  <a:cxn ang="0">
                    <a:pos x="350" y="229"/>
                  </a:cxn>
                  <a:cxn ang="0">
                    <a:pos x="277" y="322"/>
                  </a:cxn>
                  <a:cxn ang="0">
                    <a:pos x="244" y="365"/>
                  </a:cxn>
                  <a:cxn ang="0">
                    <a:pos x="233" y="370"/>
                  </a:cxn>
                  <a:cxn ang="0">
                    <a:pos x="217" y="379"/>
                  </a:cxn>
                  <a:cxn ang="0">
                    <a:pos x="201" y="395"/>
                  </a:cxn>
                  <a:cxn ang="0">
                    <a:pos x="203" y="412"/>
                  </a:cxn>
                  <a:cxn ang="0">
                    <a:pos x="198" y="441"/>
                  </a:cxn>
                  <a:cxn ang="0">
                    <a:pos x="180" y="466"/>
                  </a:cxn>
                  <a:cxn ang="0">
                    <a:pos x="149" y="471"/>
                  </a:cxn>
                  <a:cxn ang="0">
                    <a:pos x="127" y="458"/>
                  </a:cxn>
                  <a:cxn ang="0">
                    <a:pos x="120" y="433"/>
                  </a:cxn>
                  <a:cxn ang="0">
                    <a:pos x="128" y="403"/>
                  </a:cxn>
                  <a:cxn ang="0">
                    <a:pos x="151" y="382"/>
                  </a:cxn>
                  <a:cxn ang="0">
                    <a:pos x="135" y="362"/>
                  </a:cxn>
                  <a:cxn ang="0">
                    <a:pos x="102" y="348"/>
                  </a:cxn>
                  <a:cxn ang="0">
                    <a:pos x="70" y="336"/>
                  </a:cxn>
                  <a:cxn ang="0">
                    <a:pos x="56" y="327"/>
                  </a:cxn>
                  <a:cxn ang="0">
                    <a:pos x="19" y="300"/>
                  </a:cxn>
                  <a:cxn ang="0">
                    <a:pos x="8" y="256"/>
                  </a:cxn>
                  <a:cxn ang="0">
                    <a:pos x="29" y="262"/>
                  </a:cxn>
                  <a:cxn ang="0">
                    <a:pos x="8" y="225"/>
                  </a:cxn>
                  <a:cxn ang="0">
                    <a:pos x="0" y="173"/>
                  </a:cxn>
                  <a:cxn ang="0">
                    <a:pos x="5" y="121"/>
                  </a:cxn>
                  <a:cxn ang="0">
                    <a:pos x="25" y="88"/>
                  </a:cxn>
                  <a:cxn ang="0">
                    <a:pos x="29" y="101"/>
                  </a:cxn>
                  <a:cxn ang="0">
                    <a:pos x="32" y="115"/>
                  </a:cxn>
                  <a:cxn ang="0">
                    <a:pos x="45" y="74"/>
                  </a:cxn>
                  <a:cxn ang="0">
                    <a:pos x="71" y="41"/>
                  </a:cxn>
                  <a:cxn ang="0">
                    <a:pos x="106" y="17"/>
                  </a:cxn>
                  <a:cxn ang="0">
                    <a:pos x="148" y="0"/>
                  </a:cxn>
                </a:cxnLst>
                <a:rect l="0" t="0" r="r" b="b"/>
                <a:pathLst>
                  <a:path w="457" h="471">
                    <a:moveTo>
                      <a:pt x="148" y="0"/>
                    </a:moveTo>
                    <a:lnTo>
                      <a:pt x="147" y="2"/>
                    </a:lnTo>
                    <a:lnTo>
                      <a:pt x="145" y="5"/>
                    </a:lnTo>
                    <a:lnTo>
                      <a:pt x="144" y="7"/>
                    </a:lnTo>
                    <a:lnTo>
                      <a:pt x="142" y="10"/>
                    </a:lnTo>
                    <a:lnTo>
                      <a:pt x="140" y="12"/>
                    </a:lnTo>
                    <a:lnTo>
                      <a:pt x="139" y="15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5" y="24"/>
                    </a:lnTo>
                    <a:lnTo>
                      <a:pt x="133" y="27"/>
                    </a:lnTo>
                    <a:lnTo>
                      <a:pt x="132" y="29"/>
                    </a:lnTo>
                    <a:lnTo>
                      <a:pt x="131" y="32"/>
                    </a:lnTo>
                    <a:lnTo>
                      <a:pt x="130" y="35"/>
                    </a:lnTo>
                    <a:lnTo>
                      <a:pt x="129" y="38"/>
                    </a:lnTo>
                    <a:lnTo>
                      <a:pt x="127" y="41"/>
                    </a:lnTo>
                    <a:lnTo>
                      <a:pt x="126" y="45"/>
                    </a:lnTo>
                    <a:lnTo>
                      <a:pt x="125" y="48"/>
                    </a:lnTo>
                    <a:lnTo>
                      <a:pt x="124" y="51"/>
                    </a:lnTo>
                    <a:lnTo>
                      <a:pt x="123" y="54"/>
                    </a:lnTo>
                    <a:lnTo>
                      <a:pt x="122" y="57"/>
                    </a:lnTo>
                    <a:lnTo>
                      <a:pt x="121" y="61"/>
                    </a:lnTo>
                    <a:lnTo>
                      <a:pt x="120" y="64"/>
                    </a:lnTo>
                    <a:lnTo>
                      <a:pt x="119" y="68"/>
                    </a:lnTo>
                    <a:lnTo>
                      <a:pt x="118" y="71"/>
                    </a:lnTo>
                    <a:lnTo>
                      <a:pt x="117" y="75"/>
                    </a:lnTo>
                    <a:lnTo>
                      <a:pt x="116" y="78"/>
                    </a:lnTo>
                    <a:lnTo>
                      <a:pt x="115" y="82"/>
                    </a:lnTo>
                    <a:lnTo>
                      <a:pt x="114" y="85"/>
                    </a:lnTo>
                    <a:lnTo>
                      <a:pt x="113" y="89"/>
                    </a:lnTo>
                    <a:lnTo>
                      <a:pt x="112" y="93"/>
                    </a:lnTo>
                    <a:lnTo>
                      <a:pt x="111" y="97"/>
                    </a:lnTo>
                    <a:lnTo>
                      <a:pt x="110" y="101"/>
                    </a:lnTo>
                    <a:lnTo>
                      <a:pt x="110" y="101"/>
                    </a:lnTo>
                    <a:lnTo>
                      <a:pt x="111" y="102"/>
                    </a:lnTo>
                    <a:lnTo>
                      <a:pt x="113" y="104"/>
                    </a:lnTo>
                    <a:lnTo>
                      <a:pt x="114" y="106"/>
                    </a:lnTo>
                    <a:lnTo>
                      <a:pt x="116" y="109"/>
                    </a:lnTo>
                    <a:lnTo>
                      <a:pt x="119" y="112"/>
                    </a:lnTo>
                    <a:lnTo>
                      <a:pt x="121" y="115"/>
                    </a:lnTo>
                    <a:lnTo>
                      <a:pt x="124" y="119"/>
                    </a:lnTo>
                    <a:lnTo>
                      <a:pt x="126" y="122"/>
                    </a:lnTo>
                    <a:lnTo>
                      <a:pt x="129" y="125"/>
                    </a:lnTo>
                    <a:lnTo>
                      <a:pt x="131" y="128"/>
                    </a:lnTo>
                    <a:lnTo>
                      <a:pt x="133" y="131"/>
                    </a:lnTo>
                    <a:lnTo>
                      <a:pt x="135" y="133"/>
                    </a:lnTo>
                    <a:lnTo>
                      <a:pt x="136" y="135"/>
                    </a:lnTo>
                    <a:lnTo>
                      <a:pt x="137" y="136"/>
                    </a:lnTo>
                    <a:lnTo>
                      <a:pt x="137" y="137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3" y="139"/>
                    </a:lnTo>
                    <a:lnTo>
                      <a:pt x="145" y="137"/>
                    </a:lnTo>
                    <a:lnTo>
                      <a:pt x="148" y="134"/>
                    </a:lnTo>
                    <a:lnTo>
                      <a:pt x="151" y="130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1" y="114"/>
                    </a:lnTo>
                    <a:lnTo>
                      <a:pt x="164" y="108"/>
                    </a:lnTo>
                    <a:lnTo>
                      <a:pt x="166" y="101"/>
                    </a:lnTo>
                    <a:lnTo>
                      <a:pt x="169" y="95"/>
                    </a:lnTo>
                    <a:lnTo>
                      <a:pt x="171" y="89"/>
                    </a:lnTo>
                    <a:lnTo>
                      <a:pt x="172" y="82"/>
                    </a:lnTo>
                    <a:lnTo>
                      <a:pt x="173" y="77"/>
                    </a:lnTo>
                    <a:lnTo>
                      <a:pt x="173" y="71"/>
                    </a:lnTo>
                    <a:lnTo>
                      <a:pt x="174" y="71"/>
                    </a:lnTo>
                    <a:lnTo>
                      <a:pt x="174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7" y="78"/>
                    </a:lnTo>
                    <a:lnTo>
                      <a:pt x="179" y="81"/>
                    </a:lnTo>
                    <a:lnTo>
                      <a:pt x="180" y="85"/>
                    </a:lnTo>
                    <a:lnTo>
                      <a:pt x="182" y="90"/>
                    </a:lnTo>
                    <a:lnTo>
                      <a:pt x="183" y="95"/>
                    </a:lnTo>
                    <a:lnTo>
                      <a:pt x="185" y="101"/>
                    </a:lnTo>
                    <a:lnTo>
                      <a:pt x="187" y="107"/>
                    </a:lnTo>
                    <a:lnTo>
                      <a:pt x="189" y="113"/>
                    </a:lnTo>
                    <a:lnTo>
                      <a:pt x="191" y="120"/>
                    </a:lnTo>
                    <a:lnTo>
                      <a:pt x="193" y="127"/>
                    </a:lnTo>
                    <a:lnTo>
                      <a:pt x="195" y="133"/>
                    </a:lnTo>
                    <a:lnTo>
                      <a:pt x="196" y="141"/>
                    </a:lnTo>
                    <a:lnTo>
                      <a:pt x="198" y="148"/>
                    </a:lnTo>
                    <a:lnTo>
                      <a:pt x="200" y="155"/>
                    </a:lnTo>
                    <a:lnTo>
                      <a:pt x="202" y="162"/>
                    </a:lnTo>
                    <a:lnTo>
                      <a:pt x="204" y="169"/>
                    </a:lnTo>
                    <a:lnTo>
                      <a:pt x="206" y="176"/>
                    </a:lnTo>
                    <a:lnTo>
                      <a:pt x="207" y="182"/>
                    </a:lnTo>
                    <a:lnTo>
                      <a:pt x="209" y="189"/>
                    </a:lnTo>
                    <a:lnTo>
                      <a:pt x="210" y="195"/>
                    </a:lnTo>
                    <a:lnTo>
                      <a:pt x="212" y="200"/>
                    </a:lnTo>
                    <a:lnTo>
                      <a:pt x="213" y="205"/>
                    </a:lnTo>
                    <a:lnTo>
                      <a:pt x="214" y="210"/>
                    </a:lnTo>
                    <a:lnTo>
                      <a:pt x="214" y="214"/>
                    </a:lnTo>
                    <a:lnTo>
                      <a:pt x="215" y="217"/>
                    </a:lnTo>
                    <a:lnTo>
                      <a:pt x="216" y="220"/>
                    </a:lnTo>
                    <a:lnTo>
                      <a:pt x="216" y="222"/>
                    </a:lnTo>
                    <a:lnTo>
                      <a:pt x="216" y="223"/>
                    </a:lnTo>
                    <a:lnTo>
                      <a:pt x="216" y="224"/>
                    </a:lnTo>
                    <a:lnTo>
                      <a:pt x="217" y="224"/>
                    </a:lnTo>
                    <a:lnTo>
                      <a:pt x="217" y="226"/>
                    </a:lnTo>
                    <a:lnTo>
                      <a:pt x="216" y="227"/>
                    </a:lnTo>
                    <a:lnTo>
                      <a:pt x="216" y="229"/>
                    </a:lnTo>
                    <a:lnTo>
                      <a:pt x="215" y="230"/>
                    </a:lnTo>
                    <a:lnTo>
                      <a:pt x="215" y="233"/>
                    </a:lnTo>
                    <a:lnTo>
                      <a:pt x="214" y="235"/>
                    </a:lnTo>
                    <a:lnTo>
                      <a:pt x="213" y="237"/>
                    </a:lnTo>
                    <a:lnTo>
                      <a:pt x="211" y="240"/>
                    </a:lnTo>
                    <a:lnTo>
                      <a:pt x="210" y="243"/>
                    </a:lnTo>
                    <a:lnTo>
                      <a:pt x="209" y="246"/>
                    </a:lnTo>
                    <a:lnTo>
                      <a:pt x="207" y="249"/>
                    </a:lnTo>
                    <a:lnTo>
                      <a:pt x="205" y="252"/>
                    </a:lnTo>
                    <a:lnTo>
                      <a:pt x="204" y="256"/>
                    </a:lnTo>
                    <a:lnTo>
                      <a:pt x="202" y="259"/>
                    </a:lnTo>
                    <a:lnTo>
                      <a:pt x="200" y="263"/>
                    </a:lnTo>
                    <a:lnTo>
                      <a:pt x="198" y="266"/>
                    </a:lnTo>
                    <a:lnTo>
                      <a:pt x="196" y="270"/>
                    </a:lnTo>
                    <a:lnTo>
                      <a:pt x="195" y="274"/>
                    </a:lnTo>
                    <a:lnTo>
                      <a:pt x="193" y="278"/>
                    </a:lnTo>
                    <a:lnTo>
                      <a:pt x="191" y="282"/>
                    </a:lnTo>
                    <a:lnTo>
                      <a:pt x="189" y="287"/>
                    </a:lnTo>
                    <a:lnTo>
                      <a:pt x="187" y="291"/>
                    </a:lnTo>
                    <a:lnTo>
                      <a:pt x="186" y="295"/>
                    </a:lnTo>
                    <a:lnTo>
                      <a:pt x="184" y="299"/>
                    </a:lnTo>
                    <a:lnTo>
                      <a:pt x="182" y="304"/>
                    </a:lnTo>
                    <a:lnTo>
                      <a:pt x="181" y="308"/>
                    </a:lnTo>
                    <a:lnTo>
                      <a:pt x="180" y="312"/>
                    </a:lnTo>
                    <a:lnTo>
                      <a:pt x="179" y="316"/>
                    </a:lnTo>
                    <a:lnTo>
                      <a:pt x="178" y="321"/>
                    </a:lnTo>
                    <a:lnTo>
                      <a:pt x="177" y="325"/>
                    </a:lnTo>
                    <a:lnTo>
                      <a:pt x="176" y="327"/>
                    </a:lnTo>
                    <a:lnTo>
                      <a:pt x="176" y="330"/>
                    </a:lnTo>
                    <a:lnTo>
                      <a:pt x="176" y="333"/>
                    </a:lnTo>
                    <a:lnTo>
                      <a:pt x="177" y="335"/>
                    </a:lnTo>
                    <a:lnTo>
                      <a:pt x="177" y="338"/>
                    </a:lnTo>
                    <a:lnTo>
                      <a:pt x="178" y="340"/>
                    </a:lnTo>
                    <a:lnTo>
                      <a:pt x="179" y="343"/>
                    </a:lnTo>
                    <a:lnTo>
                      <a:pt x="180" y="345"/>
                    </a:lnTo>
                    <a:lnTo>
                      <a:pt x="181" y="347"/>
                    </a:lnTo>
                    <a:lnTo>
                      <a:pt x="182" y="349"/>
                    </a:lnTo>
                    <a:lnTo>
                      <a:pt x="183" y="351"/>
                    </a:lnTo>
                    <a:lnTo>
                      <a:pt x="184" y="353"/>
                    </a:lnTo>
                    <a:lnTo>
                      <a:pt x="185" y="354"/>
                    </a:lnTo>
                    <a:lnTo>
                      <a:pt x="185" y="355"/>
                    </a:lnTo>
                    <a:lnTo>
                      <a:pt x="186" y="356"/>
                    </a:lnTo>
                    <a:lnTo>
                      <a:pt x="187" y="355"/>
                    </a:lnTo>
                    <a:lnTo>
                      <a:pt x="188" y="354"/>
                    </a:lnTo>
                    <a:lnTo>
                      <a:pt x="189" y="353"/>
                    </a:lnTo>
                    <a:lnTo>
                      <a:pt x="189" y="352"/>
                    </a:lnTo>
                    <a:lnTo>
                      <a:pt x="190" y="350"/>
                    </a:lnTo>
                    <a:lnTo>
                      <a:pt x="190" y="349"/>
                    </a:lnTo>
                    <a:lnTo>
                      <a:pt x="190" y="348"/>
                    </a:lnTo>
                    <a:lnTo>
                      <a:pt x="190" y="346"/>
                    </a:lnTo>
                    <a:lnTo>
                      <a:pt x="191" y="345"/>
                    </a:lnTo>
                    <a:lnTo>
                      <a:pt x="191" y="343"/>
                    </a:lnTo>
                    <a:lnTo>
                      <a:pt x="191" y="341"/>
                    </a:lnTo>
                    <a:lnTo>
                      <a:pt x="192" y="339"/>
                    </a:lnTo>
                    <a:lnTo>
                      <a:pt x="192" y="336"/>
                    </a:lnTo>
                    <a:lnTo>
                      <a:pt x="194" y="334"/>
                    </a:lnTo>
                    <a:lnTo>
                      <a:pt x="195" y="331"/>
                    </a:lnTo>
                    <a:lnTo>
                      <a:pt x="197" y="328"/>
                    </a:lnTo>
                    <a:lnTo>
                      <a:pt x="197" y="326"/>
                    </a:lnTo>
                    <a:lnTo>
                      <a:pt x="199" y="323"/>
                    </a:lnTo>
                    <a:lnTo>
                      <a:pt x="201" y="319"/>
                    </a:lnTo>
                    <a:lnTo>
                      <a:pt x="205" y="313"/>
                    </a:lnTo>
                    <a:lnTo>
                      <a:pt x="210" y="306"/>
                    </a:lnTo>
                    <a:lnTo>
                      <a:pt x="215" y="299"/>
                    </a:lnTo>
                    <a:lnTo>
                      <a:pt x="221" y="290"/>
                    </a:lnTo>
                    <a:lnTo>
                      <a:pt x="228" y="280"/>
                    </a:lnTo>
                    <a:lnTo>
                      <a:pt x="236" y="270"/>
                    </a:lnTo>
                    <a:lnTo>
                      <a:pt x="244" y="259"/>
                    </a:lnTo>
                    <a:lnTo>
                      <a:pt x="252" y="248"/>
                    </a:lnTo>
                    <a:lnTo>
                      <a:pt x="261" y="236"/>
                    </a:lnTo>
                    <a:lnTo>
                      <a:pt x="270" y="224"/>
                    </a:lnTo>
                    <a:lnTo>
                      <a:pt x="280" y="212"/>
                    </a:lnTo>
                    <a:lnTo>
                      <a:pt x="289" y="199"/>
                    </a:lnTo>
                    <a:lnTo>
                      <a:pt x="299" y="186"/>
                    </a:lnTo>
                    <a:lnTo>
                      <a:pt x="309" y="174"/>
                    </a:lnTo>
                    <a:lnTo>
                      <a:pt x="318" y="161"/>
                    </a:lnTo>
                    <a:lnTo>
                      <a:pt x="328" y="149"/>
                    </a:lnTo>
                    <a:lnTo>
                      <a:pt x="337" y="137"/>
                    </a:lnTo>
                    <a:lnTo>
                      <a:pt x="346" y="126"/>
                    </a:lnTo>
                    <a:lnTo>
                      <a:pt x="355" y="115"/>
                    </a:lnTo>
                    <a:lnTo>
                      <a:pt x="363" y="104"/>
                    </a:lnTo>
                    <a:lnTo>
                      <a:pt x="370" y="95"/>
                    </a:lnTo>
                    <a:lnTo>
                      <a:pt x="377" y="86"/>
                    </a:lnTo>
                    <a:lnTo>
                      <a:pt x="383" y="78"/>
                    </a:lnTo>
                    <a:lnTo>
                      <a:pt x="389" y="71"/>
                    </a:lnTo>
                    <a:lnTo>
                      <a:pt x="394" y="65"/>
                    </a:lnTo>
                    <a:lnTo>
                      <a:pt x="397" y="60"/>
                    </a:lnTo>
                    <a:lnTo>
                      <a:pt x="400" y="56"/>
                    </a:lnTo>
                    <a:lnTo>
                      <a:pt x="402" y="54"/>
                    </a:lnTo>
                    <a:lnTo>
                      <a:pt x="403" y="53"/>
                    </a:lnTo>
                    <a:lnTo>
                      <a:pt x="403" y="53"/>
                    </a:lnTo>
                    <a:lnTo>
                      <a:pt x="404" y="53"/>
                    </a:lnTo>
                    <a:lnTo>
                      <a:pt x="406" y="53"/>
                    </a:lnTo>
                    <a:lnTo>
                      <a:pt x="409" y="54"/>
                    </a:lnTo>
                    <a:lnTo>
                      <a:pt x="412" y="54"/>
                    </a:lnTo>
                    <a:lnTo>
                      <a:pt x="415" y="54"/>
                    </a:lnTo>
                    <a:lnTo>
                      <a:pt x="419" y="54"/>
                    </a:lnTo>
                    <a:lnTo>
                      <a:pt x="423" y="54"/>
                    </a:lnTo>
                    <a:lnTo>
                      <a:pt x="426" y="54"/>
                    </a:lnTo>
                    <a:lnTo>
                      <a:pt x="430" y="54"/>
                    </a:lnTo>
                    <a:lnTo>
                      <a:pt x="433" y="54"/>
                    </a:lnTo>
                    <a:lnTo>
                      <a:pt x="436" y="54"/>
                    </a:lnTo>
                    <a:lnTo>
                      <a:pt x="439" y="53"/>
                    </a:lnTo>
                    <a:lnTo>
                      <a:pt x="441" y="53"/>
                    </a:lnTo>
                    <a:lnTo>
                      <a:pt x="442" y="53"/>
                    </a:lnTo>
                    <a:lnTo>
                      <a:pt x="443" y="53"/>
                    </a:lnTo>
                    <a:lnTo>
                      <a:pt x="443" y="54"/>
                    </a:lnTo>
                    <a:lnTo>
                      <a:pt x="443" y="55"/>
                    </a:lnTo>
                    <a:lnTo>
                      <a:pt x="444" y="57"/>
                    </a:lnTo>
                    <a:lnTo>
                      <a:pt x="445" y="60"/>
                    </a:lnTo>
                    <a:lnTo>
                      <a:pt x="446" y="63"/>
                    </a:lnTo>
                    <a:lnTo>
                      <a:pt x="447" y="66"/>
                    </a:lnTo>
                    <a:lnTo>
                      <a:pt x="448" y="69"/>
                    </a:lnTo>
                    <a:lnTo>
                      <a:pt x="450" y="73"/>
                    </a:lnTo>
                    <a:lnTo>
                      <a:pt x="451" y="77"/>
                    </a:lnTo>
                    <a:lnTo>
                      <a:pt x="452" y="81"/>
                    </a:lnTo>
                    <a:lnTo>
                      <a:pt x="453" y="84"/>
                    </a:lnTo>
                    <a:lnTo>
                      <a:pt x="455" y="87"/>
                    </a:lnTo>
                    <a:lnTo>
                      <a:pt x="455" y="90"/>
                    </a:lnTo>
                    <a:lnTo>
                      <a:pt x="456" y="91"/>
                    </a:lnTo>
                    <a:lnTo>
                      <a:pt x="457" y="93"/>
                    </a:lnTo>
                    <a:lnTo>
                      <a:pt x="457" y="93"/>
                    </a:lnTo>
                    <a:lnTo>
                      <a:pt x="456" y="94"/>
                    </a:lnTo>
                    <a:lnTo>
                      <a:pt x="454" y="96"/>
                    </a:lnTo>
                    <a:lnTo>
                      <a:pt x="452" y="100"/>
                    </a:lnTo>
                    <a:lnTo>
                      <a:pt x="448" y="105"/>
                    </a:lnTo>
                    <a:lnTo>
                      <a:pt x="443" y="111"/>
                    </a:lnTo>
                    <a:lnTo>
                      <a:pt x="437" y="118"/>
                    </a:lnTo>
                    <a:lnTo>
                      <a:pt x="431" y="127"/>
                    </a:lnTo>
                    <a:lnTo>
                      <a:pt x="424" y="136"/>
                    </a:lnTo>
                    <a:lnTo>
                      <a:pt x="416" y="145"/>
                    </a:lnTo>
                    <a:lnTo>
                      <a:pt x="407" y="156"/>
                    </a:lnTo>
                    <a:lnTo>
                      <a:pt x="399" y="167"/>
                    </a:lnTo>
                    <a:lnTo>
                      <a:pt x="389" y="179"/>
                    </a:lnTo>
                    <a:lnTo>
                      <a:pt x="380" y="191"/>
                    </a:lnTo>
                    <a:lnTo>
                      <a:pt x="370" y="204"/>
                    </a:lnTo>
                    <a:lnTo>
                      <a:pt x="360" y="216"/>
                    </a:lnTo>
                    <a:lnTo>
                      <a:pt x="350" y="229"/>
                    </a:lnTo>
                    <a:lnTo>
                      <a:pt x="340" y="242"/>
                    </a:lnTo>
                    <a:lnTo>
                      <a:pt x="330" y="254"/>
                    </a:lnTo>
                    <a:lnTo>
                      <a:pt x="321" y="267"/>
                    </a:lnTo>
                    <a:lnTo>
                      <a:pt x="311" y="279"/>
                    </a:lnTo>
                    <a:lnTo>
                      <a:pt x="302" y="291"/>
                    </a:lnTo>
                    <a:lnTo>
                      <a:pt x="293" y="302"/>
                    </a:lnTo>
                    <a:lnTo>
                      <a:pt x="285" y="312"/>
                    </a:lnTo>
                    <a:lnTo>
                      <a:pt x="277" y="322"/>
                    </a:lnTo>
                    <a:lnTo>
                      <a:pt x="270" y="332"/>
                    </a:lnTo>
                    <a:lnTo>
                      <a:pt x="263" y="340"/>
                    </a:lnTo>
                    <a:lnTo>
                      <a:pt x="258" y="347"/>
                    </a:lnTo>
                    <a:lnTo>
                      <a:pt x="253" y="353"/>
                    </a:lnTo>
                    <a:lnTo>
                      <a:pt x="249" y="358"/>
                    </a:lnTo>
                    <a:lnTo>
                      <a:pt x="246" y="362"/>
                    </a:lnTo>
                    <a:lnTo>
                      <a:pt x="244" y="364"/>
                    </a:lnTo>
                    <a:lnTo>
                      <a:pt x="244" y="365"/>
                    </a:lnTo>
                    <a:lnTo>
                      <a:pt x="243" y="365"/>
                    </a:lnTo>
                    <a:lnTo>
                      <a:pt x="243" y="365"/>
                    </a:lnTo>
                    <a:lnTo>
                      <a:pt x="242" y="366"/>
                    </a:lnTo>
                    <a:lnTo>
                      <a:pt x="241" y="366"/>
                    </a:lnTo>
                    <a:lnTo>
                      <a:pt x="239" y="367"/>
                    </a:lnTo>
                    <a:lnTo>
                      <a:pt x="237" y="368"/>
                    </a:lnTo>
                    <a:lnTo>
                      <a:pt x="235" y="369"/>
                    </a:lnTo>
                    <a:lnTo>
                      <a:pt x="233" y="370"/>
                    </a:lnTo>
                    <a:lnTo>
                      <a:pt x="231" y="372"/>
                    </a:lnTo>
                    <a:lnTo>
                      <a:pt x="229" y="373"/>
                    </a:lnTo>
                    <a:lnTo>
                      <a:pt x="227" y="374"/>
                    </a:lnTo>
                    <a:lnTo>
                      <a:pt x="224" y="375"/>
                    </a:lnTo>
                    <a:lnTo>
                      <a:pt x="222" y="376"/>
                    </a:lnTo>
                    <a:lnTo>
                      <a:pt x="220" y="378"/>
                    </a:lnTo>
                    <a:lnTo>
                      <a:pt x="218" y="378"/>
                    </a:lnTo>
                    <a:lnTo>
                      <a:pt x="217" y="379"/>
                    </a:lnTo>
                    <a:lnTo>
                      <a:pt x="214" y="381"/>
                    </a:lnTo>
                    <a:lnTo>
                      <a:pt x="211" y="383"/>
                    </a:lnTo>
                    <a:lnTo>
                      <a:pt x="208" y="385"/>
                    </a:lnTo>
                    <a:lnTo>
                      <a:pt x="206" y="387"/>
                    </a:lnTo>
                    <a:lnTo>
                      <a:pt x="204" y="389"/>
                    </a:lnTo>
                    <a:lnTo>
                      <a:pt x="203" y="391"/>
                    </a:lnTo>
                    <a:lnTo>
                      <a:pt x="202" y="393"/>
                    </a:lnTo>
                    <a:lnTo>
                      <a:pt x="201" y="395"/>
                    </a:lnTo>
                    <a:lnTo>
                      <a:pt x="201" y="396"/>
                    </a:lnTo>
                    <a:lnTo>
                      <a:pt x="201" y="396"/>
                    </a:lnTo>
                    <a:lnTo>
                      <a:pt x="201" y="398"/>
                    </a:lnTo>
                    <a:lnTo>
                      <a:pt x="201" y="400"/>
                    </a:lnTo>
                    <a:lnTo>
                      <a:pt x="202" y="402"/>
                    </a:lnTo>
                    <a:lnTo>
                      <a:pt x="202" y="405"/>
                    </a:lnTo>
                    <a:lnTo>
                      <a:pt x="202" y="408"/>
                    </a:lnTo>
                    <a:lnTo>
                      <a:pt x="203" y="412"/>
                    </a:lnTo>
                    <a:lnTo>
                      <a:pt x="203" y="415"/>
                    </a:lnTo>
                    <a:lnTo>
                      <a:pt x="203" y="419"/>
                    </a:lnTo>
                    <a:lnTo>
                      <a:pt x="203" y="423"/>
                    </a:lnTo>
                    <a:lnTo>
                      <a:pt x="202" y="427"/>
                    </a:lnTo>
                    <a:lnTo>
                      <a:pt x="202" y="430"/>
                    </a:lnTo>
                    <a:lnTo>
                      <a:pt x="201" y="434"/>
                    </a:lnTo>
                    <a:lnTo>
                      <a:pt x="200" y="438"/>
                    </a:lnTo>
                    <a:lnTo>
                      <a:pt x="198" y="441"/>
                    </a:lnTo>
                    <a:lnTo>
                      <a:pt x="197" y="445"/>
                    </a:lnTo>
                    <a:lnTo>
                      <a:pt x="195" y="449"/>
                    </a:lnTo>
                    <a:lnTo>
                      <a:pt x="193" y="452"/>
                    </a:lnTo>
                    <a:lnTo>
                      <a:pt x="191" y="456"/>
                    </a:lnTo>
                    <a:lnTo>
                      <a:pt x="189" y="459"/>
                    </a:lnTo>
                    <a:lnTo>
                      <a:pt x="186" y="461"/>
                    </a:lnTo>
                    <a:lnTo>
                      <a:pt x="183" y="464"/>
                    </a:lnTo>
                    <a:lnTo>
                      <a:pt x="180" y="466"/>
                    </a:lnTo>
                    <a:lnTo>
                      <a:pt x="177" y="467"/>
                    </a:lnTo>
                    <a:lnTo>
                      <a:pt x="174" y="469"/>
                    </a:lnTo>
                    <a:lnTo>
                      <a:pt x="170" y="470"/>
                    </a:lnTo>
                    <a:lnTo>
                      <a:pt x="167" y="471"/>
                    </a:lnTo>
                    <a:lnTo>
                      <a:pt x="163" y="471"/>
                    </a:lnTo>
                    <a:lnTo>
                      <a:pt x="158" y="471"/>
                    </a:lnTo>
                    <a:lnTo>
                      <a:pt x="154" y="471"/>
                    </a:lnTo>
                    <a:lnTo>
                      <a:pt x="149" y="471"/>
                    </a:lnTo>
                    <a:lnTo>
                      <a:pt x="145" y="469"/>
                    </a:lnTo>
                    <a:lnTo>
                      <a:pt x="141" y="468"/>
                    </a:lnTo>
                    <a:lnTo>
                      <a:pt x="138" y="467"/>
                    </a:lnTo>
                    <a:lnTo>
                      <a:pt x="135" y="465"/>
                    </a:lnTo>
                    <a:lnTo>
                      <a:pt x="133" y="464"/>
                    </a:lnTo>
                    <a:lnTo>
                      <a:pt x="130" y="462"/>
                    </a:lnTo>
                    <a:lnTo>
                      <a:pt x="128" y="460"/>
                    </a:lnTo>
                    <a:lnTo>
                      <a:pt x="127" y="458"/>
                    </a:lnTo>
                    <a:lnTo>
                      <a:pt x="125" y="456"/>
                    </a:lnTo>
                    <a:lnTo>
                      <a:pt x="124" y="454"/>
                    </a:lnTo>
                    <a:lnTo>
                      <a:pt x="123" y="451"/>
                    </a:lnTo>
                    <a:lnTo>
                      <a:pt x="122" y="448"/>
                    </a:lnTo>
                    <a:lnTo>
                      <a:pt x="121" y="444"/>
                    </a:lnTo>
                    <a:lnTo>
                      <a:pt x="121" y="441"/>
                    </a:lnTo>
                    <a:lnTo>
                      <a:pt x="120" y="437"/>
                    </a:lnTo>
                    <a:lnTo>
                      <a:pt x="120" y="433"/>
                    </a:lnTo>
                    <a:lnTo>
                      <a:pt x="120" y="428"/>
                    </a:lnTo>
                    <a:lnTo>
                      <a:pt x="120" y="424"/>
                    </a:lnTo>
                    <a:lnTo>
                      <a:pt x="121" y="420"/>
                    </a:lnTo>
                    <a:lnTo>
                      <a:pt x="122" y="416"/>
                    </a:lnTo>
                    <a:lnTo>
                      <a:pt x="123" y="412"/>
                    </a:lnTo>
                    <a:lnTo>
                      <a:pt x="124" y="409"/>
                    </a:lnTo>
                    <a:lnTo>
                      <a:pt x="126" y="406"/>
                    </a:lnTo>
                    <a:lnTo>
                      <a:pt x="128" y="403"/>
                    </a:lnTo>
                    <a:lnTo>
                      <a:pt x="130" y="400"/>
                    </a:lnTo>
                    <a:lnTo>
                      <a:pt x="132" y="397"/>
                    </a:lnTo>
                    <a:lnTo>
                      <a:pt x="135" y="395"/>
                    </a:lnTo>
                    <a:lnTo>
                      <a:pt x="138" y="392"/>
                    </a:lnTo>
                    <a:lnTo>
                      <a:pt x="141" y="390"/>
                    </a:lnTo>
                    <a:lnTo>
                      <a:pt x="144" y="387"/>
                    </a:lnTo>
                    <a:lnTo>
                      <a:pt x="148" y="384"/>
                    </a:lnTo>
                    <a:lnTo>
                      <a:pt x="151" y="382"/>
                    </a:lnTo>
                    <a:lnTo>
                      <a:pt x="151" y="379"/>
                    </a:lnTo>
                    <a:lnTo>
                      <a:pt x="150" y="376"/>
                    </a:lnTo>
                    <a:lnTo>
                      <a:pt x="148" y="374"/>
                    </a:lnTo>
                    <a:lnTo>
                      <a:pt x="146" y="371"/>
                    </a:lnTo>
                    <a:lnTo>
                      <a:pt x="144" y="369"/>
                    </a:lnTo>
                    <a:lnTo>
                      <a:pt x="141" y="366"/>
                    </a:lnTo>
                    <a:lnTo>
                      <a:pt x="138" y="364"/>
                    </a:lnTo>
                    <a:lnTo>
                      <a:pt x="135" y="362"/>
                    </a:lnTo>
                    <a:lnTo>
                      <a:pt x="131" y="360"/>
                    </a:lnTo>
                    <a:lnTo>
                      <a:pt x="127" y="358"/>
                    </a:lnTo>
                    <a:lnTo>
                      <a:pt x="123" y="356"/>
                    </a:lnTo>
                    <a:lnTo>
                      <a:pt x="119" y="354"/>
                    </a:lnTo>
                    <a:lnTo>
                      <a:pt x="115" y="353"/>
                    </a:lnTo>
                    <a:lnTo>
                      <a:pt x="111" y="351"/>
                    </a:lnTo>
                    <a:lnTo>
                      <a:pt x="106" y="349"/>
                    </a:lnTo>
                    <a:lnTo>
                      <a:pt x="102" y="348"/>
                    </a:lnTo>
                    <a:lnTo>
                      <a:pt x="98" y="346"/>
                    </a:lnTo>
                    <a:lnTo>
                      <a:pt x="93" y="345"/>
                    </a:lnTo>
                    <a:lnTo>
                      <a:pt x="89" y="343"/>
                    </a:lnTo>
                    <a:lnTo>
                      <a:pt x="85" y="342"/>
                    </a:lnTo>
                    <a:lnTo>
                      <a:pt x="81" y="340"/>
                    </a:lnTo>
                    <a:lnTo>
                      <a:pt x="77" y="339"/>
                    </a:lnTo>
                    <a:lnTo>
                      <a:pt x="73" y="338"/>
                    </a:lnTo>
                    <a:lnTo>
                      <a:pt x="70" y="336"/>
                    </a:lnTo>
                    <a:lnTo>
                      <a:pt x="67" y="335"/>
                    </a:lnTo>
                    <a:lnTo>
                      <a:pt x="64" y="334"/>
                    </a:lnTo>
                    <a:lnTo>
                      <a:pt x="62" y="333"/>
                    </a:lnTo>
                    <a:lnTo>
                      <a:pt x="60" y="331"/>
                    </a:lnTo>
                    <a:lnTo>
                      <a:pt x="58" y="330"/>
                    </a:lnTo>
                    <a:lnTo>
                      <a:pt x="57" y="329"/>
                    </a:lnTo>
                    <a:lnTo>
                      <a:pt x="56" y="328"/>
                    </a:lnTo>
                    <a:lnTo>
                      <a:pt x="56" y="327"/>
                    </a:lnTo>
                    <a:lnTo>
                      <a:pt x="51" y="326"/>
                    </a:lnTo>
                    <a:lnTo>
                      <a:pt x="47" y="325"/>
                    </a:lnTo>
                    <a:lnTo>
                      <a:pt x="42" y="323"/>
                    </a:lnTo>
                    <a:lnTo>
                      <a:pt x="37" y="320"/>
                    </a:lnTo>
                    <a:lnTo>
                      <a:pt x="32" y="315"/>
                    </a:lnTo>
                    <a:lnTo>
                      <a:pt x="27" y="311"/>
                    </a:lnTo>
                    <a:lnTo>
                      <a:pt x="23" y="306"/>
                    </a:lnTo>
                    <a:lnTo>
                      <a:pt x="19" y="300"/>
                    </a:lnTo>
                    <a:lnTo>
                      <a:pt x="15" y="294"/>
                    </a:lnTo>
                    <a:lnTo>
                      <a:pt x="12" y="288"/>
                    </a:lnTo>
                    <a:lnTo>
                      <a:pt x="9" y="283"/>
                    </a:lnTo>
                    <a:lnTo>
                      <a:pt x="7" y="277"/>
                    </a:lnTo>
                    <a:lnTo>
                      <a:pt x="6" y="271"/>
                    </a:lnTo>
                    <a:lnTo>
                      <a:pt x="6" y="266"/>
                    </a:lnTo>
                    <a:lnTo>
                      <a:pt x="7" y="260"/>
                    </a:lnTo>
                    <a:lnTo>
                      <a:pt x="8" y="256"/>
                    </a:lnTo>
                    <a:lnTo>
                      <a:pt x="12" y="260"/>
                    </a:lnTo>
                    <a:lnTo>
                      <a:pt x="16" y="263"/>
                    </a:lnTo>
                    <a:lnTo>
                      <a:pt x="19" y="264"/>
                    </a:lnTo>
                    <a:lnTo>
                      <a:pt x="23" y="264"/>
                    </a:lnTo>
                    <a:lnTo>
                      <a:pt x="25" y="263"/>
                    </a:lnTo>
                    <a:lnTo>
                      <a:pt x="27" y="263"/>
                    </a:lnTo>
                    <a:lnTo>
                      <a:pt x="28" y="262"/>
                    </a:lnTo>
                    <a:lnTo>
                      <a:pt x="29" y="262"/>
                    </a:lnTo>
                    <a:lnTo>
                      <a:pt x="26" y="258"/>
                    </a:lnTo>
                    <a:lnTo>
                      <a:pt x="23" y="255"/>
                    </a:lnTo>
                    <a:lnTo>
                      <a:pt x="20" y="251"/>
                    </a:lnTo>
                    <a:lnTo>
                      <a:pt x="17" y="247"/>
                    </a:lnTo>
                    <a:lnTo>
                      <a:pt x="14" y="242"/>
                    </a:lnTo>
                    <a:lnTo>
                      <a:pt x="12" y="237"/>
                    </a:lnTo>
                    <a:lnTo>
                      <a:pt x="10" y="231"/>
                    </a:lnTo>
                    <a:lnTo>
                      <a:pt x="8" y="225"/>
                    </a:lnTo>
                    <a:lnTo>
                      <a:pt x="6" y="219"/>
                    </a:lnTo>
                    <a:lnTo>
                      <a:pt x="5" y="213"/>
                    </a:lnTo>
                    <a:lnTo>
                      <a:pt x="3" y="207"/>
                    </a:lnTo>
                    <a:lnTo>
                      <a:pt x="2" y="200"/>
                    </a:lnTo>
                    <a:lnTo>
                      <a:pt x="1" y="193"/>
                    </a:lnTo>
                    <a:lnTo>
                      <a:pt x="1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1" y="145"/>
                    </a:lnTo>
                    <a:lnTo>
                      <a:pt x="1" y="139"/>
                    </a:lnTo>
                    <a:lnTo>
                      <a:pt x="2" y="133"/>
                    </a:lnTo>
                    <a:lnTo>
                      <a:pt x="4" y="127"/>
                    </a:lnTo>
                    <a:lnTo>
                      <a:pt x="5" y="121"/>
                    </a:lnTo>
                    <a:lnTo>
                      <a:pt x="7" y="115"/>
                    </a:lnTo>
                    <a:lnTo>
                      <a:pt x="9" y="110"/>
                    </a:lnTo>
                    <a:lnTo>
                      <a:pt x="11" y="105"/>
                    </a:lnTo>
                    <a:lnTo>
                      <a:pt x="13" y="101"/>
                    </a:lnTo>
                    <a:lnTo>
                      <a:pt x="16" y="97"/>
                    </a:lnTo>
                    <a:lnTo>
                      <a:pt x="19" y="93"/>
                    </a:lnTo>
                    <a:lnTo>
                      <a:pt x="22" y="90"/>
                    </a:lnTo>
                    <a:lnTo>
                      <a:pt x="25" y="88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3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9" y="103"/>
                    </a:lnTo>
                    <a:lnTo>
                      <a:pt x="30" y="105"/>
                    </a:lnTo>
                    <a:lnTo>
                      <a:pt x="30" y="107"/>
                    </a:lnTo>
                    <a:lnTo>
                      <a:pt x="31" y="108"/>
                    </a:lnTo>
                    <a:lnTo>
                      <a:pt x="31" y="110"/>
                    </a:lnTo>
                    <a:lnTo>
                      <a:pt x="32" y="112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09"/>
                    </a:lnTo>
                    <a:lnTo>
                      <a:pt x="34" y="104"/>
                    </a:lnTo>
                    <a:lnTo>
                      <a:pt x="36" y="98"/>
                    </a:lnTo>
                    <a:lnTo>
                      <a:pt x="37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3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51" y="65"/>
                    </a:lnTo>
                    <a:lnTo>
                      <a:pt x="54" y="60"/>
                    </a:lnTo>
                    <a:lnTo>
                      <a:pt x="57" y="56"/>
                    </a:lnTo>
                    <a:lnTo>
                      <a:pt x="60" y="52"/>
                    </a:lnTo>
                    <a:lnTo>
                      <a:pt x="64" y="48"/>
                    </a:lnTo>
                    <a:lnTo>
                      <a:pt x="67" y="45"/>
                    </a:lnTo>
                    <a:lnTo>
                      <a:pt x="71" y="41"/>
                    </a:lnTo>
                    <a:lnTo>
                      <a:pt x="75" y="38"/>
                    </a:lnTo>
                    <a:lnTo>
                      <a:pt x="79" y="34"/>
                    </a:lnTo>
                    <a:lnTo>
                      <a:pt x="83" y="31"/>
                    </a:lnTo>
                    <a:lnTo>
                      <a:pt x="87" y="28"/>
                    </a:lnTo>
                    <a:lnTo>
                      <a:pt x="92" y="25"/>
                    </a:lnTo>
                    <a:lnTo>
                      <a:pt x="96" y="22"/>
                    </a:lnTo>
                    <a:lnTo>
                      <a:pt x="101" y="19"/>
                    </a:lnTo>
                    <a:lnTo>
                      <a:pt x="106" y="17"/>
                    </a:lnTo>
                    <a:lnTo>
                      <a:pt x="111" y="14"/>
                    </a:lnTo>
                    <a:lnTo>
                      <a:pt x="116" y="12"/>
                    </a:lnTo>
                    <a:lnTo>
                      <a:pt x="121" y="9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37" y="3"/>
                    </a:lnTo>
                    <a:lnTo>
                      <a:pt x="143" y="1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7" name="Freeform 42"/>
              <p:cNvSpPr>
                <a:spLocks/>
              </p:cNvSpPr>
              <p:nvPr/>
            </p:nvSpPr>
            <p:spPr bwMode="auto">
              <a:xfrm>
                <a:off x="3929063" y="2814638"/>
                <a:ext cx="725487" cy="747712"/>
              </a:xfrm>
              <a:custGeom>
                <a:avLst/>
                <a:gdLst/>
                <a:ahLst/>
                <a:cxnLst>
                  <a:cxn ang="0">
                    <a:pos x="138" y="18"/>
                  </a:cxn>
                  <a:cxn ang="0">
                    <a:pos x="127" y="41"/>
                  </a:cxn>
                  <a:cxn ang="0">
                    <a:pos x="119" y="68"/>
                  </a:cxn>
                  <a:cxn ang="0">
                    <a:pos x="111" y="97"/>
                  </a:cxn>
                  <a:cxn ang="0">
                    <a:pos x="121" y="115"/>
                  </a:cxn>
                  <a:cxn ang="0">
                    <a:pos x="137" y="136"/>
                  </a:cxn>
                  <a:cxn ang="0">
                    <a:pos x="154" y="125"/>
                  </a:cxn>
                  <a:cxn ang="0">
                    <a:pos x="173" y="77"/>
                  </a:cxn>
                  <a:cxn ang="0">
                    <a:pos x="180" y="85"/>
                  </a:cxn>
                  <a:cxn ang="0">
                    <a:pos x="195" y="133"/>
                  </a:cxn>
                  <a:cxn ang="0">
                    <a:pos x="209" y="189"/>
                  </a:cxn>
                  <a:cxn ang="0">
                    <a:pos x="216" y="222"/>
                  </a:cxn>
                  <a:cxn ang="0">
                    <a:pos x="215" y="233"/>
                  </a:cxn>
                  <a:cxn ang="0">
                    <a:pos x="204" y="256"/>
                  </a:cxn>
                  <a:cxn ang="0">
                    <a:pos x="189" y="287"/>
                  </a:cxn>
                  <a:cxn ang="0">
                    <a:pos x="178" y="321"/>
                  </a:cxn>
                  <a:cxn ang="0">
                    <a:pos x="179" y="343"/>
                  </a:cxn>
                  <a:cxn ang="0">
                    <a:pos x="186" y="356"/>
                  </a:cxn>
                  <a:cxn ang="0">
                    <a:pos x="190" y="346"/>
                  </a:cxn>
                  <a:cxn ang="0">
                    <a:pos x="197" y="328"/>
                  </a:cxn>
                  <a:cxn ang="0">
                    <a:pos x="228" y="280"/>
                  </a:cxn>
                  <a:cxn ang="0">
                    <a:pos x="299" y="186"/>
                  </a:cxn>
                  <a:cxn ang="0">
                    <a:pos x="370" y="95"/>
                  </a:cxn>
                  <a:cxn ang="0">
                    <a:pos x="403" y="53"/>
                  </a:cxn>
                  <a:cxn ang="0">
                    <a:pos x="423" y="54"/>
                  </a:cxn>
                  <a:cxn ang="0">
                    <a:pos x="443" y="53"/>
                  </a:cxn>
                  <a:cxn ang="0">
                    <a:pos x="450" y="73"/>
                  </a:cxn>
                  <a:cxn ang="0">
                    <a:pos x="457" y="93"/>
                  </a:cxn>
                  <a:cxn ang="0">
                    <a:pos x="424" y="136"/>
                  </a:cxn>
                  <a:cxn ang="0">
                    <a:pos x="350" y="229"/>
                  </a:cxn>
                  <a:cxn ang="0">
                    <a:pos x="277" y="322"/>
                  </a:cxn>
                  <a:cxn ang="0">
                    <a:pos x="244" y="365"/>
                  </a:cxn>
                  <a:cxn ang="0">
                    <a:pos x="233" y="370"/>
                  </a:cxn>
                  <a:cxn ang="0">
                    <a:pos x="217" y="379"/>
                  </a:cxn>
                  <a:cxn ang="0">
                    <a:pos x="201" y="395"/>
                  </a:cxn>
                  <a:cxn ang="0">
                    <a:pos x="203" y="412"/>
                  </a:cxn>
                  <a:cxn ang="0">
                    <a:pos x="198" y="441"/>
                  </a:cxn>
                  <a:cxn ang="0">
                    <a:pos x="180" y="466"/>
                  </a:cxn>
                  <a:cxn ang="0">
                    <a:pos x="149" y="471"/>
                  </a:cxn>
                  <a:cxn ang="0">
                    <a:pos x="127" y="458"/>
                  </a:cxn>
                  <a:cxn ang="0">
                    <a:pos x="120" y="433"/>
                  </a:cxn>
                  <a:cxn ang="0">
                    <a:pos x="128" y="403"/>
                  </a:cxn>
                  <a:cxn ang="0">
                    <a:pos x="151" y="382"/>
                  </a:cxn>
                  <a:cxn ang="0">
                    <a:pos x="135" y="362"/>
                  </a:cxn>
                  <a:cxn ang="0">
                    <a:pos x="102" y="348"/>
                  </a:cxn>
                  <a:cxn ang="0">
                    <a:pos x="70" y="336"/>
                  </a:cxn>
                  <a:cxn ang="0">
                    <a:pos x="56" y="327"/>
                  </a:cxn>
                  <a:cxn ang="0">
                    <a:pos x="19" y="300"/>
                  </a:cxn>
                  <a:cxn ang="0">
                    <a:pos x="8" y="256"/>
                  </a:cxn>
                  <a:cxn ang="0">
                    <a:pos x="29" y="262"/>
                  </a:cxn>
                  <a:cxn ang="0">
                    <a:pos x="8" y="225"/>
                  </a:cxn>
                  <a:cxn ang="0">
                    <a:pos x="0" y="173"/>
                  </a:cxn>
                  <a:cxn ang="0">
                    <a:pos x="5" y="121"/>
                  </a:cxn>
                  <a:cxn ang="0">
                    <a:pos x="25" y="88"/>
                  </a:cxn>
                  <a:cxn ang="0">
                    <a:pos x="29" y="101"/>
                  </a:cxn>
                  <a:cxn ang="0">
                    <a:pos x="32" y="115"/>
                  </a:cxn>
                  <a:cxn ang="0">
                    <a:pos x="45" y="74"/>
                  </a:cxn>
                  <a:cxn ang="0">
                    <a:pos x="71" y="41"/>
                  </a:cxn>
                  <a:cxn ang="0">
                    <a:pos x="106" y="17"/>
                  </a:cxn>
                  <a:cxn ang="0">
                    <a:pos x="148" y="0"/>
                  </a:cxn>
                </a:cxnLst>
                <a:rect l="0" t="0" r="r" b="b"/>
                <a:pathLst>
                  <a:path w="457" h="471">
                    <a:moveTo>
                      <a:pt x="148" y="0"/>
                    </a:moveTo>
                    <a:lnTo>
                      <a:pt x="147" y="2"/>
                    </a:lnTo>
                    <a:lnTo>
                      <a:pt x="145" y="5"/>
                    </a:lnTo>
                    <a:lnTo>
                      <a:pt x="144" y="7"/>
                    </a:lnTo>
                    <a:lnTo>
                      <a:pt x="142" y="10"/>
                    </a:lnTo>
                    <a:lnTo>
                      <a:pt x="140" y="12"/>
                    </a:lnTo>
                    <a:lnTo>
                      <a:pt x="139" y="15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5" y="24"/>
                    </a:lnTo>
                    <a:lnTo>
                      <a:pt x="133" y="27"/>
                    </a:lnTo>
                    <a:lnTo>
                      <a:pt x="132" y="29"/>
                    </a:lnTo>
                    <a:lnTo>
                      <a:pt x="131" y="32"/>
                    </a:lnTo>
                    <a:lnTo>
                      <a:pt x="130" y="35"/>
                    </a:lnTo>
                    <a:lnTo>
                      <a:pt x="129" y="38"/>
                    </a:lnTo>
                    <a:lnTo>
                      <a:pt x="127" y="41"/>
                    </a:lnTo>
                    <a:lnTo>
                      <a:pt x="126" y="45"/>
                    </a:lnTo>
                    <a:lnTo>
                      <a:pt x="125" y="48"/>
                    </a:lnTo>
                    <a:lnTo>
                      <a:pt x="124" y="51"/>
                    </a:lnTo>
                    <a:lnTo>
                      <a:pt x="123" y="54"/>
                    </a:lnTo>
                    <a:lnTo>
                      <a:pt x="122" y="57"/>
                    </a:lnTo>
                    <a:lnTo>
                      <a:pt x="121" y="61"/>
                    </a:lnTo>
                    <a:lnTo>
                      <a:pt x="120" y="64"/>
                    </a:lnTo>
                    <a:lnTo>
                      <a:pt x="119" y="68"/>
                    </a:lnTo>
                    <a:lnTo>
                      <a:pt x="118" y="71"/>
                    </a:lnTo>
                    <a:lnTo>
                      <a:pt x="117" y="75"/>
                    </a:lnTo>
                    <a:lnTo>
                      <a:pt x="116" y="78"/>
                    </a:lnTo>
                    <a:lnTo>
                      <a:pt x="115" y="82"/>
                    </a:lnTo>
                    <a:lnTo>
                      <a:pt x="114" y="85"/>
                    </a:lnTo>
                    <a:lnTo>
                      <a:pt x="113" y="89"/>
                    </a:lnTo>
                    <a:lnTo>
                      <a:pt x="112" y="93"/>
                    </a:lnTo>
                    <a:lnTo>
                      <a:pt x="111" y="97"/>
                    </a:lnTo>
                    <a:lnTo>
                      <a:pt x="110" y="101"/>
                    </a:lnTo>
                    <a:lnTo>
                      <a:pt x="110" y="101"/>
                    </a:lnTo>
                    <a:lnTo>
                      <a:pt x="111" y="102"/>
                    </a:lnTo>
                    <a:lnTo>
                      <a:pt x="113" y="104"/>
                    </a:lnTo>
                    <a:lnTo>
                      <a:pt x="114" y="106"/>
                    </a:lnTo>
                    <a:lnTo>
                      <a:pt x="116" y="109"/>
                    </a:lnTo>
                    <a:lnTo>
                      <a:pt x="119" y="112"/>
                    </a:lnTo>
                    <a:lnTo>
                      <a:pt x="121" y="115"/>
                    </a:lnTo>
                    <a:lnTo>
                      <a:pt x="124" y="119"/>
                    </a:lnTo>
                    <a:lnTo>
                      <a:pt x="126" y="122"/>
                    </a:lnTo>
                    <a:lnTo>
                      <a:pt x="129" y="125"/>
                    </a:lnTo>
                    <a:lnTo>
                      <a:pt x="131" y="128"/>
                    </a:lnTo>
                    <a:lnTo>
                      <a:pt x="133" y="131"/>
                    </a:lnTo>
                    <a:lnTo>
                      <a:pt x="135" y="133"/>
                    </a:lnTo>
                    <a:lnTo>
                      <a:pt x="136" y="135"/>
                    </a:lnTo>
                    <a:lnTo>
                      <a:pt x="137" y="136"/>
                    </a:lnTo>
                    <a:lnTo>
                      <a:pt x="137" y="137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3" y="139"/>
                    </a:lnTo>
                    <a:lnTo>
                      <a:pt x="145" y="137"/>
                    </a:lnTo>
                    <a:lnTo>
                      <a:pt x="148" y="134"/>
                    </a:lnTo>
                    <a:lnTo>
                      <a:pt x="151" y="130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1" y="114"/>
                    </a:lnTo>
                    <a:lnTo>
                      <a:pt x="164" y="108"/>
                    </a:lnTo>
                    <a:lnTo>
                      <a:pt x="166" y="101"/>
                    </a:lnTo>
                    <a:lnTo>
                      <a:pt x="169" y="95"/>
                    </a:lnTo>
                    <a:lnTo>
                      <a:pt x="171" y="89"/>
                    </a:lnTo>
                    <a:lnTo>
                      <a:pt x="172" y="82"/>
                    </a:lnTo>
                    <a:lnTo>
                      <a:pt x="173" y="77"/>
                    </a:lnTo>
                    <a:lnTo>
                      <a:pt x="173" y="71"/>
                    </a:lnTo>
                    <a:lnTo>
                      <a:pt x="174" y="71"/>
                    </a:lnTo>
                    <a:lnTo>
                      <a:pt x="174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7" y="78"/>
                    </a:lnTo>
                    <a:lnTo>
                      <a:pt x="179" y="81"/>
                    </a:lnTo>
                    <a:lnTo>
                      <a:pt x="180" y="85"/>
                    </a:lnTo>
                    <a:lnTo>
                      <a:pt x="182" y="90"/>
                    </a:lnTo>
                    <a:lnTo>
                      <a:pt x="183" y="95"/>
                    </a:lnTo>
                    <a:lnTo>
                      <a:pt x="185" y="101"/>
                    </a:lnTo>
                    <a:lnTo>
                      <a:pt x="187" y="107"/>
                    </a:lnTo>
                    <a:lnTo>
                      <a:pt x="189" y="113"/>
                    </a:lnTo>
                    <a:lnTo>
                      <a:pt x="191" y="120"/>
                    </a:lnTo>
                    <a:lnTo>
                      <a:pt x="193" y="127"/>
                    </a:lnTo>
                    <a:lnTo>
                      <a:pt x="195" y="133"/>
                    </a:lnTo>
                    <a:lnTo>
                      <a:pt x="196" y="141"/>
                    </a:lnTo>
                    <a:lnTo>
                      <a:pt x="198" y="148"/>
                    </a:lnTo>
                    <a:lnTo>
                      <a:pt x="200" y="155"/>
                    </a:lnTo>
                    <a:lnTo>
                      <a:pt x="202" y="162"/>
                    </a:lnTo>
                    <a:lnTo>
                      <a:pt x="204" y="169"/>
                    </a:lnTo>
                    <a:lnTo>
                      <a:pt x="206" y="176"/>
                    </a:lnTo>
                    <a:lnTo>
                      <a:pt x="207" y="182"/>
                    </a:lnTo>
                    <a:lnTo>
                      <a:pt x="209" y="189"/>
                    </a:lnTo>
                    <a:lnTo>
                      <a:pt x="210" y="195"/>
                    </a:lnTo>
                    <a:lnTo>
                      <a:pt x="212" y="200"/>
                    </a:lnTo>
                    <a:lnTo>
                      <a:pt x="213" y="205"/>
                    </a:lnTo>
                    <a:lnTo>
                      <a:pt x="214" y="210"/>
                    </a:lnTo>
                    <a:lnTo>
                      <a:pt x="214" y="214"/>
                    </a:lnTo>
                    <a:lnTo>
                      <a:pt x="215" y="217"/>
                    </a:lnTo>
                    <a:lnTo>
                      <a:pt x="216" y="220"/>
                    </a:lnTo>
                    <a:lnTo>
                      <a:pt x="216" y="222"/>
                    </a:lnTo>
                    <a:lnTo>
                      <a:pt x="216" y="223"/>
                    </a:lnTo>
                    <a:lnTo>
                      <a:pt x="216" y="224"/>
                    </a:lnTo>
                    <a:lnTo>
                      <a:pt x="217" y="224"/>
                    </a:lnTo>
                    <a:lnTo>
                      <a:pt x="217" y="226"/>
                    </a:lnTo>
                    <a:lnTo>
                      <a:pt x="216" y="227"/>
                    </a:lnTo>
                    <a:lnTo>
                      <a:pt x="216" y="229"/>
                    </a:lnTo>
                    <a:lnTo>
                      <a:pt x="215" y="230"/>
                    </a:lnTo>
                    <a:lnTo>
                      <a:pt x="215" y="233"/>
                    </a:lnTo>
                    <a:lnTo>
                      <a:pt x="214" y="235"/>
                    </a:lnTo>
                    <a:lnTo>
                      <a:pt x="213" y="237"/>
                    </a:lnTo>
                    <a:lnTo>
                      <a:pt x="211" y="240"/>
                    </a:lnTo>
                    <a:lnTo>
                      <a:pt x="210" y="243"/>
                    </a:lnTo>
                    <a:lnTo>
                      <a:pt x="209" y="246"/>
                    </a:lnTo>
                    <a:lnTo>
                      <a:pt x="207" y="249"/>
                    </a:lnTo>
                    <a:lnTo>
                      <a:pt x="205" y="252"/>
                    </a:lnTo>
                    <a:lnTo>
                      <a:pt x="204" y="256"/>
                    </a:lnTo>
                    <a:lnTo>
                      <a:pt x="202" y="259"/>
                    </a:lnTo>
                    <a:lnTo>
                      <a:pt x="200" y="263"/>
                    </a:lnTo>
                    <a:lnTo>
                      <a:pt x="198" y="266"/>
                    </a:lnTo>
                    <a:lnTo>
                      <a:pt x="196" y="270"/>
                    </a:lnTo>
                    <a:lnTo>
                      <a:pt x="195" y="274"/>
                    </a:lnTo>
                    <a:lnTo>
                      <a:pt x="193" y="278"/>
                    </a:lnTo>
                    <a:lnTo>
                      <a:pt x="191" y="282"/>
                    </a:lnTo>
                    <a:lnTo>
                      <a:pt x="189" y="287"/>
                    </a:lnTo>
                    <a:lnTo>
                      <a:pt x="187" y="291"/>
                    </a:lnTo>
                    <a:lnTo>
                      <a:pt x="186" y="295"/>
                    </a:lnTo>
                    <a:lnTo>
                      <a:pt x="184" y="299"/>
                    </a:lnTo>
                    <a:lnTo>
                      <a:pt x="182" y="304"/>
                    </a:lnTo>
                    <a:lnTo>
                      <a:pt x="181" y="308"/>
                    </a:lnTo>
                    <a:lnTo>
                      <a:pt x="180" y="312"/>
                    </a:lnTo>
                    <a:lnTo>
                      <a:pt x="179" y="316"/>
                    </a:lnTo>
                    <a:lnTo>
                      <a:pt x="178" y="321"/>
                    </a:lnTo>
                    <a:lnTo>
                      <a:pt x="177" y="325"/>
                    </a:lnTo>
                    <a:lnTo>
                      <a:pt x="176" y="327"/>
                    </a:lnTo>
                    <a:lnTo>
                      <a:pt x="176" y="330"/>
                    </a:lnTo>
                    <a:lnTo>
                      <a:pt x="176" y="333"/>
                    </a:lnTo>
                    <a:lnTo>
                      <a:pt x="177" y="335"/>
                    </a:lnTo>
                    <a:lnTo>
                      <a:pt x="177" y="338"/>
                    </a:lnTo>
                    <a:lnTo>
                      <a:pt x="178" y="340"/>
                    </a:lnTo>
                    <a:lnTo>
                      <a:pt x="179" y="343"/>
                    </a:lnTo>
                    <a:lnTo>
                      <a:pt x="180" y="345"/>
                    </a:lnTo>
                    <a:lnTo>
                      <a:pt x="181" y="347"/>
                    </a:lnTo>
                    <a:lnTo>
                      <a:pt x="182" y="349"/>
                    </a:lnTo>
                    <a:lnTo>
                      <a:pt x="183" y="351"/>
                    </a:lnTo>
                    <a:lnTo>
                      <a:pt x="184" y="353"/>
                    </a:lnTo>
                    <a:lnTo>
                      <a:pt x="185" y="354"/>
                    </a:lnTo>
                    <a:lnTo>
                      <a:pt x="185" y="355"/>
                    </a:lnTo>
                    <a:lnTo>
                      <a:pt x="186" y="356"/>
                    </a:lnTo>
                    <a:lnTo>
                      <a:pt x="187" y="355"/>
                    </a:lnTo>
                    <a:lnTo>
                      <a:pt x="188" y="354"/>
                    </a:lnTo>
                    <a:lnTo>
                      <a:pt x="189" y="353"/>
                    </a:lnTo>
                    <a:lnTo>
                      <a:pt x="189" y="352"/>
                    </a:lnTo>
                    <a:lnTo>
                      <a:pt x="190" y="350"/>
                    </a:lnTo>
                    <a:lnTo>
                      <a:pt x="190" y="349"/>
                    </a:lnTo>
                    <a:lnTo>
                      <a:pt x="190" y="348"/>
                    </a:lnTo>
                    <a:lnTo>
                      <a:pt x="190" y="346"/>
                    </a:lnTo>
                    <a:lnTo>
                      <a:pt x="191" y="345"/>
                    </a:lnTo>
                    <a:lnTo>
                      <a:pt x="191" y="343"/>
                    </a:lnTo>
                    <a:lnTo>
                      <a:pt x="191" y="341"/>
                    </a:lnTo>
                    <a:lnTo>
                      <a:pt x="192" y="339"/>
                    </a:lnTo>
                    <a:lnTo>
                      <a:pt x="192" y="336"/>
                    </a:lnTo>
                    <a:lnTo>
                      <a:pt x="194" y="334"/>
                    </a:lnTo>
                    <a:lnTo>
                      <a:pt x="195" y="331"/>
                    </a:lnTo>
                    <a:lnTo>
                      <a:pt x="197" y="328"/>
                    </a:lnTo>
                    <a:lnTo>
                      <a:pt x="197" y="326"/>
                    </a:lnTo>
                    <a:lnTo>
                      <a:pt x="199" y="323"/>
                    </a:lnTo>
                    <a:lnTo>
                      <a:pt x="201" y="319"/>
                    </a:lnTo>
                    <a:lnTo>
                      <a:pt x="205" y="313"/>
                    </a:lnTo>
                    <a:lnTo>
                      <a:pt x="210" y="306"/>
                    </a:lnTo>
                    <a:lnTo>
                      <a:pt x="215" y="299"/>
                    </a:lnTo>
                    <a:lnTo>
                      <a:pt x="221" y="290"/>
                    </a:lnTo>
                    <a:lnTo>
                      <a:pt x="228" y="280"/>
                    </a:lnTo>
                    <a:lnTo>
                      <a:pt x="236" y="270"/>
                    </a:lnTo>
                    <a:lnTo>
                      <a:pt x="244" y="259"/>
                    </a:lnTo>
                    <a:lnTo>
                      <a:pt x="252" y="248"/>
                    </a:lnTo>
                    <a:lnTo>
                      <a:pt x="261" y="236"/>
                    </a:lnTo>
                    <a:lnTo>
                      <a:pt x="270" y="224"/>
                    </a:lnTo>
                    <a:lnTo>
                      <a:pt x="280" y="212"/>
                    </a:lnTo>
                    <a:lnTo>
                      <a:pt x="289" y="199"/>
                    </a:lnTo>
                    <a:lnTo>
                      <a:pt x="299" y="186"/>
                    </a:lnTo>
                    <a:lnTo>
                      <a:pt x="309" y="174"/>
                    </a:lnTo>
                    <a:lnTo>
                      <a:pt x="318" y="161"/>
                    </a:lnTo>
                    <a:lnTo>
                      <a:pt x="328" y="149"/>
                    </a:lnTo>
                    <a:lnTo>
                      <a:pt x="337" y="137"/>
                    </a:lnTo>
                    <a:lnTo>
                      <a:pt x="346" y="126"/>
                    </a:lnTo>
                    <a:lnTo>
                      <a:pt x="355" y="115"/>
                    </a:lnTo>
                    <a:lnTo>
                      <a:pt x="363" y="104"/>
                    </a:lnTo>
                    <a:lnTo>
                      <a:pt x="370" y="95"/>
                    </a:lnTo>
                    <a:lnTo>
                      <a:pt x="377" y="86"/>
                    </a:lnTo>
                    <a:lnTo>
                      <a:pt x="383" y="78"/>
                    </a:lnTo>
                    <a:lnTo>
                      <a:pt x="389" y="71"/>
                    </a:lnTo>
                    <a:lnTo>
                      <a:pt x="394" y="65"/>
                    </a:lnTo>
                    <a:lnTo>
                      <a:pt x="397" y="60"/>
                    </a:lnTo>
                    <a:lnTo>
                      <a:pt x="400" y="56"/>
                    </a:lnTo>
                    <a:lnTo>
                      <a:pt x="402" y="54"/>
                    </a:lnTo>
                    <a:lnTo>
                      <a:pt x="403" y="53"/>
                    </a:lnTo>
                    <a:lnTo>
                      <a:pt x="403" y="53"/>
                    </a:lnTo>
                    <a:lnTo>
                      <a:pt x="404" y="53"/>
                    </a:lnTo>
                    <a:lnTo>
                      <a:pt x="406" y="53"/>
                    </a:lnTo>
                    <a:lnTo>
                      <a:pt x="409" y="54"/>
                    </a:lnTo>
                    <a:lnTo>
                      <a:pt x="412" y="54"/>
                    </a:lnTo>
                    <a:lnTo>
                      <a:pt x="415" y="54"/>
                    </a:lnTo>
                    <a:lnTo>
                      <a:pt x="419" y="54"/>
                    </a:lnTo>
                    <a:lnTo>
                      <a:pt x="423" y="54"/>
                    </a:lnTo>
                    <a:lnTo>
                      <a:pt x="426" y="54"/>
                    </a:lnTo>
                    <a:lnTo>
                      <a:pt x="430" y="54"/>
                    </a:lnTo>
                    <a:lnTo>
                      <a:pt x="433" y="54"/>
                    </a:lnTo>
                    <a:lnTo>
                      <a:pt x="436" y="54"/>
                    </a:lnTo>
                    <a:lnTo>
                      <a:pt x="439" y="53"/>
                    </a:lnTo>
                    <a:lnTo>
                      <a:pt x="441" y="53"/>
                    </a:lnTo>
                    <a:lnTo>
                      <a:pt x="442" y="53"/>
                    </a:lnTo>
                    <a:lnTo>
                      <a:pt x="443" y="53"/>
                    </a:lnTo>
                    <a:lnTo>
                      <a:pt x="443" y="54"/>
                    </a:lnTo>
                    <a:lnTo>
                      <a:pt x="443" y="55"/>
                    </a:lnTo>
                    <a:lnTo>
                      <a:pt x="444" y="57"/>
                    </a:lnTo>
                    <a:lnTo>
                      <a:pt x="445" y="60"/>
                    </a:lnTo>
                    <a:lnTo>
                      <a:pt x="446" y="63"/>
                    </a:lnTo>
                    <a:lnTo>
                      <a:pt x="447" y="66"/>
                    </a:lnTo>
                    <a:lnTo>
                      <a:pt x="448" y="69"/>
                    </a:lnTo>
                    <a:lnTo>
                      <a:pt x="450" y="73"/>
                    </a:lnTo>
                    <a:lnTo>
                      <a:pt x="451" y="77"/>
                    </a:lnTo>
                    <a:lnTo>
                      <a:pt x="452" y="81"/>
                    </a:lnTo>
                    <a:lnTo>
                      <a:pt x="453" y="84"/>
                    </a:lnTo>
                    <a:lnTo>
                      <a:pt x="455" y="87"/>
                    </a:lnTo>
                    <a:lnTo>
                      <a:pt x="455" y="90"/>
                    </a:lnTo>
                    <a:lnTo>
                      <a:pt x="456" y="91"/>
                    </a:lnTo>
                    <a:lnTo>
                      <a:pt x="457" y="93"/>
                    </a:lnTo>
                    <a:lnTo>
                      <a:pt x="457" y="93"/>
                    </a:lnTo>
                    <a:lnTo>
                      <a:pt x="456" y="94"/>
                    </a:lnTo>
                    <a:lnTo>
                      <a:pt x="454" y="96"/>
                    </a:lnTo>
                    <a:lnTo>
                      <a:pt x="452" y="100"/>
                    </a:lnTo>
                    <a:lnTo>
                      <a:pt x="448" y="105"/>
                    </a:lnTo>
                    <a:lnTo>
                      <a:pt x="443" y="111"/>
                    </a:lnTo>
                    <a:lnTo>
                      <a:pt x="437" y="118"/>
                    </a:lnTo>
                    <a:lnTo>
                      <a:pt x="431" y="127"/>
                    </a:lnTo>
                    <a:lnTo>
                      <a:pt x="424" y="136"/>
                    </a:lnTo>
                    <a:lnTo>
                      <a:pt x="416" y="145"/>
                    </a:lnTo>
                    <a:lnTo>
                      <a:pt x="407" y="156"/>
                    </a:lnTo>
                    <a:lnTo>
                      <a:pt x="399" y="167"/>
                    </a:lnTo>
                    <a:lnTo>
                      <a:pt x="389" y="179"/>
                    </a:lnTo>
                    <a:lnTo>
                      <a:pt x="380" y="191"/>
                    </a:lnTo>
                    <a:lnTo>
                      <a:pt x="370" y="204"/>
                    </a:lnTo>
                    <a:lnTo>
                      <a:pt x="360" y="216"/>
                    </a:lnTo>
                    <a:lnTo>
                      <a:pt x="350" y="229"/>
                    </a:lnTo>
                    <a:lnTo>
                      <a:pt x="340" y="242"/>
                    </a:lnTo>
                    <a:lnTo>
                      <a:pt x="330" y="254"/>
                    </a:lnTo>
                    <a:lnTo>
                      <a:pt x="321" y="267"/>
                    </a:lnTo>
                    <a:lnTo>
                      <a:pt x="311" y="279"/>
                    </a:lnTo>
                    <a:lnTo>
                      <a:pt x="302" y="291"/>
                    </a:lnTo>
                    <a:lnTo>
                      <a:pt x="293" y="302"/>
                    </a:lnTo>
                    <a:lnTo>
                      <a:pt x="285" y="312"/>
                    </a:lnTo>
                    <a:lnTo>
                      <a:pt x="277" y="322"/>
                    </a:lnTo>
                    <a:lnTo>
                      <a:pt x="270" y="332"/>
                    </a:lnTo>
                    <a:lnTo>
                      <a:pt x="263" y="340"/>
                    </a:lnTo>
                    <a:lnTo>
                      <a:pt x="258" y="347"/>
                    </a:lnTo>
                    <a:lnTo>
                      <a:pt x="253" y="353"/>
                    </a:lnTo>
                    <a:lnTo>
                      <a:pt x="249" y="358"/>
                    </a:lnTo>
                    <a:lnTo>
                      <a:pt x="246" y="362"/>
                    </a:lnTo>
                    <a:lnTo>
                      <a:pt x="244" y="364"/>
                    </a:lnTo>
                    <a:lnTo>
                      <a:pt x="244" y="365"/>
                    </a:lnTo>
                    <a:lnTo>
                      <a:pt x="243" y="365"/>
                    </a:lnTo>
                    <a:lnTo>
                      <a:pt x="243" y="365"/>
                    </a:lnTo>
                    <a:lnTo>
                      <a:pt x="242" y="366"/>
                    </a:lnTo>
                    <a:lnTo>
                      <a:pt x="241" y="366"/>
                    </a:lnTo>
                    <a:lnTo>
                      <a:pt x="239" y="367"/>
                    </a:lnTo>
                    <a:lnTo>
                      <a:pt x="237" y="368"/>
                    </a:lnTo>
                    <a:lnTo>
                      <a:pt x="235" y="369"/>
                    </a:lnTo>
                    <a:lnTo>
                      <a:pt x="233" y="370"/>
                    </a:lnTo>
                    <a:lnTo>
                      <a:pt x="231" y="372"/>
                    </a:lnTo>
                    <a:lnTo>
                      <a:pt x="229" y="373"/>
                    </a:lnTo>
                    <a:lnTo>
                      <a:pt x="227" y="374"/>
                    </a:lnTo>
                    <a:lnTo>
                      <a:pt x="224" y="375"/>
                    </a:lnTo>
                    <a:lnTo>
                      <a:pt x="222" y="376"/>
                    </a:lnTo>
                    <a:lnTo>
                      <a:pt x="220" y="378"/>
                    </a:lnTo>
                    <a:lnTo>
                      <a:pt x="218" y="378"/>
                    </a:lnTo>
                    <a:lnTo>
                      <a:pt x="217" y="379"/>
                    </a:lnTo>
                    <a:lnTo>
                      <a:pt x="214" y="381"/>
                    </a:lnTo>
                    <a:lnTo>
                      <a:pt x="211" y="383"/>
                    </a:lnTo>
                    <a:lnTo>
                      <a:pt x="208" y="385"/>
                    </a:lnTo>
                    <a:lnTo>
                      <a:pt x="206" y="387"/>
                    </a:lnTo>
                    <a:lnTo>
                      <a:pt x="204" y="389"/>
                    </a:lnTo>
                    <a:lnTo>
                      <a:pt x="203" y="391"/>
                    </a:lnTo>
                    <a:lnTo>
                      <a:pt x="202" y="393"/>
                    </a:lnTo>
                    <a:lnTo>
                      <a:pt x="201" y="395"/>
                    </a:lnTo>
                    <a:lnTo>
                      <a:pt x="201" y="396"/>
                    </a:lnTo>
                    <a:lnTo>
                      <a:pt x="201" y="396"/>
                    </a:lnTo>
                    <a:lnTo>
                      <a:pt x="201" y="398"/>
                    </a:lnTo>
                    <a:lnTo>
                      <a:pt x="201" y="400"/>
                    </a:lnTo>
                    <a:lnTo>
                      <a:pt x="202" y="402"/>
                    </a:lnTo>
                    <a:lnTo>
                      <a:pt x="202" y="405"/>
                    </a:lnTo>
                    <a:lnTo>
                      <a:pt x="202" y="408"/>
                    </a:lnTo>
                    <a:lnTo>
                      <a:pt x="203" y="412"/>
                    </a:lnTo>
                    <a:lnTo>
                      <a:pt x="203" y="415"/>
                    </a:lnTo>
                    <a:lnTo>
                      <a:pt x="203" y="419"/>
                    </a:lnTo>
                    <a:lnTo>
                      <a:pt x="203" y="423"/>
                    </a:lnTo>
                    <a:lnTo>
                      <a:pt x="202" y="427"/>
                    </a:lnTo>
                    <a:lnTo>
                      <a:pt x="202" y="430"/>
                    </a:lnTo>
                    <a:lnTo>
                      <a:pt x="201" y="434"/>
                    </a:lnTo>
                    <a:lnTo>
                      <a:pt x="200" y="438"/>
                    </a:lnTo>
                    <a:lnTo>
                      <a:pt x="198" y="441"/>
                    </a:lnTo>
                    <a:lnTo>
                      <a:pt x="197" y="445"/>
                    </a:lnTo>
                    <a:lnTo>
                      <a:pt x="195" y="449"/>
                    </a:lnTo>
                    <a:lnTo>
                      <a:pt x="193" y="452"/>
                    </a:lnTo>
                    <a:lnTo>
                      <a:pt x="191" y="456"/>
                    </a:lnTo>
                    <a:lnTo>
                      <a:pt x="189" y="459"/>
                    </a:lnTo>
                    <a:lnTo>
                      <a:pt x="186" y="461"/>
                    </a:lnTo>
                    <a:lnTo>
                      <a:pt x="183" y="464"/>
                    </a:lnTo>
                    <a:lnTo>
                      <a:pt x="180" y="466"/>
                    </a:lnTo>
                    <a:lnTo>
                      <a:pt x="177" y="467"/>
                    </a:lnTo>
                    <a:lnTo>
                      <a:pt x="174" y="469"/>
                    </a:lnTo>
                    <a:lnTo>
                      <a:pt x="170" y="470"/>
                    </a:lnTo>
                    <a:lnTo>
                      <a:pt x="167" y="471"/>
                    </a:lnTo>
                    <a:lnTo>
                      <a:pt x="163" y="471"/>
                    </a:lnTo>
                    <a:lnTo>
                      <a:pt x="158" y="471"/>
                    </a:lnTo>
                    <a:lnTo>
                      <a:pt x="154" y="471"/>
                    </a:lnTo>
                    <a:lnTo>
                      <a:pt x="149" y="471"/>
                    </a:lnTo>
                    <a:lnTo>
                      <a:pt x="145" y="469"/>
                    </a:lnTo>
                    <a:lnTo>
                      <a:pt x="141" y="468"/>
                    </a:lnTo>
                    <a:lnTo>
                      <a:pt x="138" y="467"/>
                    </a:lnTo>
                    <a:lnTo>
                      <a:pt x="135" y="465"/>
                    </a:lnTo>
                    <a:lnTo>
                      <a:pt x="133" y="464"/>
                    </a:lnTo>
                    <a:lnTo>
                      <a:pt x="130" y="462"/>
                    </a:lnTo>
                    <a:lnTo>
                      <a:pt x="128" y="460"/>
                    </a:lnTo>
                    <a:lnTo>
                      <a:pt x="127" y="458"/>
                    </a:lnTo>
                    <a:lnTo>
                      <a:pt x="125" y="456"/>
                    </a:lnTo>
                    <a:lnTo>
                      <a:pt x="124" y="454"/>
                    </a:lnTo>
                    <a:lnTo>
                      <a:pt x="123" y="451"/>
                    </a:lnTo>
                    <a:lnTo>
                      <a:pt x="122" y="448"/>
                    </a:lnTo>
                    <a:lnTo>
                      <a:pt x="121" y="444"/>
                    </a:lnTo>
                    <a:lnTo>
                      <a:pt x="121" y="441"/>
                    </a:lnTo>
                    <a:lnTo>
                      <a:pt x="120" y="437"/>
                    </a:lnTo>
                    <a:lnTo>
                      <a:pt x="120" y="433"/>
                    </a:lnTo>
                    <a:lnTo>
                      <a:pt x="120" y="428"/>
                    </a:lnTo>
                    <a:lnTo>
                      <a:pt x="120" y="424"/>
                    </a:lnTo>
                    <a:lnTo>
                      <a:pt x="121" y="420"/>
                    </a:lnTo>
                    <a:lnTo>
                      <a:pt x="122" y="416"/>
                    </a:lnTo>
                    <a:lnTo>
                      <a:pt x="123" y="412"/>
                    </a:lnTo>
                    <a:lnTo>
                      <a:pt x="124" y="409"/>
                    </a:lnTo>
                    <a:lnTo>
                      <a:pt x="126" y="406"/>
                    </a:lnTo>
                    <a:lnTo>
                      <a:pt x="128" y="403"/>
                    </a:lnTo>
                    <a:lnTo>
                      <a:pt x="130" y="400"/>
                    </a:lnTo>
                    <a:lnTo>
                      <a:pt x="132" y="397"/>
                    </a:lnTo>
                    <a:lnTo>
                      <a:pt x="135" y="395"/>
                    </a:lnTo>
                    <a:lnTo>
                      <a:pt x="138" y="392"/>
                    </a:lnTo>
                    <a:lnTo>
                      <a:pt x="141" y="390"/>
                    </a:lnTo>
                    <a:lnTo>
                      <a:pt x="144" y="387"/>
                    </a:lnTo>
                    <a:lnTo>
                      <a:pt x="148" y="384"/>
                    </a:lnTo>
                    <a:lnTo>
                      <a:pt x="151" y="382"/>
                    </a:lnTo>
                    <a:lnTo>
                      <a:pt x="151" y="379"/>
                    </a:lnTo>
                    <a:lnTo>
                      <a:pt x="150" y="376"/>
                    </a:lnTo>
                    <a:lnTo>
                      <a:pt x="148" y="374"/>
                    </a:lnTo>
                    <a:lnTo>
                      <a:pt x="146" y="371"/>
                    </a:lnTo>
                    <a:lnTo>
                      <a:pt x="144" y="369"/>
                    </a:lnTo>
                    <a:lnTo>
                      <a:pt x="141" y="366"/>
                    </a:lnTo>
                    <a:lnTo>
                      <a:pt x="138" y="364"/>
                    </a:lnTo>
                    <a:lnTo>
                      <a:pt x="135" y="362"/>
                    </a:lnTo>
                    <a:lnTo>
                      <a:pt x="131" y="360"/>
                    </a:lnTo>
                    <a:lnTo>
                      <a:pt x="127" y="358"/>
                    </a:lnTo>
                    <a:lnTo>
                      <a:pt x="123" y="356"/>
                    </a:lnTo>
                    <a:lnTo>
                      <a:pt x="119" y="354"/>
                    </a:lnTo>
                    <a:lnTo>
                      <a:pt x="115" y="353"/>
                    </a:lnTo>
                    <a:lnTo>
                      <a:pt x="111" y="351"/>
                    </a:lnTo>
                    <a:lnTo>
                      <a:pt x="106" y="349"/>
                    </a:lnTo>
                    <a:lnTo>
                      <a:pt x="102" y="348"/>
                    </a:lnTo>
                    <a:lnTo>
                      <a:pt x="98" y="346"/>
                    </a:lnTo>
                    <a:lnTo>
                      <a:pt x="93" y="345"/>
                    </a:lnTo>
                    <a:lnTo>
                      <a:pt x="89" y="343"/>
                    </a:lnTo>
                    <a:lnTo>
                      <a:pt x="85" y="342"/>
                    </a:lnTo>
                    <a:lnTo>
                      <a:pt x="81" y="340"/>
                    </a:lnTo>
                    <a:lnTo>
                      <a:pt x="77" y="339"/>
                    </a:lnTo>
                    <a:lnTo>
                      <a:pt x="73" y="338"/>
                    </a:lnTo>
                    <a:lnTo>
                      <a:pt x="70" y="336"/>
                    </a:lnTo>
                    <a:lnTo>
                      <a:pt x="67" y="335"/>
                    </a:lnTo>
                    <a:lnTo>
                      <a:pt x="64" y="334"/>
                    </a:lnTo>
                    <a:lnTo>
                      <a:pt x="62" y="333"/>
                    </a:lnTo>
                    <a:lnTo>
                      <a:pt x="60" y="331"/>
                    </a:lnTo>
                    <a:lnTo>
                      <a:pt x="58" y="330"/>
                    </a:lnTo>
                    <a:lnTo>
                      <a:pt x="57" y="329"/>
                    </a:lnTo>
                    <a:lnTo>
                      <a:pt x="56" y="328"/>
                    </a:lnTo>
                    <a:lnTo>
                      <a:pt x="56" y="327"/>
                    </a:lnTo>
                    <a:lnTo>
                      <a:pt x="51" y="326"/>
                    </a:lnTo>
                    <a:lnTo>
                      <a:pt x="47" y="325"/>
                    </a:lnTo>
                    <a:lnTo>
                      <a:pt x="42" y="323"/>
                    </a:lnTo>
                    <a:lnTo>
                      <a:pt x="37" y="320"/>
                    </a:lnTo>
                    <a:lnTo>
                      <a:pt x="32" y="315"/>
                    </a:lnTo>
                    <a:lnTo>
                      <a:pt x="27" y="311"/>
                    </a:lnTo>
                    <a:lnTo>
                      <a:pt x="23" y="306"/>
                    </a:lnTo>
                    <a:lnTo>
                      <a:pt x="19" y="300"/>
                    </a:lnTo>
                    <a:lnTo>
                      <a:pt x="15" y="294"/>
                    </a:lnTo>
                    <a:lnTo>
                      <a:pt x="12" y="288"/>
                    </a:lnTo>
                    <a:lnTo>
                      <a:pt x="9" y="283"/>
                    </a:lnTo>
                    <a:lnTo>
                      <a:pt x="7" y="277"/>
                    </a:lnTo>
                    <a:lnTo>
                      <a:pt x="6" y="271"/>
                    </a:lnTo>
                    <a:lnTo>
                      <a:pt x="6" y="266"/>
                    </a:lnTo>
                    <a:lnTo>
                      <a:pt x="7" y="260"/>
                    </a:lnTo>
                    <a:lnTo>
                      <a:pt x="8" y="256"/>
                    </a:lnTo>
                    <a:lnTo>
                      <a:pt x="12" y="260"/>
                    </a:lnTo>
                    <a:lnTo>
                      <a:pt x="16" y="263"/>
                    </a:lnTo>
                    <a:lnTo>
                      <a:pt x="19" y="264"/>
                    </a:lnTo>
                    <a:lnTo>
                      <a:pt x="23" y="264"/>
                    </a:lnTo>
                    <a:lnTo>
                      <a:pt x="25" y="263"/>
                    </a:lnTo>
                    <a:lnTo>
                      <a:pt x="27" y="263"/>
                    </a:lnTo>
                    <a:lnTo>
                      <a:pt x="28" y="262"/>
                    </a:lnTo>
                    <a:lnTo>
                      <a:pt x="29" y="262"/>
                    </a:lnTo>
                    <a:lnTo>
                      <a:pt x="26" y="258"/>
                    </a:lnTo>
                    <a:lnTo>
                      <a:pt x="23" y="255"/>
                    </a:lnTo>
                    <a:lnTo>
                      <a:pt x="20" y="251"/>
                    </a:lnTo>
                    <a:lnTo>
                      <a:pt x="17" y="247"/>
                    </a:lnTo>
                    <a:lnTo>
                      <a:pt x="14" y="242"/>
                    </a:lnTo>
                    <a:lnTo>
                      <a:pt x="12" y="237"/>
                    </a:lnTo>
                    <a:lnTo>
                      <a:pt x="10" y="231"/>
                    </a:lnTo>
                    <a:lnTo>
                      <a:pt x="8" y="225"/>
                    </a:lnTo>
                    <a:lnTo>
                      <a:pt x="6" y="219"/>
                    </a:lnTo>
                    <a:lnTo>
                      <a:pt x="5" y="213"/>
                    </a:lnTo>
                    <a:lnTo>
                      <a:pt x="3" y="207"/>
                    </a:lnTo>
                    <a:lnTo>
                      <a:pt x="2" y="200"/>
                    </a:lnTo>
                    <a:lnTo>
                      <a:pt x="1" y="193"/>
                    </a:lnTo>
                    <a:lnTo>
                      <a:pt x="1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1" y="145"/>
                    </a:lnTo>
                    <a:lnTo>
                      <a:pt x="1" y="139"/>
                    </a:lnTo>
                    <a:lnTo>
                      <a:pt x="2" y="133"/>
                    </a:lnTo>
                    <a:lnTo>
                      <a:pt x="4" y="127"/>
                    </a:lnTo>
                    <a:lnTo>
                      <a:pt x="5" y="121"/>
                    </a:lnTo>
                    <a:lnTo>
                      <a:pt x="7" y="115"/>
                    </a:lnTo>
                    <a:lnTo>
                      <a:pt x="9" y="110"/>
                    </a:lnTo>
                    <a:lnTo>
                      <a:pt x="11" y="105"/>
                    </a:lnTo>
                    <a:lnTo>
                      <a:pt x="13" y="101"/>
                    </a:lnTo>
                    <a:lnTo>
                      <a:pt x="16" y="97"/>
                    </a:lnTo>
                    <a:lnTo>
                      <a:pt x="19" y="93"/>
                    </a:lnTo>
                    <a:lnTo>
                      <a:pt x="22" y="90"/>
                    </a:lnTo>
                    <a:lnTo>
                      <a:pt x="25" y="88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3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9" y="103"/>
                    </a:lnTo>
                    <a:lnTo>
                      <a:pt x="30" y="105"/>
                    </a:lnTo>
                    <a:lnTo>
                      <a:pt x="30" y="107"/>
                    </a:lnTo>
                    <a:lnTo>
                      <a:pt x="31" y="108"/>
                    </a:lnTo>
                    <a:lnTo>
                      <a:pt x="31" y="110"/>
                    </a:lnTo>
                    <a:lnTo>
                      <a:pt x="32" y="112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09"/>
                    </a:lnTo>
                    <a:lnTo>
                      <a:pt x="34" y="104"/>
                    </a:lnTo>
                    <a:lnTo>
                      <a:pt x="36" y="98"/>
                    </a:lnTo>
                    <a:lnTo>
                      <a:pt x="37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3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51" y="65"/>
                    </a:lnTo>
                    <a:lnTo>
                      <a:pt x="54" y="60"/>
                    </a:lnTo>
                    <a:lnTo>
                      <a:pt x="57" y="56"/>
                    </a:lnTo>
                    <a:lnTo>
                      <a:pt x="60" y="52"/>
                    </a:lnTo>
                    <a:lnTo>
                      <a:pt x="64" y="48"/>
                    </a:lnTo>
                    <a:lnTo>
                      <a:pt x="67" y="45"/>
                    </a:lnTo>
                    <a:lnTo>
                      <a:pt x="71" y="41"/>
                    </a:lnTo>
                    <a:lnTo>
                      <a:pt x="75" y="38"/>
                    </a:lnTo>
                    <a:lnTo>
                      <a:pt x="79" y="34"/>
                    </a:lnTo>
                    <a:lnTo>
                      <a:pt x="83" y="31"/>
                    </a:lnTo>
                    <a:lnTo>
                      <a:pt x="87" y="28"/>
                    </a:lnTo>
                    <a:lnTo>
                      <a:pt x="92" y="25"/>
                    </a:lnTo>
                    <a:lnTo>
                      <a:pt x="96" y="22"/>
                    </a:lnTo>
                    <a:lnTo>
                      <a:pt x="101" y="19"/>
                    </a:lnTo>
                    <a:lnTo>
                      <a:pt x="106" y="17"/>
                    </a:lnTo>
                    <a:lnTo>
                      <a:pt x="111" y="14"/>
                    </a:lnTo>
                    <a:lnTo>
                      <a:pt x="116" y="12"/>
                    </a:lnTo>
                    <a:lnTo>
                      <a:pt x="121" y="9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37" y="3"/>
                    </a:lnTo>
                    <a:lnTo>
                      <a:pt x="143" y="1"/>
                    </a:lnTo>
                    <a:lnTo>
                      <a:pt x="1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8" name="Freeform 43"/>
              <p:cNvSpPr>
                <a:spLocks/>
              </p:cNvSpPr>
              <p:nvPr/>
            </p:nvSpPr>
            <p:spPr bwMode="auto">
              <a:xfrm>
                <a:off x="4025900" y="3097213"/>
                <a:ext cx="203200" cy="273050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6" y="41"/>
                  </a:cxn>
                  <a:cxn ang="0">
                    <a:pos x="12" y="55"/>
                  </a:cxn>
                  <a:cxn ang="0">
                    <a:pos x="22" y="67"/>
                  </a:cxn>
                  <a:cxn ang="0">
                    <a:pos x="28" y="73"/>
                  </a:cxn>
                  <a:cxn ang="0">
                    <a:pos x="33" y="83"/>
                  </a:cxn>
                  <a:cxn ang="0">
                    <a:pos x="36" y="99"/>
                  </a:cxn>
                  <a:cxn ang="0">
                    <a:pos x="36" y="115"/>
                  </a:cxn>
                  <a:cxn ang="0">
                    <a:pos x="30" y="119"/>
                  </a:cxn>
                  <a:cxn ang="0">
                    <a:pos x="21" y="117"/>
                  </a:cxn>
                  <a:cxn ang="0">
                    <a:pos x="11" y="113"/>
                  </a:cxn>
                  <a:cxn ang="0">
                    <a:pos x="4" y="106"/>
                  </a:cxn>
                  <a:cxn ang="0">
                    <a:pos x="0" y="113"/>
                  </a:cxn>
                  <a:cxn ang="0">
                    <a:pos x="2" y="124"/>
                  </a:cxn>
                  <a:cxn ang="0">
                    <a:pos x="9" y="135"/>
                  </a:cxn>
                  <a:cxn ang="0">
                    <a:pos x="20" y="142"/>
                  </a:cxn>
                  <a:cxn ang="0">
                    <a:pos x="36" y="145"/>
                  </a:cxn>
                  <a:cxn ang="0">
                    <a:pos x="57" y="151"/>
                  </a:cxn>
                  <a:cxn ang="0">
                    <a:pos x="79" y="159"/>
                  </a:cxn>
                  <a:cxn ang="0">
                    <a:pos x="95" y="169"/>
                  </a:cxn>
                  <a:cxn ang="0">
                    <a:pos x="102" y="159"/>
                  </a:cxn>
                  <a:cxn ang="0">
                    <a:pos x="106" y="140"/>
                  </a:cxn>
                  <a:cxn ang="0">
                    <a:pos x="110" y="119"/>
                  </a:cxn>
                  <a:cxn ang="0">
                    <a:pos x="118" y="99"/>
                  </a:cxn>
                  <a:cxn ang="0">
                    <a:pos x="126" y="86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5" y="52"/>
                  </a:cxn>
                  <a:cxn ang="0">
                    <a:pos x="121" y="40"/>
                  </a:cxn>
                  <a:cxn ang="0">
                    <a:pos x="117" y="27"/>
                  </a:cxn>
                  <a:cxn ang="0">
                    <a:pos x="112" y="15"/>
                  </a:cxn>
                  <a:cxn ang="0">
                    <a:pos x="109" y="3"/>
                  </a:cxn>
                  <a:cxn ang="0">
                    <a:pos x="110" y="4"/>
                  </a:cxn>
                  <a:cxn ang="0">
                    <a:pos x="112" y="15"/>
                  </a:cxn>
                  <a:cxn ang="0">
                    <a:pos x="113" y="29"/>
                  </a:cxn>
                  <a:cxn ang="0">
                    <a:pos x="112" y="46"/>
                  </a:cxn>
                  <a:cxn ang="0">
                    <a:pos x="109" y="62"/>
                  </a:cxn>
                  <a:cxn ang="0">
                    <a:pos x="106" y="78"/>
                  </a:cxn>
                  <a:cxn ang="0">
                    <a:pos x="102" y="90"/>
                  </a:cxn>
                  <a:cxn ang="0">
                    <a:pos x="97" y="97"/>
                  </a:cxn>
                  <a:cxn ang="0">
                    <a:pos x="95" y="85"/>
                  </a:cxn>
                  <a:cxn ang="0">
                    <a:pos x="92" y="67"/>
                  </a:cxn>
                  <a:cxn ang="0">
                    <a:pos x="83" y="50"/>
                  </a:cxn>
                  <a:cxn ang="0">
                    <a:pos x="69" y="39"/>
                  </a:cxn>
                  <a:cxn ang="0">
                    <a:pos x="50" y="34"/>
                  </a:cxn>
                  <a:cxn ang="0">
                    <a:pos x="34" y="29"/>
                  </a:cxn>
                  <a:cxn ang="0">
                    <a:pos x="19" y="23"/>
                  </a:cxn>
                  <a:cxn ang="0">
                    <a:pos x="6" y="14"/>
                  </a:cxn>
                </a:cxnLst>
                <a:rect l="0" t="0" r="r" b="b"/>
                <a:pathLst>
                  <a:path w="128" h="172">
                    <a:moveTo>
                      <a:pt x="3" y="11"/>
                    </a:moveTo>
                    <a:lnTo>
                      <a:pt x="3" y="16"/>
                    </a:lnTo>
                    <a:lnTo>
                      <a:pt x="3" y="20"/>
                    </a:lnTo>
                    <a:lnTo>
                      <a:pt x="3" y="24"/>
                    </a:lnTo>
                    <a:lnTo>
                      <a:pt x="3" y="29"/>
                    </a:lnTo>
                    <a:lnTo>
                      <a:pt x="4" y="33"/>
                    </a:lnTo>
                    <a:lnTo>
                      <a:pt x="5" y="37"/>
                    </a:lnTo>
                    <a:lnTo>
                      <a:pt x="6" y="41"/>
                    </a:lnTo>
                    <a:lnTo>
                      <a:pt x="7" y="45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2" y="55"/>
                    </a:lnTo>
                    <a:lnTo>
                      <a:pt x="14" y="58"/>
                    </a:lnTo>
                    <a:lnTo>
                      <a:pt x="16" y="62"/>
                    </a:lnTo>
                    <a:lnTo>
                      <a:pt x="19" y="65"/>
                    </a:lnTo>
                    <a:lnTo>
                      <a:pt x="22" y="67"/>
                    </a:lnTo>
                    <a:lnTo>
                      <a:pt x="25" y="70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28" y="73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80"/>
                    </a:lnTo>
                    <a:lnTo>
                      <a:pt x="33" y="83"/>
                    </a:lnTo>
                    <a:lnTo>
                      <a:pt x="34" y="87"/>
                    </a:lnTo>
                    <a:lnTo>
                      <a:pt x="35" y="91"/>
                    </a:lnTo>
                    <a:lnTo>
                      <a:pt x="36" y="95"/>
                    </a:lnTo>
                    <a:lnTo>
                      <a:pt x="36" y="99"/>
                    </a:lnTo>
                    <a:lnTo>
                      <a:pt x="37" y="103"/>
                    </a:lnTo>
                    <a:lnTo>
                      <a:pt x="37" y="107"/>
                    </a:lnTo>
                    <a:lnTo>
                      <a:pt x="37" y="111"/>
                    </a:lnTo>
                    <a:lnTo>
                      <a:pt x="36" y="115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9"/>
                    </a:lnTo>
                    <a:lnTo>
                      <a:pt x="28" y="119"/>
                    </a:lnTo>
                    <a:lnTo>
                      <a:pt x="25" y="118"/>
                    </a:lnTo>
                    <a:lnTo>
                      <a:pt x="23" y="118"/>
                    </a:lnTo>
                    <a:lnTo>
                      <a:pt x="21" y="117"/>
                    </a:lnTo>
                    <a:lnTo>
                      <a:pt x="18" y="116"/>
                    </a:lnTo>
                    <a:lnTo>
                      <a:pt x="16" y="115"/>
                    </a:lnTo>
                    <a:lnTo>
                      <a:pt x="14" y="114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3" y="104"/>
                    </a:lnTo>
                    <a:lnTo>
                      <a:pt x="2" y="107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6"/>
                    </a:lnTo>
                    <a:lnTo>
                      <a:pt x="1" y="118"/>
                    </a:lnTo>
                    <a:lnTo>
                      <a:pt x="1" y="121"/>
                    </a:lnTo>
                    <a:lnTo>
                      <a:pt x="2" y="124"/>
                    </a:lnTo>
                    <a:lnTo>
                      <a:pt x="3" y="127"/>
                    </a:lnTo>
                    <a:lnTo>
                      <a:pt x="5" y="130"/>
                    </a:lnTo>
                    <a:lnTo>
                      <a:pt x="7" y="133"/>
                    </a:lnTo>
                    <a:lnTo>
                      <a:pt x="9" y="135"/>
                    </a:lnTo>
                    <a:lnTo>
                      <a:pt x="12" y="137"/>
                    </a:lnTo>
                    <a:lnTo>
                      <a:pt x="14" y="139"/>
                    </a:lnTo>
                    <a:lnTo>
                      <a:pt x="17" y="140"/>
                    </a:lnTo>
                    <a:lnTo>
                      <a:pt x="20" y="142"/>
                    </a:lnTo>
                    <a:lnTo>
                      <a:pt x="23" y="142"/>
                    </a:lnTo>
                    <a:lnTo>
                      <a:pt x="27" y="143"/>
                    </a:lnTo>
                    <a:lnTo>
                      <a:pt x="31" y="144"/>
                    </a:lnTo>
                    <a:lnTo>
                      <a:pt x="36" y="145"/>
                    </a:lnTo>
                    <a:lnTo>
                      <a:pt x="41" y="146"/>
                    </a:lnTo>
                    <a:lnTo>
                      <a:pt x="46" y="147"/>
                    </a:lnTo>
                    <a:lnTo>
                      <a:pt x="52" y="149"/>
                    </a:lnTo>
                    <a:lnTo>
                      <a:pt x="57" y="151"/>
                    </a:lnTo>
                    <a:lnTo>
                      <a:pt x="63" y="152"/>
                    </a:lnTo>
                    <a:lnTo>
                      <a:pt x="69" y="154"/>
                    </a:lnTo>
                    <a:lnTo>
                      <a:pt x="74" y="156"/>
                    </a:lnTo>
                    <a:lnTo>
                      <a:pt x="79" y="159"/>
                    </a:lnTo>
                    <a:lnTo>
                      <a:pt x="84" y="161"/>
                    </a:lnTo>
                    <a:lnTo>
                      <a:pt x="88" y="164"/>
                    </a:lnTo>
                    <a:lnTo>
                      <a:pt x="92" y="166"/>
                    </a:lnTo>
                    <a:lnTo>
                      <a:pt x="95" y="169"/>
                    </a:lnTo>
                    <a:lnTo>
                      <a:pt x="97" y="172"/>
                    </a:lnTo>
                    <a:lnTo>
                      <a:pt x="99" y="168"/>
                    </a:lnTo>
                    <a:lnTo>
                      <a:pt x="100" y="164"/>
                    </a:lnTo>
                    <a:lnTo>
                      <a:pt x="102" y="159"/>
                    </a:lnTo>
                    <a:lnTo>
                      <a:pt x="103" y="155"/>
                    </a:lnTo>
                    <a:lnTo>
                      <a:pt x="104" y="150"/>
                    </a:lnTo>
                    <a:lnTo>
                      <a:pt x="105" y="145"/>
                    </a:lnTo>
                    <a:lnTo>
                      <a:pt x="106" y="140"/>
                    </a:lnTo>
                    <a:lnTo>
                      <a:pt x="106" y="135"/>
                    </a:lnTo>
                    <a:lnTo>
                      <a:pt x="108" y="130"/>
                    </a:lnTo>
                    <a:lnTo>
                      <a:pt x="109" y="125"/>
                    </a:lnTo>
                    <a:lnTo>
                      <a:pt x="110" y="119"/>
                    </a:lnTo>
                    <a:lnTo>
                      <a:pt x="112" y="114"/>
                    </a:lnTo>
                    <a:lnTo>
                      <a:pt x="113" y="109"/>
                    </a:lnTo>
                    <a:lnTo>
                      <a:pt x="116" y="104"/>
                    </a:lnTo>
                    <a:lnTo>
                      <a:pt x="118" y="99"/>
                    </a:lnTo>
                    <a:lnTo>
                      <a:pt x="122" y="94"/>
                    </a:lnTo>
                    <a:lnTo>
                      <a:pt x="123" y="91"/>
                    </a:lnTo>
                    <a:lnTo>
                      <a:pt x="125" y="89"/>
                    </a:lnTo>
                    <a:lnTo>
                      <a:pt x="126" y="86"/>
                    </a:lnTo>
                    <a:lnTo>
                      <a:pt x="127" y="84"/>
                    </a:lnTo>
                    <a:lnTo>
                      <a:pt x="128" y="81"/>
                    </a:lnTo>
                    <a:lnTo>
                      <a:pt x="128" y="78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8" y="70"/>
                    </a:lnTo>
                    <a:lnTo>
                      <a:pt x="128" y="67"/>
                    </a:lnTo>
                    <a:lnTo>
                      <a:pt x="128" y="64"/>
                    </a:lnTo>
                    <a:lnTo>
                      <a:pt x="127" y="61"/>
                    </a:lnTo>
                    <a:lnTo>
                      <a:pt x="127" y="58"/>
                    </a:lnTo>
                    <a:lnTo>
                      <a:pt x="126" y="55"/>
                    </a:lnTo>
                    <a:lnTo>
                      <a:pt x="125" y="52"/>
                    </a:lnTo>
                    <a:lnTo>
                      <a:pt x="124" y="49"/>
                    </a:lnTo>
                    <a:lnTo>
                      <a:pt x="123" y="46"/>
                    </a:lnTo>
                    <a:lnTo>
                      <a:pt x="122" y="43"/>
                    </a:lnTo>
                    <a:lnTo>
                      <a:pt x="121" y="40"/>
                    </a:lnTo>
                    <a:lnTo>
                      <a:pt x="120" y="37"/>
                    </a:lnTo>
                    <a:lnTo>
                      <a:pt x="119" y="34"/>
                    </a:lnTo>
                    <a:lnTo>
                      <a:pt x="118" y="30"/>
                    </a:lnTo>
                    <a:lnTo>
                      <a:pt x="117" y="27"/>
                    </a:lnTo>
                    <a:lnTo>
                      <a:pt x="115" y="24"/>
                    </a:lnTo>
                    <a:lnTo>
                      <a:pt x="114" y="21"/>
                    </a:lnTo>
                    <a:lnTo>
                      <a:pt x="113" y="18"/>
                    </a:lnTo>
                    <a:lnTo>
                      <a:pt x="112" y="15"/>
                    </a:lnTo>
                    <a:lnTo>
                      <a:pt x="111" y="12"/>
                    </a:lnTo>
                    <a:lnTo>
                      <a:pt x="110" y="9"/>
                    </a:lnTo>
                    <a:lnTo>
                      <a:pt x="109" y="6"/>
                    </a:lnTo>
                    <a:lnTo>
                      <a:pt x="109" y="3"/>
                    </a:lnTo>
                    <a:lnTo>
                      <a:pt x="108" y="0"/>
                    </a:lnTo>
                    <a:lnTo>
                      <a:pt x="109" y="1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1" y="6"/>
                    </a:lnTo>
                    <a:lnTo>
                      <a:pt x="112" y="9"/>
                    </a:lnTo>
                    <a:lnTo>
                      <a:pt x="112" y="12"/>
                    </a:lnTo>
                    <a:lnTo>
                      <a:pt x="112" y="15"/>
                    </a:lnTo>
                    <a:lnTo>
                      <a:pt x="112" y="18"/>
                    </a:lnTo>
                    <a:lnTo>
                      <a:pt x="113" y="22"/>
                    </a:lnTo>
                    <a:lnTo>
                      <a:pt x="113" y="25"/>
                    </a:lnTo>
                    <a:lnTo>
                      <a:pt x="113" y="29"/>
                    </a:lnTo>
                    <a:lnTo>
                      <a:pt x="112" y="33"/>
                    </a:lnTo>
                    <a:lnTo>
                      <a:pt x="112" y="37"/>
                    </a:lnTo>
                    <a:lnTo>
                      <a:pt x="112" y="42"/>
                    </a:lnTo>
                    <a:lnTo>
                      <a:pt x="112" y="46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0" y="58"/>
                    </a:lnTo>
                    <a:lnTo>
                      <a:pt x="109" y="62"/>
                    </a:lnTo>
                    <a:lnTo>
                      <a:pt x="109" y="66"/>
                    </a:lnTo>
                    <a:lnTo>
                      <a:pt x="108" y="70"/>
                    </a:lnTo>
                    <a:lnTo>
                      <a:pt x="107" y="74"/>
                    </a:lnTo>
                    <a:lnTo>
                      <a:pt x="106" y="78"/>
                    </a:lnTo>
                    <a:lnTo>
                      <a:pt x="105" y="81"/>
                    </a:lnTo>
                    <a:lnTo>
                      <a:pt x="104" y="84"/>
                    </a:lnTo>
                    <a:lnTo>
                      <a:pt x="103" y="87"/>
                    </a:lnTo>
                    <a:lnTo>
                      <a:pt x="102" y="90"/>
                    </a:lnTo>
                    <a:lnTo>
                      <a:pt x="101" y="92"/>
                    </a:lnTo>
                    <a:lnTo>
                      <a:pt x="99" y="94"/>
                    </a:lnTo>
                    <a:lnTo>
                      <a:pt x="98" y="96"/>
                    </a:lnTo>
                    <a:lnTo>
                      <a:pt x="97" y="97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6" y="90"/>
                    </a:lnTo>
                    <a:lnTo>
                      <a:pt x="95" y="85"/>
                    </a:lnTo>
                    <a:lnTo>
                      <a:pt x="95" y="81"/>
                    </a:lnTo>
                    <a:lnTo>
                      <a:pt x="94" y="76"/>
                    </a:lnTo>
                    <a:lnTo>
                      <a:pt x="93" y="71"/>
                    </a:lnTo>
                    <a:lnTo>
                      <a:pt x="92" y="67"/>
                    </a:lnTo>
                    <a:lnTo>
                      <a:pt x="90" y="62"/>
                    </a:lnTo>
                    <a:lnTo>
                      <a:pt x="88" y="58"/>
                    </a:lnTo>
                    <a:lnTo>
                      <a:pt x="86" y="54"/>
                    </a:lnTo>
                    <a:lnTo>
                      <a:pt x="83" y="50"/>
                    </a:lnTo>
                    <a:lnTo>
                      <a:pt x="80" y="47"/>
                    </a:lnTo>
                    <a:lnTo>
                      <a:pt x="77" y="44"/>
                    </a:lnTo>
                    <a:lnTo>
                      <a:pt x="73" y="41"/>
                    </a:lnTo>
                    <a:lnTo>
                      <a:pt x="69" y="39"/>
                    </a:lnTo>
                    <a:lnTo>
                      <a:pt x="64" y="38"/>
                    </a:lnTo>
                    <a:lnTo>
                      <a:pt x="59" y="37"/>
                    </a:lnTo>
                    <a:lnTo>
                      <a:pt x="54" y="36"/>
                    </a:lnTo>
                    <a:lnTo>
                      <a:pt x="50" y="34"/>
                    </a:lnTo>
                    <a:lnTo>
                      <a:pt x="46" y="33"/>
                    </a:lnTo>
                    <a:lnTo>
                      <a:pt x="41" y="32"/>
                    </a:lnTo>
                    <a:lnTo>
                      <a:pt x="37" y="31"/>
                    </a:lnTo>
                    <a:lnTo>
                      <a:pt x="34" y="29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3" y="24"/>
                    </a:lnTo>
                    <a:lnTo>
                      <a:pt x="19" y="23"/>
                    </a:lnTo>
                    <a:lnTo>
                      <a:pt x="16" y="21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9" name="Freeform 44"/>
              <p:cNvSpPr>
                <a:spLocks/>
              </p:cNvSpPr>
              <p:nvPr/>
            </p:nvSpPr>
            <p:spPr bwMode="auto">
              <a:xfrm>
                <a:off x="4025900" y="3097213"/>
                <a:ext cx="203200" cy="273050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6" y="41"/>
                  </a:cxn>
                  <a:cxn ang="0">
                    <a:pos x="12" y="55"/>
                  </a:cxn>
                  <a:cxn ang="0">
                    <a:pos x="22" y="67"/>
                  </a:cxn>
                  <a:cxn ang="0">
                    <a:pos x="28" y="73"/>
                  </a:cxn>
                  <a:cxn ang="0">
                    <a:pos x="33" y="83"/>
                  </a:cxn>
                  <a:cxn ang="0">
                    <a:pos x="36" y="99"/>
                  </a:cxn>
                  <a:cxn ang="0">
                    <a:pos x="36" y="115"/>
                  </a:cxn>
                  <a:cxn ang="0">
                    <a:pos x="30" y="119"/>
                  </a:cxn>
                  <a:cxn ang="0">
                    <a:pos x="21" y="117"/>
                  </a:cxn>
                  <a:cxn ang="0">
                    <a:pos x="11" y="113"/>
                  </a:cxn>
                  <a:cxn ang="0">
                    <a:pos x="4" y="106"/>
                  </a:cxn>
                  <a:cxn ang="0">
                    <a:pos x="0" y="113"/>
                  </a:cxn>
                  <a:cxn ang="0">
                    <a:pos x="2" y="124"/>
                  </a:cxn>
                  <a:cxn ang="0">
                    <a:pos x="9" y="135"/>
                  </a:cxn>
                  <a:cxn ang="0">
                    <a:pos x="20" y="142"/>
                  </a:cxn>
                  <a:cxn ang="0">
                    <a:pos x="36" y="145"/>
                  </a:cxn>
                  <a:cxn ang="0">
                    <a:pos x="57" y="151"/>
                  </a:cxn>
                  <a:cxn ang="0">
                    <a:pos x="79" y="159"/>
                  </a:cxn>
                  <a:cxn ang="0">
                    <a:pos x="95" y="169"/>
                  </a:cxn>
                  <a:cxn ang="0">
                    <a:pos x="102" y="159"/>
                  </a:cxn>
                  <a:cxn ang="0">
                    <a:pos x="106" y="140"/>
                  </a:cxn>
                  <a:cxn ang="0">
                    <a:pos x="110" y="119"/>
                  </a:cxn>
                  <a:cxn ang="0">
                    <a:pos x="118" y="99"/>
                  </a:cxn>
                  <a:cxn ang="0">
                    <a:pos x="126" y="86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5" y="52"/>
                  </a:cxn>
                  <a:cxn ang="0">
                    <a:pos x="121" y="40"/>
                  </a:cxn>
                  <a:cxn ang="0">
                    <a:pos x="117" y="27"/>
                  </a:cxn>
                  <a:cxn ang="0">
                    <a:pos x="112" y="15"/>
                  </a:cxn>
                  <a:cxn ang="0">
                    <a:pos x="109" y="3"/>
                  </a:cxn>
                  <a:cxn ang="0">
                    <a:pos x="110" y="4"/>
                  </a:cxn>
                  <a:cxn ang="0">
                    <a:pos x="112" y="15"/>
                  </a:cxn>
                  <a:cxn ang="0">
                    <a:pos x="113" y="29"/>
                  </a:cxn>
                  <a:cxn ang="0">
                    <a:pos x="112" y="46"/>
                  </a:cxn>
                  <a:cxn ang="0">
                    <a:pos x="109" y="62"/>
                  </a:cxn>
                  <a:cxn ang="0">
                    <a:pos x="106" y="78"/>
                  </a:cxn>
                  <a:cxn ang="0">
                    <a:pos x="102" y="90"/>
                  </a:cxn>
                  <a:cxn ang="0">
                    <a:pos x="97" y="97"/>
                  </a:cxn>
                  <a:cxn ang="0">
                    <a:pos x="95" y="85"/>
                  </a:cxn>
                  <a:cxn ang="0">
                    <a:pos x="92" y="67"/>
                  </a:cxn>
                  <a:cxn ang="0">
                    <a:pos x="83" y="50"/>
                  </a:cxn>
                  <a:cxn ang="0">
                    <a:pos x="69" y="39"/>
                  </a:cxn>
                  <a:cxn ang="0">
                    <a:pos x="50" y="34"/>
                  </a:cxn>
                  <a:cxn ang="0">
                    <a:pos x="34" y="29"/>
                  </a:cxn>
                  <a:cxn ang="0">
                    <a:pos x="19" y="23"/>
                  </a:cxn>
                  <a:cxn ang="0">
                    <a:pos x="6" y="14"/>
                  </a:cxn>
                </a:cxnLst>
                <a:rect l="0" t="0" r="r" b="b"/>
                <a:pathLst>
                  <a:path w="128" h="172">
                    <a:moveTo>
                      <a:pt x="3" y="11"/>
                    </a:moveTo>
                    <a:lnTo>
                      <a:pt x="3" y="16"/>
                    </a:lnTo>
                    <a:lnTo>
                      <a:pt x="3" y="20"/>
                    </a:lnTo>
                    <a:lnTo>
                      <a:pt x="3" y="24"/>
                    </a:lnTo>
                    <a:lnTo>
                      <a:pt x="3" y="29"/>
                    </a:lnTo>
                    <a:lnTo>
                      <a:pt x="4" y="33"/>
                    </a:lnTo>
                    <a:lnTo>
                      <a:pt x="5" y="37"/>
                    </a:lnTo>
                    <a:lnTo>
                      <a:pt x="6" y="41"/>
                    </a:lnTo>
                    <a:lnTo>
                      <a:pt x="7" y="45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2" y="55"/>
                    </a:lnTo>
                    <a:lnTo>
                      <a:pt x="14" y="58"/>
                    </a:lnTo>
                    <a:lnTo>
                      <a:pt x="16" y="62"/>
                    </a:lnTo>
                    <a:lnTo>
                      <a:pt x="19" y="65"/>
                    </a:lnTo>
                    <a:lnTo>
                      <a:pt x="22" y="67"/>
                    </a:lnTo>
                    <a:lnTo>
                      <a:pt x="25" y="70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28" y="73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80"/>
                    </a:lnTo>
                    <a:lnTo>
                      <a:pt x="33" y="83"/>
                    </a:lnTo>
                    <a:lnTo>
                      <a:pt x="34" y="87"/>
                    </a:lnTo>
                    <a:lnTo>
                      <a:pt x="35" y="91"/>
                    </a:lnTo>
                    <a:lnTo>
                      <a:pt x="36" y="95"/>
                    </a:lnTo>
                    <a:lnTo>
                      <a:pt x="36" y="99"/>
                    </a:lnTo>
                    <a:lnTo>
                      <a:pt x="37" y="103"/>
                    </a:lnTo>
                    <a:lnTo>
                      <a:pt x="37" y="107"/>
                    </a:lnTo>
                    <a:lnTo>
                      <a:pt x="37" y="111"/>
                    </a:lnTo>
                    <a:lnTo>
                      <a:pt x="36" y="115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9"/>
                    </a:lnTo>
                    <a:lnTo>
                      <a:pt x="28" y="119"/>
                    </a:lnTo>
                    <a:lnTo>
                      <a:pt x="25" y="118"/>
                    </a:lnTo>
                    <a:lnTo>
                      <a:pt x="23" y="118"/>
                    </a:lnTo>
                    <a:lnTo>
                      <a:pt x="21" y="117"/>
                    </a:lnTo>
                    <a:lnTo>
                      <a:pt x="18" y="116"/>
                    </a:lnTo>
                    <a:lnTo>
                      <a:pt x="16" y="115"/>
                    </a:lnTo>
                    <a:lnTo>
                      <a:pt x="14" y="114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3" y="104"/>
                    </a:lnTo>
                    <a:lnTo>
                      <a:pt x="2" y="107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6"/>
                    </a:lnTo>
                    <a:lnTo>
                      <a:pt x="1" y="118"/>
                    </a:lnTo>
                    <a:lnTo>
                      <a:pt x="1" y="121"/>
                    </a:lnTo>
                    <a:lnTo>
                      <a:pt x="2" y="124"/>
                    </a:lnTo>
                    <a:lnTo>
                      <a:pt x="3" y="127"/>
                    </a:lnTo>
                    <a:lnTo>
                      <a:pt x="5" y="130"/>
                    </a:lnTo>
                    <a:lnTo>
                      <a:pt x="7" y="133"/>
                    </a:lnTo>
                    <a:lnTo>
                      <a:pt x="9" y="135"/>
                    </a:lnTo>
                    <a:lnTo>
                      <a:pt x="12" y="137"/>
                    </a:lnTo>
                    <a:lnTo>
                      <a:pt x="14" y="139"/>
                    </a:lnTo>
                    <a:lnTo>
                      <a:pt x="17" y="140"/>
                    </a:lnTo>
                    <a:lnTo>
                      <a:pt x="20" y="142"/>
                    </a:lnTo>
                    <a:lnTo>
                      <a:pt x="23" y="142"/>
                    </a:lnTo>
                    <a:lnTo>
                      <a:pt x="27" y="143"/>
                    </a:lnTo>
                    <a:lnTo>
                      <a:pt x="31" y="144"/>
                    </a:lnTo>
                    <a:lnTo>
                      <a:pt x="36" y="145"/>
                    </a:lnTo>
                    <a:lnTo>
                      <a:pt x="41" y="146"/>
                    </a:lnTo>
                    <a:lnTo>
                      <a:pt x="46" y="147"/>
                    </a:lnTo>
                    <a:lnTo>
                      <a:pt x="52" y="149"/>
                    </a:lnTo>
                    <a:lnTo>
                      <a:pt x="57" y="151"/>
                    </a:lnTo>
                    <a:lnTo>
                      <a:pt x="63" y="152"/>
                    </a:lnTo>
                    <a:lnTo>
                      <a:pt x="69" y="154"/>
                    </a:lnTo>
                    <a:lnTo>
                      <a:pt x="74" y="156"/>
                    </a:lnTo>
                    <a:lnTo>
                      <a:pt x="79" y="159"/>
                    </a:lnTo>
                    <a:lnTo>
                      <a:pt x="84" y="161"/>
                    </a:lnTo>
                    <a:lnTo>
                      <a:pt x="88" y="164"/>
                    </a:lnTo>
                    <a:lnTo>
                      <a:pt x="92" y="166"/>
                    </a:lnTo>
                    <a:lnTo>
                      <a:pt x="95" y="169"/>
                    </a:lnTo>
                    <a:lnTo>
                      <a:pt x="97" y="172"/>
                    </a:lnTo>
                    <a:lnTo>
                      <a:pt x="99" y="168"/>
                    </a:lnTo>
                    <a:lnTo>
                      <a:pt x="100" y="164"/>
                    </a:lnTo>
                    <a:lnTo>
                      <a:pt x="102" y="159"/>
                    </a:lnTo>
                    <a:lnTo>
                      <a:pt x="103" y="155"/>
                    </a:lnTo>
                    <a:lnTo>
                      <a:pt x="104" y="150"/>
                    </a:lnTo>
                    <a:lnTo>
                      <a:pt x="105" y="145"/>
                    </a:lnTo>
                    <a:lnTo>
                      <a:pt x="106" y="140"/>
                    </a:lnTo>
                    <a:lnTo>
                      <a:pt x="106" y="135"/>
                    </a:lnTo>
                    <a:lnTo>
                      <a:pt x="108" y="130"/>
                    </a:lnTo>
                    <a:lnTo>
                      <a:pt x="109" y="125"/>
                    </a:lnTo>
                    <a:lnTo>
                      <a:pt x="110" y="119"/>
                    </a:lnTo>
                    <a:lnTo>
                      <a:pt x="112" y="114"/>
                    </a:lnTo>
                    <a:lnTo>
                      <a:pt x="113" y="109"/>
                    </a:lnTo>
                    <a:lnTo>
                      <a:pt x="116" y="104"/>
                    </a:lnTo>
                    <a:lnTo>
                      <a:pt x="118" y="99"/>
                    </a:lnTo>
                    <a:lnTo>
                      <a:pt x="122" y="94"/>
                    </a:lnTo>
                    <a:lnTo>
                      <a:pt x="123" y="91"/>
                    </a:lnTo>
                    <a:lnTo>
                      <a:pt x="125" y="89"/>
                    </a:lnTo>
                    <a:lnTo>
                      <a:pt x="126" y="86"/>
                    </a:lnTo>
                    <a:lnTo>
                      <a:pt x="127" y="84"/>
                    </a:lnTo>
                    <a:lnTo>
                      <a:pt x="128" y="81"/>
                    </a:lnTo>
                    <a:lnTo>
                      <a:pt x="128" y="78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8" y="70"/>
                    </a:lnTo>
                    <a:lnTo>
                      <a:pt x="128" y="67"/>
                    </a:lnTo>
                    <a:lnTo>
                      <a:pt x="128" y="64"/>
                    </a:lnTo>
                    <a:lnTo>
                      <a:pt x="127" y="61"/>
                    </a:lnTo>
                    <a:lnTo>
                      <a:pt x="127" y="58"/>
                    </a:lnTo>
                    <a:lnTo>
                      <a:pt x="126" y="55"/>
                    </a:lnTo>
                    <a:lnTo>
                      <a:pt x="125" y="52"/>
                    </a:lnTo>
                    <a:lnTo>
                      <a:pt x="124" y="49"/>
                    </a:lnTo>
                    <a:lnTo>
                      <a:pt x="123" y="46"/>
                    </a:lnTo>
                    <a:lnTo>
                      <a:pt x="122" y="43"/>
                    </a:lnTo>
                    <a:lnTo>
                      <a:pt x="121" y="40"/>
                    </a:lnTo>
                    <a:lnTo>
                      <a:pt x="120" y="37"/>
                    </a:lnTo>
                    <a:lnTo>
                      <a:pt x="119" y="34"/>
                    </a:lnTo>
                    <a:lnTo>
                      <a:pt x="118" y="30"/>
                    </a:lnTo>
                    <a:lnTo>
                      <a:pt x="117" y="27"/>
                    </a:lnTo>
                    <a:lnTo>
                      <a:pt x="115" y="24"/>
                    </a:lnTo>
                    <a:lnTo>
                      <a:pt x="114" y="21"/>
                    </a:lnTo>
                    <a:lnTo>
                      <a:pt x="113" y="18"/>
                    </a:lnTo>
                    <a:lnTo>
                      <a:pt x="112" y="15"/>
                    </a:lnTo>
                    <a:lnTo>
                      <a:pt x="111" y="12"/>
                    </a:lnTo>
                    <a:lnTo>
                      <a:pt x="110" y="9"/>
                    </a:lnTo>
                    <a:lnTo>
                      <a:pt x="109" y="6"/>
                    </a:lnTo>
                    <a:lnTo>
                      <a:pt x="109" y="3"/>
                    </a:lnTo>
                    <a:lnTo>
                      <a:pt x="108" y="0"/>
                    </a:lnTo>
                    <a:lnTo>
                      <a:pt x="109" y="1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1" y="6"/>
                    </a:lnTo>
                    <a:lnTo>
                      <a:pt x="112" y="9"/>
                    </a:lnTo>
                    <a:lnTo>
                      <a:pt x="112" y="12"/>
                    </a:lnTo>
                    <a:lnTo>
                      <a:pt x="112" y="15"/>
                    </a:lnTo>
                    <a:lnTo>
                      <a:pt x="112" y="18"/>
                    </a:lnTo>
                    <a:lnTo>
                      <a:pt x="113" y="22"/>
                    </a:lnTo>
                    <a:lnTo>
                      <a:pt x="113" y="25"/>
                    </a:lnTo>
                    <a:lnTo>
                      <a:pt x="113" y="29"/>
                    </a:lnTo>
                    <a:lnTo>
                      <a:pt x="112" y="33"/>
                    </a:lnTo>
                    <a:lnTo>
                      <a:pt x="112" y="37"/>
                    </a:lnTo>
                    <a:lnTo>
                      <a:pt x="112" y="42"/>
                    </a:lnTo>
                    <a:lnTo>
                      <a:pt x="112" y="46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0" y="58"/>
                    </a:lnTo>
                    <a:lnTo>
                      <a:pt x="109" y="62"/>
                    </a:lnTo>
                    <a:lnTo>
                      <a:pt x="109" y="66"/>
                    </a:lnTo>
                    <a:lnTo>
                      <a:pt x="108" y="70"/>
                    </a:lnTo>
                    <a:lnTo>
                      <a:pt x="107" y="74"/>
                    </a:lnTo>
                    <a:lnTo>
                      <a:pt x="106" y="78"/>
                    </a:lnTo>
                    <a:lnTo>
                      <a:pt x="105" y="81"/>
                    </a:lnTo>
                    <a:lnTo>
                      <a:pt x="104" y="84"/>
                    </a:lnTo>
                    <a:lnTo>
                      <a:pt x="103" y="87"/>
                    </a:lnTo>
                    <a:lnTo>
                      <a:pt x="102" y="90"/>
                    </a:lnTo>
                    <a:lnTo>
                      <a:pt x="101" y="92"/>
                    </a:lnTo>
                    <a:lnTo>
                      <a:pt x="99" y="94"/>
                    </a:lnTo>
                    <a:lnTo>
                      <a:pt x="98" y="96"/>
                    </a:lnTo>
                    <a:lnTo>
                      <a:pt x="97" y="97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6" y="90"/>
                    </a:lnTo>
                    <a:lnTo>
                      <a:pt x="95" y="85"/>
                    </a:lnTo>
                    <a:lnTo>
                      <a:pt x="95" y="81"/>
                    </a:lnTo>
                    <a:lnTo>
                      <a:pt x="94" y="76"/>
                    </a:lnTo>
                    <a:lnTo>
                      <a:pt x="93" y="71"/>
                    </a:lnTo>
                    <a:lnTo>
                      <a:pt x="92" y="67"/>
                    </a:lnTo>
                    <a:lnTo>
                      <a:pt x="90" y="62"/>
                    </a:lnTo>
                    <a:lnTo>
                      <a:pt x="88" y="58"/>
                    </a:lnTo>
                    <a:lnTo>
                      <a:pt x="86" y="54"/>
                    </a:lnTo>
                    <a:lnTo>
                      <a:pt x="83" y="50"/>
                    </a:lnTo>
                    <a:lnTo>
                      <a:pt x="80" y="47"/>
                    </a:lnTo>
                    <a:lnTo>
                      <a:pt x="77" y="44"/>
                    </a:lnTo>
                    <a:lnTo>
                      <a:pt x="73" y="41"/>
                    </a:lnTo>
                    <a:lnTo>
                      <a:pt x="69" y="39"/>
                    </a:lnTo>
                    <a:lnTo>
                      <a:pt x="64" y="38"/>
                    </a:lnTo>
                    <a:lnTo>
                      <a:pt x="59" y="37"/>
                    </a:lnTo>
                    <a:lnTo>
                      <a:pt x="54" y="36"/>
                    </a:lnTo>
                    <a:lnTo>
                      <a:pt x="50" y="34"/>
                    </a:lnTo>
                    <a:lnTo>
                      <a:pt x="46" y="33"/>
                    </a:lnTo>
                    <a:lnTo>
                      <a:pt x="41" y="32"/>
                    </a:lnTo>
                    <a:lnTo>
                      <a:pt x="37" y="31"/>
                    </a:lnTo>
                    <a:lnTo>
                      <a:pt x="34" y="29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3" y="24"/>
                    </a:lnTo>
                    <a:lnTo>
                      <a:pt x="19" y="23"/>
                    </a:lnTo>
                    <a:lnTo>
                      <a:pt x="16" y="21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3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0" name="Freeform 45"/>
              <p:cNvSpPr>
                <a:spLocks/>
              </p:cNvSpPr>
              <p:nvPr/>
            </p:nvSpPr>
            <p:spPr bwMode="auto">
              <a:xfrm>
                <a:off x="4271963" y="2930525"/>
                <a:ext cx="358775" cy="465137"/>
              </a:xfrm>
              <a:custGeom>
                <a:avLst/>
                <a:gdLst/>
                <a:ahLst/>
                <a:cxnLst>
                  <a:cxn ang="0">
                    <a:pos x="217" y="0"/>
                  </a:cxn>
                  <a:cxn ang="0">
                    <a:pos x="226" y="22"/>
                  </a:cxn>
                  <a:cxn ang="0">
                    <a:pos x="226" y="23"/>
                  </a:cxn>
                  <a:cxn ang="0">
                    <a:pos x="224" y="25"/>
                  </a:cxn>
                  <a:cxn ang="0">
                    <a:pos x="221" y="29"/>
                  </a:cxn>
                  <a:cxn ang="0">
                    <a:pos x="217" y="33"/>
                  </a:cxn>
                  <a:cxn ang="0">
                    <a:pos x="213" y="39"/>
                  </a:cxn>
                  <a:cxn ang="0">
                    <a:pos x="207" y="46"/>
                  </a:cxn>
                  <a:cxn ang="0">
                    <a:pos x="201" y="54"/>
                  </a:cxn>
                  <a:cxn ang="0">
                    <a:pos x="194" y="63"/>
                  </a:cxn>
                  <a:cxn ang="0">
                    <a:pos x="186" y="73"/>
                  </a:cxn>
                  <a:cxn ang="0">
                    <a:pos x="178" y="83"/>
                  </a:cxn>
                  <a:cxn ang="0">
                    <a:pos x="169" y="94"/>
                  </a:cxn>
                  <a:cxn ang="0">
                    <a:pos x="160" y="105"/>
                  </a:cxn>
                  <a:cxn ang="0">
                    <a:pos x="151" y="117"/>
                  </a:cxn>
                  <a:cxn ang="0">
                    <a:pos x="142" y="129"/>
                  </a:cxn>
                  <a:cxn ang="0">
                    <a:pos x="132" y="141"/>
                  </a:cxn>
                  <a:cxn ang="0">
                    <a:pos x="122" y="154"/>
                  </a:cxn>
                  <a:cxn ang="0">
                    <a:pos x="112" y="166"/>
                  </a:cxn>
                  <a:cxn ang="0">
                    <a:pos x="103" y="178"/>
                  </a:cxn>
                  <a:cxn ang="0">
                    <a:pos x="93" y="190"/>
                  </a:cxn>
                  <a:cxn ang="0">
                    <a:pos x="84" y="202"/>
                  </a:cxn>
                  <a:cxn ang="0">
                    <a:pos x="75" y="214"/>
                  </a:cxn>
                  <a:cxn ang="0">
                    <a:pos x="66" y="225"/>
                  </a:cxn>
                  <a:cxn ang="0">
                    <a:pos x="58" y="235"/>
                  </a:cxn>
                  <a:cxn ang="0">
                    <a:pos x="50" y="245"/>
                  </a:cxn>
                  <a:cxn ang="0">
                    <a:pos x="43" y="254"/>
                  </a:cxn>
                  <a:cxn ang="0">
                    <a:pos x="37" y="263"/>
                  </a:cxn>
                  <a:cxn ang="0">
                    <a:pos x="31" y="270"/>
                  </a:cxn>
                  <a:cxn ang="0">
                    <a:pos x="27" y="277"/>
                  </a:cxn>
                  <a:cxn ang="0">
                    <a:pos x="23" y="282"/>
                  </a:cxn>
                  <a:cxn ang="0">
                    <a:pos x="20" y="286"/>
                  </a:cxn>
                  <a:cxn ang="0">
                    <a:pos x="18" y="288"/>
                  </a:cxn>
                  <a:cxn ang="0">
                    <a:pos x="18" y="290"/>
                  </a:cxn>
                  <a:cxn ang="0">
                    <a:pos x="17" y="292"/>
                  </a:cxn>
                  <a:cxn ang="0">
                    <a:pos x="15" y="293"/>
                  </a:cxn>
                  <a:cxn ang="0">
                    <a:pos x="14" y="293"/>
                  </a:cxn>
                  <a:cxn ang="0">
                    <a:pos x="11" y="293"/>
                  </a:cxn>
                  <a:cxn ang="0">
                    <a:pos x="8" y="292"/>
                  </a:cxn>
                  <a:cxn ang="0">
                    <a:pos x="5" y="291"/>
                  </a:cxn>
                  <a:cxn ang="0">
                    <a:pos x="3" y="290"/>
                  </a:cxn>
                  <a:cxn ang="0">
                    <a:pos x="0" y="288"/>
                  </a:cxn>
                  <a:cxn ang="0">
                    <a:pos x="108" y="144"/>
                  </a:cxn>
                  <a:cxn ang="0">
                    <a:pos x="217" y="0"/>
                  </a:cxn>
                </a:cxnLst>
                <a:rect l="0" t="0" r="r" b="b"/>
                <a:pathLst>
                  <a:path w="226" h="293">
                    <a:moveTo>
                      <a:pt x="217" y="0"/>
                    </a:moveTo>
                    <a:lnTo>
                      <a:pt x="226" y="22"/>
                    </a:lnTo>
                    <a:lnTo>
                      <a:pt x="226" y="23"/>
                    </a:lnTo>
                    <a:lnTo>
                      <a:pt x="224" y="25"/>
                    </a:lnTo>
                    <a:lnTo>
                      <a:pt x="221" y="29"/>
                    </a:lnTo>
                    <a:lnTo>
                      <a:pt x="217" y="33"/>
                    </a:lnTo>
                    <a:lnTo>
                      <a:pt x="213" y="39"/>
                    </a:lnTo>
                    <a:lnTo>
                      <a:pt x="207" y="46"/>
                    </a:lnTo>
                    <a:lnTo>
                      <a:pt x="201" y="54"/>
                    </a:lnTo>
                    <a:lnTo>
                      <a:pt x="194" y="63"/>
                    </a:lnTo>
                    <a:lnTo>
                      <a:pt x="186" y="73"/>
                    </a:lnTo>
                    <a:lnTo>
                      <a:pt x="178" y="83"/>
                    </a:lnTo>
                    <a:lnTo>
                      <a:pt x="169" y="94"/>
                    </a:lnTo>
                    <a:lnTo>
                      <a:pt x="160" y="105"/>
                    </a:lnTo>
                    <a:lnTo>
                      <a:pt x="151" y="117"/>
                    </a:lnTo>
                    <a:lnTo>
                      <a:pt x="142" y="129"/>
                    </a:lnTo>
                    <a:lnTo>
                      <a:pt x="132" y="141"/>
                    </a:lnTo>
                    <a:lnTo>
                      <a:pt x="122" y="154"/>
                    </a:lnTo>
                    <a:lnTo>
                      <a:pt x="112" y="166"/>
                    </a:lnTo>
                    <a:lnTo>
                      <a:pt x="103" y="178"/>
                    </a:lnTo>
                    <a:lnTo>
                      <a:pt x="93" y="190"/>
                    </a:lnTo>
                    <a:lnTo>
                      <a:pt x="84" y="202"/>
                    </a:lnTo>
                    <a:lnTo>
                      <a:pt x="75" y="214"/>
                    </a:lnTo>
                    <a:lnTo>
                      <a:pt x="66" y="225"/>
                    </a:lnTo>
                    <a:lnTo>
                      <a:pt x="58" y="235"/>
                    </a:lnTo>
                    <a:lnTo>
                      <a:pt x="50" y="245"/>
                    </a:lnTo>
                    <a:lnTo>
                      <a:pt x="43" y="254"/>
                    </a:lnTo>
                    <a:lnTo>
                      <a:pt x="37" y="263"/>
                    </a:lnTo>
                    <a:lnTo>
                      <a:pt x="31" y="270"/>
                    </a:lnTo>
                    <a:lnTo>
                      <a:pt x="27" y="277"/>
                    </a:lnTo>
                    <a:lnTo>
                      <a:pt x="23" y="282"/>
                    </a:lnTo>
                    <a:lnTo>
                      <a:pt x="20" y="286"/>
                    </a:lnTo>
                    <a:lnTo>
                      <a:pt x="18" y="288"/>
                    </a:lnTo>
                    <a:lnTo>
                      <a:pt x="18" y="290"/>
                    </a:lnTo>
                    <a:lnTo>
                      <a:pt x="17" y="292"/>
                    </a:lnTo>
                    <a:lnTo>
                      <a:pt x="15" y="293"/>
                    </a:lnTo>
                    <a:lnTo>
                      <a:pt x="14" y="293"/>
                    </a:lnTo>
                    <a:lnTo>
                      <a:pt x="11" y="293"/>
                    </a:lnTo>
                    <a:lnTo>
                      <a:pt x="8" y="292"/>
                    </a:lnTo>
                    <a:lnTo>
                      <a:pt x="5" y="291"/>
                    </a:lnTo>
                    <a:lnTo>
                      <a:pt x="3" y="290"/>
                    </a:lnTo>
                    <a:lnTo>
                      <a:pt x="0" y="288"/>
                    </a:lnTo>
                    <a:lnTo>
                      <a:pt x="108" y="144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1" name="Freeform 46"/>
              <p:cNvSpPr>
                <a:spLocks/>
              </p:cNvSpPr>
              <p:nvPr/>
            </p:nvSpPr>
            <p:spPr bwMode="auto">
              <a:xfrm>
                <a:off x="4271963" y="2930525"/>
                <a:ext cx="358775" cy="465137"/>
              </a:xfrm>
              <a:custGeom>
                <a:avLst/>
                <a:gdLst/>
                <a:ahLst/>
                <a:cxnLst>
                  <a:cxn ang="0">
                    <a:pos x="217" y="0"/>
                  </a:cxn>
                  <a:cxn ang="0">
                    <a:pos x="226" y="22"/>
                  </a:cxn>
                  <a:cxn ang="0">
                    <a:pos x="226" y="23"/>
                  </a:cxn>
                  <a:cxn ang="0">
                    <a:pos x="224" y="25"/>
                  </a:cxn>
                  <a:cxn ang="0">
                    <a:pos x="221" y="29"/>
                  </a:cxn>
                  <a:cxn ang="0">
                    <a:pos x="217" y="33"/>
                  </a:cxn>
                  <a:cxn ang="0">
                    <a:pos x="213" y="39"/>
                  </a:cxn>
                  <a:cxn ang="0">
                    <a:pos x="207" y="46"/>
                  </a:cxn>
                  <a:cxn ang="0">
                    <a:pos x="201" y="54"/>
                  </a:cxn>
                  <a:cxn ang="0">
                    <a:pos x="194" y="63"/>
                  </a:cxn>
                  <a:cxn ang="0">
                    <a:pos x="186" y="73"/>
                  </a:cxn>
                  <a:cxn ang="0">
                    <a:pos x="178" y="83"/>
                  </a:cxn>
                  <a:cxn ang="0">
                    <a:pos x="169" y="94"/>
                  </a:cxn>
                  <a:cxn ang="0">
                    <a:pos x="160" y="105"/>
                  </a:cxn>
                  <a:cxn ang="0">
                    <a:pos x="151" y="117"/>
                  </a:cxn>
                  <a:cxn ang="0">
                    <a:pos x="142" y="129"/>
                  </a:cxn>
                  <a:cxn ang="0">
                    <a:pos x="132" y="141"/>
                  </a:cxn>
                  <a:cxn ang="0">
                    <a:pos x="122" y="154"/>
                  </a:cxn>
                  <a:cxn ang="0">
                    <a:pos x="112" y="166"/>
                  </a:cxn>
                  <a:cxn ang="0">
                    <a:pos x="103" y="178"/>
                  </a:cxn>
                  <a:cxn ang="0">
                    <a:pos x="93" y="190"/>
                  </a:cxn>
                  <a:cxn ang="0">
                    <a:pos x="84" y="202"/>
                  </a:cxn>
                  <a:cxn ang="0">
                    <a:pos x="75" y="214"/>
                  </a:cxn>
                  <a:cxn ang="0">
                    <a:pos x="66" y="225"/>
                  </a:cxn>
                  <a:cxn ang="0">
                    <a:pos x="58" y="235"/>
                  </a:cxn>
                  <a:cxn ang="0">
                    <a:pos x="50" y="245"/>
                  </a:cxn>
                  <a:cxn ang="0">
                    <a:pos x="43" y="254"/>
                  </a:cxn>
                  <a:cxn ang="0">
                    <a:pos x="37" y="263"/>
                  </a:cxn>
                  <a:cxn ang="0">
                    <a:pos x="31" y="270"/>
                  </a:cxn>
                  <a:cxn ang="0">
                    <a:pos x="27" y="277"/>
                  </a:cxn>
                  <a:cxn ang="0">
                    <a:pos x="23" y="282"/>
                  </a:cxn>
                  <a:cxn ang="0">
                    <a:pos x="20" y="286"/>
                  </a:cxn>
                  <a:cxn ang="0">
                    <a:pos x="18" y="288"/>
                  </a:cxn>
                  <a:cxn ang="0">
                    <a:pos x="18" y="290"/>
                  </a:cxn>
                  <a:cxn ang="0">
                    <a:pos x="17" y="292"/>
                  </a:cxn>
                  <a:cxn ang="0">
                    <a:pos x="15" y="293"/>
                  </a:cxn>
                  <a:cxn ang="0">
                    <a:pos x="14" y="293"/>
                  </a:cxn>
                  <a:cxn ang="0">
                    <a:pos x="11" y="293"/>
                  </a:cxn>
                  <a:cxn ang="0">
                    <a:pos x="8" y="292"/>
                  </a:cxn>
                  <a:cxn ang="0">
                    <a:pos x="5" y="291"/>
                  </a:cxn>
                  <a:cxn ang="0">
                    <a:pos x="3" y="290"/>
                  </a:cxn>
                  <a:cxn ang="0">
                    <a:pos x="0" y="288"/>
                  </a:cxn>
                  <a:cxn ang="0">
                    <a:pos x="108" y="144"/>
                  </a:cxn>
                  <a:cxn ang="0">
                    <a:pos x="217" y="0"/>
                  </a:cxn>
                </a:cxnLst>
                <a:rect l="0" t="0" r="r" b="b"/>
                <a:pathLst>
                  <a:path w="226" h="293">
                    <a:moveTo>
                      <a:pt x="217" y="0"/>
                    </a:moveTo>
                    <a:lnTo>
                      <a:pt x="226" y="22"/>
                    </a:lnTo>
                    <a:lnTo>
                      <a:pt x="226" y="23"/>
                    </a:lnTo>
                    <a:lnTo>
                      <a:pt x="224" y="25"/>
                    </a:lnTo>
                    <a:lnTo>
                      <a:pt x="221" y="29"/>
                    </a:lnTo>
                    <a:lnTo>
                      <a:pt x="217" y="33"/>
                    </a:lnTo>
                    <a:lnTo>
                      <a:pt x="213" y="39"/>
                    </a:lnTo>
                    <a:lnTo>
                      <a:pt x="207" y="46"/>
                    </a:lnTo>
                    <a:lnTo>
                      <a:pt x="201" y="54"/>
                    </a:lnTo>
                    <a:lnTo>
                      <a:pt x="194" y="63"/>
                    </a:lnTo>
                    <a:lnTo>
                      <a:pt x="186" y="73"/>
                    </a:lnTo>
                    <a:lnTo>
                      <a:pt x="178" y="83"/>
                    </a:lnTo>
                    <a:lnTo>
                      <a:pt x="169" y="94"/>
                    </a:lnTo>
                    <a:lnTo>
                      <a:pt x="160" y="105"/>
                    </a:lnTo>
                    <a:lnTo>
                      <a:pt x="151" y="117"/>
                    </a:lnTo>
                    <a:lnTo>
                      <a:pt x="142" y="129"/>
                    </a:lnTo>
                    <a:lnTo>
                      <a:pt x="132" y="141"/>
                    </a:lnTo>
                    <a:lnTo>
                      <a:pt x="122" y="154"/>
                    </a:lnTo>
                    <a:lnTo>
                      <a:pt x="112" y="166"/>
                    </a:lnTo>
                    <a:lnTo>
                      <a:pt x="103" y="178"/>
                    </a:lnTo>
                    <a:lnTo>
                      <a:pt x="93" y="190"/>
                    </a:lnTo>
                    <a:lnTo>
                      <a:pt x="84" y="202"/>
                    </a:lnTo>
                    <a:lnTo>
                      <a:pt x="75" y="214"/>
                    </a:lnTo>
                    <a:lnTo>
                      <a:pt x="66" y="225"/>
                    </a:lnTo>
                    <a:lnTo>
                      <a:pt x="58" y="235"/>
                    </a:lnTo>
                    <a:lnTo>
                      <a:pt x="50" y="245"/>
                    </a:lnTo>
                    <a:lnTo>
                      <a:pt x="43" y="254"/>
                    </a:lnTo>
                    <a:lnTo>
                      <a:pt x="37" y="263"/>
                    </a:lnTo>
                    <a:lnTo>
                      <a:pt x="31" y="270"/>
                    </a:lnTo>
                    <a:lnTo>
                      <a:pt x="27" y="277"/>
                    </a:lnTo>
                    <a:lnTo>
                      <a:pt x="23" y="282"/>
                    </a:lnTo>
                    <a:lnTo>
                      <a:pt x="20" y="286"/>
                    </a:lnTo>
                    <a:lnTo>
                      <a:pt x="18" y="288"/>
                    </a:lnTo>
                    <a:lnTo>
                      <a:pt x="18" y="290"/>
                    </a:lnTo>
                    <a:lnTo>
                      <a:pt x="17" y="292"/>
                    </a:lnTo>
                    <a:lnTo>
                      <a:pt x="15" y="293"/>
                    </a:lnTo>
                    <a:lnTo>
                      <a:pt x="14" y="293"/>
                    </a:lnTo>
                    <a:lnTo>
                      <a:pt x="11" y="293"/>
                    </a:lnTo>
                    <a:lnTo>
                      <a:pt x="8" y="292"/>
                    </a:lnTo>
                    <a:lnTo>
                      <a:pt x="5" y="291"/>
                    </a:lnTo>
                    <a:lnTo>
                      <a:pt x="3" y="290"/>
                    </a:lnTo>
                    <a:lnTo>
                      <a:pt x="0" y="288"/>
                    </a:lnTo>
                    <a:lnTo>
                      <a:pt x="108" y="144"/>
                    </a:lnTo>
                    <a:lnTo>
                      <a:pt x="21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2" name="Freeform 47"/>
              <p:cNvSpPr>
                <a:spLocks/>
              </p:cNvSpPr>
              <p:nvPr/>
            </p:nvSpPr>
            <p:spPr bwMode="auto">
              <a:xfrm>
                <a:off x="4259263" y="2914650"/>
                <a:ext cx="339725" cy="452437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00" y="131"/>
                  </a:cxn>
                  <a:cxn ang="0">
                    <a:pos x="1" y="262"/>
                  </a:cxn>
                  <a:cxn ang="0">
                    <a:pos x="1" y="263"/>
                  </a:cxn>
                  <a:cxn ang="0">
                    <a:pos x="0" y="264"/>
                  </a:cxn>
                  <a:cxn ang="0">
                    <a:pos x="0" y="265"/>
                  </a:cxn>
                  <a:cxn ang="0">
                    <a:pos x="0" y="267"/>
                  </a:cxn>
                  <a:cxn ang="0">
                    <a:pos x="0" y="269"/>
                  </a:cxn>
                  <a:cxn ang="0">
                    <a:pos x="0" y="272"/>
                  </a:cxn>
                  <a:cxn ang="0">
                    <a:pos x="0" y="274"/>
                  </a:cxn>
                  <a:cxn ang="0">
                    <a:pos x="0" y="276"/>
                  </a:cxn>
                  <a:cxn ang="0">
                    <a:pos x="1" y="278"/>
                  </a:cxn>
                  <a:cxn ang="0">
                    <a:pos x="1" y="280"/>
                  </a:cxn>
                  <a:cxn ang="0">
                    <a:pos x="2" y="282"/>
                  </a:cxn>
                  <a:cxn ang="0">
                    <a:pos x="3" y="283"/>
                  </a:cxn>
                  <a:cxn ang="0">
                    <a:pos x="3" y="285"/>
                  </a:cxn>
                  <a:cxn ang="0">
                    <a:pos x="4" y="285"/>
                  </a:cxn>
                  <a:cxn ang="0">
                    <a:pos x="5" y="285"/>
                  </a:cxn>
                  <a:cxn ang="0">
                    <a:pos x="6" y="285"/>
                  </a:cxn>
                  <a:cxn ang="0">
                    <a:pos x="110" y="145"/>
                  </a:cxn>
                  <a:cxn ang="0">
                    <a:pos x="214" y="6"/>
                  </a:cxn>
                  <a:cxn ang="0">
                    <a:pos x="199" y="0"/>
                  </a:cxn>
                </a:cxnLst>
                <a:rect l="0" t="0" r="r" b="b"/>
                <a:pathLst>
                  <a:path w="214" h="285">
                    <a:moveTo>
                      <a:pt x="199" y="0"/>
                    </a:moveTo>
                    <a:lnTo>
                      <a:pt x="100" y="131"/>
                    </a:lnTo>
                    <a:lnTo>
                      <a:pt x="1" y="262"/>
                    </a:lnTo>
                    <a:lnTo>
                      <a:pt x="1" y="263"/>
                    </a:lnTo>
                    <a:lnTo>
                      <a:pt x="0" y="264"/>
                    </a:lnTo>
                    <a:lnTo>
                      <a:pt x="0" y="265"/>
                    </a:lnTo>
                    <a:lnTo>
                      <a:pt x="0" y="267"/>
                    </a:lnTo>
                    <a:lnTo>
                      <a:pt x="0" y="269"/>
                    </a:lnTo>
                    <a:lnTo>
                      <a:pt x="0" y="272"/>
                    </a:lnTo>
                    <a:lnTo>
                      <a:pt x="0" y="274"/>
                    </a:lnTo>
                    <a:lnTo>
                      <a:pt x="0" y="276"/>
                    </a:lnTo>
                    <a:lnTo>
                      <a:pt x="1" y="278"/>
                    </a:lnTo>
                    <a:lnTo>
                      <a:pt x="1" y="280"/>
                    </a:lnTo>
                    <a:lnTo>
                      <a:pt x="2" y="282"/>
                    </a:lnTo>
                    <a:lnTo>
                      <a:pt x="3" y="283"/>
                    </a:lnTo>
                    <a:lnTo>
                      <a:pt x="3" y="285"/>
                    </a:lnTo>
                    <a:lnTo>
                      <a:pt x="4" y="285"/>
                    </a:lnTo>
                    <a:lnTo>
                      <a:pt x="5" y="285"/>
                    </a:lnTo>
                    <a:lnTo>
                      <a:pt x="6" y="285"/>
                    </a:lnTo>
                    <a:lnTo>
                      <a:pt x="110" y="145"/>
                    </a:lnTo>
                    <a:lnTo>
                      <a:pt x="214" y="6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3" name="Freeform 48"/>
              <p:cNvSpPr>
                <a:spLocks/>
              </p:cNvSpPr>
              <p:nvPr/>
            </p:nvSpPr>
            <p:spPr bwMode="auto">
              <a:xfrm>
                <a:off x="4259263" y="2914650"/>
                <a:ext cx="339725" cy="452437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00" y="131"/>
                  </a:cxn>
                  <a:cxn ang="0">
                    <a:pos x="1" y="262"/>
                  </a:cxn>
                  <a:cxn ang="0">
                    <a:pos x="1" y="263"/>
                  </a:cxn>
                  <a:cxn ang="0">
                    <a:pos x="0" y="264"/>
                  </a:cxn>
                  <a:cxn ang="0">
                    <a:pos x="0" y="265"/>
                  </a:cxn>
                  <a:cxn ang="0">
                    <a:pos x="0" y="267"/>
                  </a:cxn>
                  <a:cxn ang="0">
                    <a:pos x="0" y="269"/>
                  </a:cxn>
                  <a:cxn ang="0">
                    <a:pos x="0" y="272"/>
                  </a:cxn>
                  <a:cxn ang="0">
                    <a:pos x="0" y="274"/>
                  </a:cxn>
                  <a:cxn ang="0">
                    <a:pos x="0" y="276"/>
                  </a:cxn>
                  <a:cxn ang="0">
                    <a:pos x="1" y="278"/>
                  </a:cxn>
                  <a:cxn ang="0">
                    <a:pos x="1" y="280"/>
                  </a:cxn>
                  <a:cxn ang="0">
                    <a:pos x="2" y="282"/>
                  </a:cxn>
                  <a:cxn ang="0">
                    <a:pos x="3" y="283"/>
                  </a:cxn>
                  <a:cxn ang="0">
                    <a:pos x="3" y="285"/>
                  </a:cxn>
                  <a:cxn ang="0">
                    <a:pos x="4" y="285"/>
                  </a:cxn>
                  <a:cxn ang="0">
                    <a:pos x="5" y="285"/>
                  </a:cxn>
                  <a:cxn ang="0">
                    <a:pos x="6" y="285"/>
                  </a:cxn>
                  <a:cxn ang="0">
                    <a:pos x="110" y="145"/>
                  </a:cxn>
                  <a:cxn ang="0">
                    <a:pos x="214" y="6"/>
                  </a:cxn>
                  <a:cxn ang="0">
                    <a:pos x="199" y="0"/>
                  </a:cxn>
                </a:cxnLst>
                <a:rect l="0" t="0" r="r" b="b"/>
                <a:pathLst>
                  <a:path w="214" h="285">
                    <a:moveTo>
                      <a:pt x="199" y="0"/>
                    </a:moveTo>
                    <a:lnTo>
                      <a:pt x="100" y="131"/>
                    </a:lnTo>
                    <a:lnTo>
                      <a:pt x="1" y="262"/>
                    </a:lnTo>
                    <a:lnTo>
                      <a:pt x="1" y="263"/>
                    </a:lnTo>
                    <a:lnTo>
                      <a:pt x="0" y="264"/>
                    </a:lnTo>
                    <a:lnTo>
                      <a:pt x="0" y="265"/>
                    </a:lnTo>
                    <a:lnTo>
                      <a:pt x="0" y="267"/>
                    </a:lnTo>
                    <a:lnTo>
                      <a:pt x="0" y="269"/>
                    </a:lnTo>
                    <a:lnTo>
                      <a:pt x="0" y="272"/>
                    </a:lnTo>
                    <a:lnTo>
                      <a:pt x="0" y="274"/>
                    </a:lnTo>
                    <a:lnTo>
                      <a:pt x="0" y="276"/>
                    </a:lnTo>
                    <a:lnTo>
                      <a:pt x="1" y="278"/>
                    </a:lnTo>
                    <a:lnTo>
                      <a:pt x="1" y="280"/>
                    </a:lnTo>
                    <a:lnTo>
                      <a:pt x="2" y="282"/>
                    </a:lnTo>
                    <a:lnTo>
                      <a:pt x="3" y="283"/>
                    </a:lnTo>
                    <a:lnTo>
                      <a:pt x="3" y="285"/>
                    </a:lnTo>
                    <a:lnTo>
                      <a:pt x="4" y="285"/>
                    </a:lnTo>
                    <a:lnTo>
                      <a:pt x="5" y="285"/>
                    </a:lnTo>
                    <a:lnTo>
                      <a:pt x="6" y="285"/>
                    </a:lnTo>
                    <a:lnTo>
                      <a:pt x="110" y="145"/>
                    </a:lnTo>
                    <a:lnTo>
                      <a:pt x="214" y="6"/>
                    </a:lnTo>
                    <a:lnTo>
                      <a:pt x="19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4" name="Freeform 49"/>
              <p:cNvSpPr>
                <a:spLocks/>
              </p:cNvSpPr>
              <p:nvPr/>
            </p:nvSpPr>
            <p:spPr bwMode="auto">
              <a:xfrm>
                <a:off x="3838575" y="2725738"/>
                <a:ext cx="892175" cy="8794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9" y="168"/>
                  </a:cxn>
                  <a:cxn ang="0">
                    <a:pos x="258" y="297"/>
                  </a:cxn>
                  <a:cxn ang="0">
                    <a:pos x="387" y="425"/>
                  </a:cxn>
                  <a:cxn ang="0">
                    <a:pos x="516" y="554"/>
                  </a:cxn>
                  <a:cxn ang="0">
                    <a:pos x="562" y="505"/>
                  </a:cxn>
                  <a:cxn ang="0">
                    <a:pos x="435" y="379"/>
                  </a:cxn>
                  <a:cxn ang="0">
                    <a:pos x="309" y="252"/>
                  </a:cxn>
                  <a:cxn ang="0">
                    <a:pos x="182" y="126"/>
                  </a:cxn>
                  <a:cxn ang="0">
                    <a:pos x="56" y="0"/>
                  </a:cxn>
                  <a:cxn ang="0">
                    <a:pos x="0" y="39"/>
                  </a:cxn>
                </a:cxnLst>
                <a:rect l="0" t="0" r="r" b="b"/>
                <a:pathLst>
                  <a:path w="562" h="554">
                    <a:moveTo>
                      <a:pt x="0" y="39"/>
                    </a:moveTo>
                    <a:lnTo>
                      <a:pt x="129" y="168"/>
                    </a:lnTo>
                    <a:lnTo>
                      <a:pt x="258" y="297"/>
                    </a:lnTo>
                    <a:lnTo>
                      <a:pt x="387" y="425"/>
                    </a:lnTo>
                    <a:lnTo>
                      <a:pt x="516" y="554"/>
                    </a:lnTo>
                    <a:lnTo>
                      <a:pt x="562" y="505"/>
                    </a:lnTo>
                    <a:lnTo>
                      <a:pt x="435" y="379"/>
                    </a:lnTo>
                    <a:lnTo>
                      <a:pt x="309" y="252"/>
                    </a:lnTo>
                    <a:lnTo>
                      <a:pt x="182" y="126"/>
                    </a:lnTo>
                    <a:lnTo>
                      <a:pt x="56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E20A1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5" name="Freeform 50"/>
              <p:cNvSpPr>
                <a:spLocks/>
              </p:cNvSpPr>
              <p:nvPr/>
            </p:nvSpPr>
            <p:spPr bwMode="auto">
              <a:xfrm>
                <a:off x="3838575" y="2725738"/>
                <a:ext cx="892175" cy="8794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9" y="168"/>
                  </a:cxn>
                  <a:cxn ang="0">
                    <a:pos x="258" y="297"/>
                  </a:cxn>
                  <a:cxn ang="0">
                    <a:pos x="387" y="425"/>
                  </a:cxn>
                  <a:cxn ang="0">
                    <a:pos x="516" y="554"/>
                  </a:cxn>
                  <a:cxn ang="0">
                    <a:pos x="562" y="505"/>
                  </a:cxn>
                  <a:cxn ang="0">
                    <a:pos x="435" y="379"/>
                  </a:cxn>
                  <a:cxn ang="0">
                    <a:pos x="309" y="252"/>
                  </a:cxn>
                  <a:cxn ang="0">
                    <a:pos x="182" y="126"/>
                  </a:cxn>
                  <a:cxn ang="0">
                    <a:pos x="56" y="0"/>
                  </a:cxn>
                  <a:cxn ang="0">
                    <a:pos x="0" y="39"/>
                  </a:cxn>
                </a:cxnLst>
                <a:rect l="0" t="0" r="r" b="b"/>
                <a:pathLst>
                  <a:path w="562" h="554">
                    <a:moveTo>
                      <a:pt x="0" y="39"/>
                    </a:moveTo>
                    <a:lnTo>
                      <a:pt x="129" y="168"/>
                    </a:lnTo>
                    <a:lnTo>
                      <a:pt x="258" y="297"/>
                    </a:lnTo>
                    <a:lnTo>
                      <a:pt x="387" y="425"/>
                    </a:lnTo>
                    <a:lnTo>
                      <a:pt x="516" y="554"/>
                    </a:lnTo>
                    <a:lnTo>
                      <a:pt x="562" y="505"/>
                    </a:lnTo>
                    <a:lnTo>
                      <a:pt x="435" y="379"/>
                    </a:lnTo>
                    <a:lnTo>
                      <a:pt x="309" y="252"/>
                    </a:lnTo>
                    <a:lnTo>
                      <a:pt x="182" y="126"/>
                    </a:lnTo>
                    <a:lnTo>
                      <a:pt x="56" y="0"/>
                    </a:lnTo>
                    <a:lnTo>
                      <a:pt x="0" y="3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6" name="Freeform 53"/>
              <p:cNvSpPr>
                <a:spLocks noChangeAspect="1"/>
              </p:cNvSpPr>
              <p:nvPr/>
            </p:nvSpPr>
            <p:spPr bwMode="auto">
              <a:xfrm>
                <a:off x="3707904" y="2564904"/>
                <a:ext cx="1152128" cy="1152128"/>
              </a:xfrm>
              <a:custGeom>
                <a:avLst/>
                <a:gdLst/>
                <a:ahLst/>
                <a:cxnLst>
                  <a:cxn ang="0">
                    <a:pos x="95" y="156"/>
                  </a:cxn>
                  <a:cxn ang="0">
                    <a:pos x="58" y="208"/>
                  </a:cxn>
                  <a:cxn ang="0">
                    <a:pos x="31" y="263"/>
                  </a:cxn>
                  <a:cxn ang="0">
                    <a:pos x="12" y="322"/>
                  </a:cxn>
                  <a:cxn ang="0">
                    <a:pos x="2" y="382"/>
                  </a:cxn>
                  <a:cxn ang="0">
                    <a:pos x="0" y="443"/>
                  </a:cxn>
                  <a:cxn ang="0">
                    <a:pos x="8" y="503"/>
                  </a:cxn>
                  <a:cxn ang="0">
                    <a:pos x="24" y="563"/>
                  </a:cxn>
                  <a:cxn ang="0">
                    <a:pos x="48" y="620"/>
                  </a:cxn>
                  <a:cxn ang="0">
                    <a:pos x="82" y="673"/>
                  </a:cxn>
                  <a:cxn ang="0">
                    <a:pos x="124" y="722"/>
                  </a:cxn>
                  <a:cxn ang="0">
                    <a:pos x="173" y="764"/>
                  </a:cxn>
                  <a:cxn ang="0">
                    <a:pos x="226" y="797"/>
                  </a:cxn>
                  <a:cxn ang="0">
                    <a:pos x="283" y="822"/>
                  </a:cxn>
                  <a:cxn ang="0">
                    <a:pos x="343" y="838"/>
                  </a:cxn>
                  <a:cxn ang="0">
                    <a:pos x="403" y="845"/>
                  </a:cxn>
                  <a:cxn ang="0">
                    <a:pos x="464" y="843"/>
                  </a:cxn>
                  <a:cxn ang="0">
                    <a:pos x="525" y="833"/>
                  </a:cxn>
                  <a:cxn ang="0">
                    <a:pos x="583" y="814"/>
                  </a:cxn>
                  <a:cxn ang="0">
                    <a:pos x="640" y="787"/>
                  </a:cxn>
                  <a:cxn ang="0">
                    <a:pos x="692" y="751"/>
                  </a:cxn>
                  <a:cxn ang="0">
                    <a:pos x="739" y="706"/>
                  </a:cxn>
                  <a:cxn ang="0">
                    <a:pos x="778" y="656"/>
                  </a:cxn>
                  <a:cxn ang="0">
                    <a:pos x="808" y="601"/>
                  </a:cxn>
                  <a:cxn ang="0">
                    <a:pos x="830" y="543"/>
                  </a:cxn>
                  <a:cxn ang="0">
                    <a:pos x="843" y="483"/>
                  </a:cxn>
                  <a:cxn ang="0">
                    <a:pos x="847" y="423"/>
                  </a:cxn>
                  <a:cxn ang="0">
                    <a:pos x="843" y="362"/>
                  </a:cxn>
                  <a:cxn ang="0">
                    <a:pos x="830" y="302"/>
                  </a:cxn>
                  <a:cxn ang="0">
                    <a:pos x="808" y="244"/>
                  </a:cxn>
                  <a:cxn ang="0">
                    <a:pos x="778" y="190"/>
                  </a:cxn>
                  <a:cxn ang="0">
                    <a:pos x="739" y="139"/>
                  </a:cxn>
                  <a:cxn ang="0">
                    <a:pos x="692" y="95"/>
                  </a:cxn>
                  <a:cxn ang="0">
                    <a:pos x="640" y="58"/>
                  </a:cxn>
                  <a:cxn ang="0">
                    <a:pos x="583" y="31"/>
                  </a:cxn>
                  <a:cxn ang="0">
                    <a:pos x="525" y="12"/>
                  </a:cxn>
                  <a:cxn ang="0">
                    <a:pos x="464" y="2"/>
                  </a:cxn>
                  <a:cxn ang="0">
                    <a:pos x="403" y="0"/>
                  </a:cxn>
                  <a:cxn ang="0">
                    <a:pos x="343" y="8"/>
                  </a:cxn>
                  <a:cxn ang="0">
                    <a:pos x="283" y="24"/>
                  </a:cxn>
                  <a:cxn ang="0">
                    <a:pos x="226" y="48"/>
                  </a:cxn>
                  <a:cxn ang="0">
                    <a:pos x="173" y="82"/>
                  </a:cxn>
                  <a:cxn ang="0">
                    <a:pos x="124" y="124"/>
                  </a:cxn>
                </a:cxnLst>
                <a:rect l="0" t="0" r="r" b="b"/>
                <a:pathLst>
                  <a:path w="847" h="845">
                    <a:moveTo>
                      <a:pt x="124" y="124"/>
                    </a:moveTo>
                    <a:lnTo>
                      <a:pt x="109" y="139"/>
                    </a:lnTo>
                    <a:lnTo>
                      <a:pt x="95" y="156"/>
                    </a:lnTo>
                    <a:lnTo>
                      <a:pt x="82" y="172"/>
                    </a:lnTo>
                    <a:lnTo>
                      <a:pt x="69" y="190"/>
                    </a:lnTo>
                    <a:lnTo>
                      <a:pt x="58" y="208"/>
                    </a:lnTo>
                    <a:lnTo>
                      <a:pt x="48" y="226"/>
                    </a:lnTo>
                    <a:lnTo>
                      <a:pt x="39" y="244"/>
                    </a:lnTo>
                    <a:lnTo>
                      <a:pt x="31" y="263"/>
                    </a:lnTo>
                    <a:lnTo>
                      <a:pt x="24" y="283"/>
                    </a:lnTo>
                    <a:lnTo>
                      <a:pt x="17" y="302"/>
                    </a:lnTo>
                    <a:lnTo>
                      <a:pt x="12" y="322"/>
                    </a:lnTo>
                    <a:lnTo>
                      <a:pt x="8" y="342"/>
                    </a:lnTo>
                    <a:lnTo>
                      <a:pt x="4" y="362"/>
                    </a:lnTo>
                    <a:lnTo>
                      <a:pt x="2" y="382"/>
                    </a:lnTo>
                    <a:lnTo>
                      <a:pt x="0" y="402"/>
                    </a:lnTo>
                    <a:lnTo>
                      <a:pt x="0" y="423"/>
                    </a:lnTo>
                    <a:lnTo>
                      <a:pt x="0" y="443"/>
                    </a:lnTo>
                    <a:lnTo>
                      <a:pt x="2" y="463"/>
                    </a:lnTo>
                    <a:lnTo>
                      <a:pt x="4" y="483"/>
                    </a:lnTo>
                    <a:lnTo>
                      <a:pt x="8" y="503"/>
                    </a:lnTo>
                    <a:lnTo>
                      <a:pt x="12" y="524"/>
                    </a:lnTo>
                    <a:lnTo>
                      <a:pt x="17" y="543"/>
                    </a:lnTo>
                    <a:lnTo>
                      <a:pt x="24" y="563"/>
                    </a:lnTo>
                    <a:lnTo>
                      <a:pt x="31" y="582"/>
                    </a:lnTo>
                    <a:lnTo>
                      <a:pt x="39" y="601"/>
                    </a:lnTo>
                    <a:lnTo>
                      <a:pt x="48" y="620"/>
                    </a:lnTo>
                    <a:lnTo>
                      <a:pt x="58" y="638"/>
                    </a:lnTo>
                    <a:lnTo>
                      <a:pt x="69" y="656"/>
                    </a:lnTo>
                    <a:lnTo>
                      <a:pt x="82" y="673"/>
                    </a:lnTo>
                    <a:lnTo>
                      <a:pt x="95" y="690"/>
                    </a:lnTo>
                    <a:lnTo>
                      <a:pt x="109" y="706"/>
                    </a:lnTo>
                    <a:lnTo>
                      <a:pt x="124" y="722"/>
                    </a:lnTo>
                    <a:lnTo>
                      <a:pt x="140" y="737"/>
                    </a:lnTo>
                    <a:lnTo>
                      <a:pt x="156" y="751"/>
                    </a:lnTo>
                    <a:lnTo>
                      <a:pt x="173" y="764"/>
                    </a:lnTo>
                    <a:lnTo>
                      <a:pt x="190" y="776"/>
                    </a:lnTo>
                    <a:lnTo>
                      <a:pt x="208" y="787"/>
                    </a:lnTo>
                    <a:lnTo>
                      <a:pt x="226" y="797"/>
                    </a:lnTo>
                    <a:lnTo>
                      <a:pt x="245" y="806"/>
                    </a:lnTo>
                    <a:lnTo>
                      <a:pt x="264" y="814"/>
                    </a:lnTo>
                    <a:lnTo>
                      <a:pt x="283" y="822"/>
                    </a:lnTo>
                    <a:lnTo>
                      <a:pt x="303" y="828"/>
                    </a:lnTo>
                    <a:lnTo>
                      <a:pt x="323" y="833"/>
                    </a:lnTo>
                    <a:lnTo>
                      <a:pt x="343" y="838"/>
                    </a:lnTo>
                    <a:lnTo>
                      <a:pt x="363" y="841"/>
                    </a:lnTo>
                    <a:lnTo>
                      <a:pt x="383" y="843"/>
                    </a:lnTo>
                    <a:lnTo>
                      <a:pt x="403" y="845"/>
                    </a:lnTo>
                    <a:lnTo>
                      <a:pt x="424" y="845"/>
                    </a:lnTo>
                    <a:lnTo>
                      <a:pt x="444" y="845"/>
                    </a:lnTo>
                    <a:lnTo>
                      <a:pt x="464" y="843"/>
                    </a:lnTo>
                    <a:lnTo>
                      <a:pt x="485" y="841"/>
                    </a:lnTo>
                    <a:lnTo>
                      <a:pt x="505" y="838"/>
                    </a:lnTo>
                    <a:lnTo>
                      <a:pt x="525" y="833"/>
                    </a:lnTo>
                    <a:lnTo>
                      <a:pt x="545" y="828"/>
                    </a:lnTo>
                    <a:lnTo>
                      <a:pt x="564" y="822"/>
                    </a:lnTo>
                    <a:lnTo>
                      <a:pt x="583" y="814"/>
                    </a:lnTo>
                    <a:lnTo>
                      <a:pt x="602" y="806"/>
                    </a:lnTo>
                    <a:lnTo>
                      <a:pt x="621" y="797"/>
                    </a:lnTo>
                    <a:lnTo>
                      <a:pt x="640" y="787"/>
                    </a:lnTo>
                    <a:lnTo>
                      <a:pt x="657" y="776"/>
                    </a:lnTo>
                    <a:lnTo>
                      <a:pt x="675" y="764"/>
                    </a:lnTo>
                    <a:lnTo>
                      <a:pt x="692" y="751"/>
                    </a:lnTo>
                    <a:lnTo>
                      <a:pt x="708" y="737"/>
                    </a:lnTo>
                    <a:lnTo>
                      <a:pt x="724" y="722"/>
                    </a:lnTo>
                    <a:lnTo>
                      <a:pt x="739" y="706"/>
                    </a:lnTo>
                    <a:lnTo>
                      <a:pt x="753" y="690"/>
                    </a:lnTo>
                    <a:lnTo>
                      <a:pt x="766" y="673"/>
                    </a:lnTo>
                    <a:lnTo>
                      <a:pt x="778" y="656"/>
                    </a:lnTo>
                    <a:lnTo>
                      <a:pt x="789" y="638"/>
                    </a:lnTo>
                    <a:lnTo>
                      <a:pt x="799" y="620"/>
                    </a:lnTo>
                    <a:lnTo>
                      <a:pt x="808" y="601"/>
                    </a:lnTo>
                    <a:lnTo>
                      <a:pt x="817" y="582"/>
                    </a:lnTo>
                    <a:lnTo>
                      <a:pt x="824" y="563"/>
                    </a:lnTo>
                    <a:lnTo>
                      <a:pt x="830" y="543"/>
                    </a:lnTo>
                    <a:lnTo>
                      <a:pt x="835" y="524"/>
                    </a:lnTo>
                    <a:lnTo>
                      <a:pt x="840" y="503"/>
                    </a:lnTo>
                    <a:lnTo>
                      <a:pt x="843" y="483"/>
                    </a:lnTo>
                    <a:lnTo>
                      <a:pt x="846" y="463"/>
                    </a:lnTo>
                    <a:lnTo>
                      <a:pt x="847" y="443"/>
                    </a:lnTo>
                    <a:lnTo>
                      <a:pt x="847" y="423"/>
                    </a:lnTo>
                    <a:lnTo>
                      <a:pt x="847" y="402"/>
                    </a:lnTo>
                    <a:lnTo>
                      <a:pt x="846" y="382"/>
                    </a:lnTo>
                    <a:lnTo>
                      <a:pt x="843" y="362"/>
                    </a:lnTo>
                    <a:lnTo>
                      <a:pt x="840" y="342"/>
                    </a:lnTo>
                    <a:lnTo>
                      <a:pt x="835" y="322"/>
                    </a:lnTo>
                    <a:lnTo>
                      <a:pt x="830" y="302"/>
                    </a:lnTo>
                    <a:lnTo>
                      <a:pt x="824" y="283"/>
                    </a:lnTo>
                    <a:lnTo>
                      <a:pt x="817" y="263"/>
                    </a:lnTo>
                    <a:lnTo>
                      <a:pt x="808" y="244"/>
                    </a:lnTo>
                    <a:lnTo>
                      <a:pt x="799" y="226"/>
                    </a:lnTo>
                    <a:lnTo>
                      <a:pt x="789" y="208"/>
                    </a:lnTo>
                    <a:lnTo>
                      <a:pt x="778" y="190"/>
                    </a:lnTo>
                    <a:lnTo>
                      <a:pt x="766" y="172"/>
                    </a:lnTo>
                    <a:lnTo>
                      <a:pt x="753" y="156"/>
                    </a:lnTo>
                    <a:lnTo>
                      <a:pt x="739" y="139"/>
                    </a:lnTo>
                    <a:lnTo>
                      <a:pt x="724" y="124"/>
                    </a:lnTo>
                    <a:lnTo>
                      <a:pt x="708" y="108"/>
                    </a:lnTo>
                    <a:lnTo>
                      <a:pt x="692" y="95"/>
                    </a:lnTo>
                    <a:lnTo>
                      <a:pt x="675" y="82"/>
                    </a:lnTo>
                    <a:lnTo>
                      <a:pt x="657" y="69"/>
                    </a:lnTo>
                    <a:lnTo>
                      <a:pt x="640" y="58"/>
                    </a:lnTo>
                    <a:lnTo>
                      <a:pt x="621" y="48"/>
                    </a:lnTo>
                    <a:lnTo>
                      <a:pt x="602" y="39"/>
                    </a:lnTo>
                    <a:lnTo>
                      <a:pt x="583" y="31"/>
                    </a:lnTo>
                    <a:lnTo>
                      <a:pt x="564" y="24"/>
                    </a:lnTo>
                    <a:lnTo>
                      <a:pt x="545" y="17"/>
                    </a:lnTo>
                    <a:lnTo>
                      <a:pt x="525" y="12"/>
                    </a:lnTo>
                    <a:lnTo>
                      <a:pt x="505" y="8"/>
                    </a:lnTo>
                    <a:lnTo>
                      <a:pt x="485" y="4"/>
                    </a:lnTo>
                    <a:lnTo>
                      <a:pt x="464" y="2"/>
                    </a:lnTo>
                    <a:lnTo>
                      <a:pt x="444" y="0"/>
                    </a:lnTo>
                    <a:lnTo>
                      <a:pt x="424" y="0"/>
                    </a:lnTo>
                    <a:lnTo>
                      <a:pt x="403" y="0"/>
                    </a:lnTo>
                    <a:lnTo>
                      <a:pt x="383" y="2"/>
                    </a:lnTo>
                    <a:lnTo>
                      <a:pt x="363" y="4"/>
                    </a:lnTo>
                    <a:lnTo>
                      <a:pt x="343" y="8"/>
                    </a:lnTo>
                    <a:lnTo>
                      <a:pt x="323" y="12"/>
                    </a:lnTo>
                    <a:lnTo>
                      <a:pt x="303" y="17"/>
                    </a:lnTo>
                    <a:lnTo>
                      <a:pt x="283" y="24"/>
                    </a:lnTo>
                    <a:lnTo>
                      <a:pt x="264" y="31"/>
                    </a:lnTo>
                    <a:lnTo>
                      <a:pt x="245" y="39"/>
                    </a:lnTo>
                    <a:lnTo>
                      <a:pt x="226" y="48"/>
                    </a:lnTo>
                    <a:lnTo>
                      <a:pt x="208" y="58"/>
                    </a:lnTo>
                    <a:lnTo>
                      <a:pt x="190" y="69"/>
                    </a:lnTo>
                    <a:lnTo>
                      <a:pt x="173" y="82"/>
                    </a:lnTo>
                    <a:lnTo>
                      <a:pt x="156" y="95"/>
                    </a:lnTo>
                    <a:lnTo>
                      <a:pt x="140" y="108"/>
                    </a:lnTo>
                    <a:lnTo>
                      <a:pt x="124" y="124"/>
                    </a:lnTo>
                    <a:close/>
                  </a:path>
                </a:pathLst>
              </a:custGeom>
              <a:solidFill>
                <a:schemeClr val="bg1"/>
              </a:solidFill>
              <a:ln w="1270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7" name="Freeform 55"/>
              <p:cNvSpPr>
                <a:spLocks/>
              </p:cNvSpPr>
              <p:nvPr/>
            </p:nvSpPr>
            <p:spPr bwMode="auto">
              <a:xfrm>
                <a:off x="3929063" y="2814638"/>
                <a:ext cx="725487" cy="747712"/>
              </a:xfrm>
              <a:custGeom>
                <a:avLst/>
                <a:gdLst/>
                <a:ahLst/>
                <a:cxnLst>
                  <a:cxn ang="0">
                    <a:pos x="138" y="18"/>
                  </a:cxn>
                  <a:cxn ang="0">
                    <a:pos x="127" y="41"/>
                  </a:cxn>
                  <a:cxn ang="0">
                    <a:pos x="119" y="68"/>
                  </a:cxn>
                  <a:cxn ang="0">
                    <a:pos x="111" y="97"/>
                  </a:cxn>
                  <a:cxn ang="0">
                    <a:pos x="121" y="115"/>
                  </a:cxn>
                  <a:cxn ang="0">
                    <a:pos x="137" y="136"/>
                  </a:cxn>
                  <a:cxn ang="0">
                    <a:pos x="154" y="125"/>
                  </a:cxn>
                  <a:cxn ang="0">
                    <a:pos x="173" y="77"/>
                  </a:cxn>
                  <a:cxn ang="0">
                    <a:pos x="180" y="85"/>
                  </a:cxn>
                  <a:cxn ang="0">
                    <a:pos x="195" y="133"/>
                  </a:cxn>
                  <a:cxn ang="0">
                    <a:pos x="209" y="189"/>
                  </a:cxn>
                  <a:cxn ang="0">
                    <a:pos x="216" y="222"/>
                  </a:cxn>
                  <a:cxn ang="0">
                    <a:pos x="215" y="233"/>
                  </a:cxn>
                  <a:cxn ang="0">
                    <a:pos x="204" y="256"/>
                  </a:cxn>
                  <a:cxn ang="0">
                    <a:pos x="189" y="287"/>
                  </a:cxn>
                  <a:cxn ang="0">
                    <a:pos x="178" y="321"/>
                  </a:cxn>
                  <a:cxn ang="0">
                    <a:pos x="179" y="343"/>
                  </a:cxn>
                  <a:cxn ang="0">
                    <a:pos x="186" y="356"/>
                  </a:cxn>
                  <a:cxn ang="0">
                    <a:pos x="190" y="346"/>
                  </a:cxn>
                  <a:cxn ang="0">
                    <a:pos x="197" y="328"/>
                  </a:cxn>
                  <a:cxn ang="0">
                    <a:pos x="228" y="280"/>
                  </a:cxn>
                  <a:cxn ang="0">
                    <a:pos x="299" y="186"/>
                  </a:cxn>
                  <a:cxn ang="0">
                    <a:pos x="370" y="95"/>
                  </a:cxn>
                  <a:cxn ang="0">
                    <a:pos x="403" y="53"/>
                  </a:cxn>
                  <a:cxn ang="0">
                    <a:pos x="423" y="54"/>
                  </a:cxn>
                  <a:cxn ang="0">
                    <a:pos x="443" y="53"/>
                  </a:cxn>
                  <a:cxn ang="0">
                    <a:pos x="450" y="73"/>
                  </a:cxn>
                  <a:cxn ang="0">
                    <a:pos x="457" y="93"/>
                  </a:cxn>
                  <a:cxn ang="0">
                    <a:pos x="424" y="136"/>
                  </a:cxn>
                  <a:cxn ang="0">
                    <a:pos x="350" y="229"/>
                  </a:cxn>
                  <a:cxn ang="0">
                    <a:pos x="277" y="322"/>
                  </a:cxn>
                  <a:cxn ang="0">
                    <a:pos x="244" y="365"/>
                  </a:cxn>
                  <a:cxn ang="0">
                    <a:pos x="233" y="370"/>
                  </a:cxn>
                  <a:cxn ang="0">
                    <a:pos x="217" y="379"/>
                  </a:cxn>
                  <a:cxn ang="0">
                    <a:pos x="201" y="395"/>
                  </a:cxn>
                  <a:cxn ang="0">
                    <a:pos x="203" y="412"/>
                  </a:cxn>
                  <a:cxn ang="0">
                    <a:pos x="198" y="441"/>
                  </a:cxn>
                  <a:cxn ang="0">
                    <a:pos x="180" y="466"/>
                  </a:cxn>
                  <a:cxn ang="0">
                    <a:pos x="149" y="471"/>
                  </a:cxn>
                  <a:cxn ang="0">
                    <a:pos x="127" y="458"/>
                  </a:cxn>
                  <a:cxn ang="0">
                    <a:pos x="120" y="433"/>
                  </a:cxn>
                  <a:cxn ang="0">
                    <a:pos x="128" y="403"/>
                  </a:cxn>
                  <a:cxn ang="0">
                    <a:pos x="151" y="382"/>
                  </a:cxn>
                  <a:cxn ang="0">
                    <a:pos x="135" y="362"/>
                  </a:cxn>
                  <a:cxn ang="0">
                    <a:pos x="102" y="348"/>
                  </a:cxn>
                  <a:cxn ang="0">
                    <a:pos x="70" y="336"/>
                  </a:cxn>
                  <a:cxn ang="0">
                    <a:pos x="56" y="327"/>
                  </a:cxn>
                  <a:cxn ang="0">
                    <a:pos x="19" y="300"/>
                  </a:cxn>
                  <a:cxn ang="0">
                    <a:pos x="8" y="256"/>
                  </a:cxn>
                  <a:cxn ang="0">
                    <a:pos x="29" y="262"/>
                  </a:cxn>
                  <a:cxn ang="0">
                    <a:pos x="8" y="225"/>
                  </a:cxn>
                  <a:cxn ang="0">
                    <a:pos x="0" y="173"/>
                  </a:cxn>
                  <a:cxn ang="0">
                    <a:pos x="5" y="121"/>
                  </a:cxn>
                  <a:cxn ang="0">
                    <a:pos x="25" y="88"/>
                  </a:cxn>
                  <a:cxn ang="0">
                    <a:pos x="29" y="101"/>
                  </a:cxn>
                  <a:cxn ang="0">
                    <a:pos x="32" y="115"/>
                  </a:cxn>
                  <a:cxn ang="0">
                    <a:pos x="45" y="74"/>
                  </a:cxn>
                  <a:cxn ang="0">
                    <a:pos x="71" y="41"/>
                  </a:cxn>
                  <a:cxn ang="0">
                    <a:pos x="106" y="17"/>
                  </a:cxn>
                  <a:cxn ang="0">
                    <a:pos x="148" y="0"/>
                  </a:cxn>
                </a:cxnLst>
                <a:rect l="0" t="0" r="r" b="b"/>
                <a:pathLst>
                  <a:path w="457" h="471">
                    <a:moveTo>
                      <a:pt x="148" y="0"/>
                    </a:moveTo>
                    <a:lnTo>
                      <a:pt x="147" y="2"/>
                    </a:lnTo>
                    <a:lnTo>
                      <a:pt x="145" y="5"/>
                    </a:lnTo>
                    <a:lnTo>
                      <a:pt x="144" y="7"/>
                    </a:lnTo>
                    <a:lnTo>
                      <a:pt x="142" y="10"/>
                    </a:lnTo>
                    <a:lnTo>
                      <a:pt x="140" y="12"/>
                    </a:lnTo>
                    <a:lnTo>
                      <a:pt x="139" y="15"/>
                    </a:lnTo>
                    <a:lnTo>
                      <a:pt x="138" y="18"/>
                    </a:lnTo>
                    <a:lnTo>
                      <a:pt x="136" y="21"/>
                    </a:lnTo>
                    <a:lnTo>
                      <a:pt x="135" y="24"/>
                    </a:lnTo>
                    <a:lnTo>
                      <a:pt x="133" y="27"/>
                    </a:lnTo>
                    <a:lnTo>
                      <a:pt x="132" y="29"/>
                    </a:lnTo>
                    <a:lnTo>
                      <a:pt x="131" y="32"/>
                    </a:lnTo>
                    <a:lnTo>
                      <a:pt x="130" y="35"/>
                    </a:lnTo>
                    <a:lnTo>
                      <a:pt x="129" y="38"/>
                    </a:lnTo>
                    <a:lnTo>
                      <a:pt x="127" y="41"/>
                    </a:lnTo>
                    <a:lnTo>
                      <a:pt x="126" y="45"/>
                    </a:lnTo>
                    <a:lnTo>
                      <a:pt x="125" y="48"/>
                    </a:lnTo>
                    <a:lnTo>
                      <a:pt x="124" y="51"/>
                    </a:lnTo>
                    <a:lnTo>
                      <a:pt x="123" y="54"/>
                    </a:lnTo>
                    <a:lnTo>
                      <a:pt x="122" y="57"/>
                    </a:lnTo>
                    <a:lnTo>
                      <a:pt x="121" y="61"/>
                    </a:lnTo>
                    <a:lnTo>
                      <a:pt x="120" y="64"/>
                    </a:lnTo>
                    <a:lnTo>
                      <a:pt x="119" y="68"/>
                    </a:lnTo>
                    <a:lnTo>
                      <a:pt x="118" y="71"/>
                    </a:lnTo>
                    <a:lnTo>
                      <a:pt x="117" y="75"/>
                    </a:lnTo>
                    <a:lnTo>
                      <a:pt x="116" y="78"/>
                    </a:lnTo>
                    <a:lnTo>
                      <a:pt x="115" y="82"/>
                    </a:lnTo>
                    <a:lnTo>
                      <a:pt x="114" y="85"/>
                    </a:lnTo>
                    <a:lnTo>
                      <a:pt x="113" y="89"/>
                    </a:lnTo>
                    <a:lnTo>
                      <a:pt x="112" y="93"/>
                    </a:lnTo>
                    <a:lnTo>
                      <a:pt x="111" y="97"/>
                    </a:lnTo>
                    <a:lnTo>
                      <a:pt x="110" y="101"/>
                    </a:lnTo>
                    <a:lnTo>
                      <a:pt x="110" y="101"/>
                    </a:lnTo>
                    <a:lnTo>
                      <a:pt x="111" y="102"/>
                    </a:lnTo>
                    <a:lnTo>
                      <a:pt x="113" y="104"/>
                    </a:lnTo>
                    <a:lnTo>
                      <a:pt x="114" y="106"/>
                    </a:lnTo>
                    <a:lnTo>
                      <a:pt x="116" y="109"/>
                    </a:lnTo>
                    <a:lnTo>
                      <a:pt x="119" y="112"/>
                    </a:lnTo>
                    <a:lnTo>
                      <a:pt x="121" y="115"/>
                    </a:lnTo>
                    <a:lnTo>
                      <a:pt x="124" y="119"/>
                    </a:lnTo>
                    <a:lnTo>
                      <a:pt x="126" y="122"/>
                    </a:lnTo>
                    <a:lnTo>
                      <a:pt x="129" y="125"/>
                    </a:lnTo>
                    <a:lnTo>
                      <a:pt x="131" y="128"/>
                    </a:lnTo>
                    <a:lnTo>
                      <a:pt x="133" y="131"/>
                    </a:lnTo>
                    <a:lnTo>
                      <a:pt x="135" y="133"/>
                    </a:lnTo>
                    <a:lnTo>
                      <a:pt x="136" y="135"/>
                    </a:lnTo>
                    <a:lnTo>
                      <a:pt x="137" y="136"/>
                    </a:lnTo>
                    <a:lnTo>
                      <a:pt x="137" y="137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3" y="139"/>
                    </a:lnTo>
                    <a:lnTo>
                      <a:pt x="145" y="137"/>
                    </a:lnTo>
                    <a:lnTo>
                      <a:pt x="148" y="134"/>
                    </a:lnTo>
                    <a:lnTo>
                      <a:pt x="151" y="130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1" y="114"/>
                    </a:lnTo>
                    <a:lnTo>
                      <a:pt x="164" y="108"/>
                    </a:lnTo>
                    <a:lnTo>
                      <a:pt x="166" y="101"/>
                    </a:lnTo>
                    <a:lnTo>
                      <a:pt x="169" y="95"/>
                    </a:lnTo>
                    <a:lnTo>
                      <a:pt x="171" y="89"/>
                    </a:lnTo>
                    <a:lnTo>
                      <a:pt x="172" y="82"/>
                    </a:lnTo>
                    <a:lnTo>
                      <a:pt x="173" y="77"/>
                    </a:lnTo>
                    <a:lnTo>
                      <a:pt x="173" y="71"/>
                    </a:lnTo>
                    <a:lnTo>
                      <a:pt x="174" y="71"/>
                    </a:lnTo>
                    <a:lnTo>
                      <a:pt x="174" y="71"/>
                    </a:lnTo>
                    <a:lnTo>
                      <a:pt x="175" y="73"/>
                    </a:lnTo>
                    <a:lnTo>
                      <a:pt x="176" y="75"/>
                    </a:lnTo>
                    <a:lnTo>
                      <a:pt x="177" y="78"/>
                    </a:lnTo>
                    <a:lnTo>
                      <a:pt x="179" y="81"/>
                    </a:lnTo>
                    <a:lnTo>
                      <a:pt x="180" y="85"/>
                    </a:lnTo>
                    <a:lnTo>
                      <a:pt x="182" y="90"/>
                    </a:lnTo>
                    <a:lnTo>
                      <a:pt x="183" y="95"/>
                    </a:lnTo>
                    <a:lnTo>
                      <a:pt x="185" y="101"/>
                    </a:lnTo>
                    <a:lnTo>
                      <a:pt x="187" y="107"/>
                    </a:lnTo>
                    <a:lnTo>
                      <a:pt x="189" y="113"/>
                    </a:lnTo>
                    <a:lnTo>
                      <a:pt x="191" y="120"/>
                    </a:lnTo>
                    <a:lnTo>
                      <a:pt x="193" y="127"/>
                    </a:lnTo>
                    <a:lnTo>
                      <a:pt x="195" y="133"/>
                    </a:lnTo>
                    <a:lnTo>
                      <a:pt x="196" y="141"/>
                    </a:lnTo>
                    <a:lnTo>
                      <a:pt x="198" y="148"/>
                    </a:lnTo>
                    <a:lnTo>
                      <a:pt x="200" y="155"/>
                    </a:lnTo>
                    <a:lnTo>
                      <a:pt x="202" y="162"/>
                    </a:lnTo>
                    <a:lnTo>
                      <a:pt x="204" y="169"/>
                    </a:lnTo>
                    <a:lnTo>
                      <a:pt x="206" y="176"/>
                    </a:lnTo>
                    <a:lnTo>
                      <a:pt x="207" y="182"/>
                    </a:lnTo>
                    <a:lnTo>
                      <a:pt x="209" y="189"/>
                    </a:lnTo>
                    <a:lnTo>
                      <a:pt x="210" y="195"/>
                    </a:lnTo>
                    <a:lnTo>
                      <a:pt x="212" y="200"/>
                    </a:lnTo>
                    <a:lnTo>
                      <a:pt x="213" y="205"/>
                    </a:lnTo>
                    <a:lnTo>
                      <a:pt x="214" y="210"/>
                    </a:lnTo>
                    <a:lnTo>
                      <a:pt x="214" y="214"/>
                    </a:lnTo>
                    <a:lnTo>
                      <a:pt x="215" y="217"/>
                    </a:lnTo>
                    <a:lnTo>
                      <a:pt x="216" y="220"/>
                    </a:lnTo>
                    <a:lnTo>
                      <a:pt x="216" y="222"/>
                    </a:lnTo>
                    <a:lnTo>
                      <a:pt x="216" y="223"/>
                    </a:lnTo>
                    <a:lnTo>
                      <a:pt x="216" y="224"/>
                    </a:lnTo>
                    <a:lnTo>
                      <a:pt x="217" y="224"/>
                    </a:lnTo>
                    <a:lnTo>
                      <a:pt x="217" y="226"/>
                    </a:lnTo>
                    <a:lnTo>
                      <a:pt x="216" y="227"/>
                    </a:lnTo>
                    <a:lnTo>
                      <a:pt x="216" y="229"/>
                    </a:lnTo>
                    <a:lnTo>
                      <a:pt x="215" y="230"/>
                    </a:lnTo>
                    <a:lnTo>
                      <a:pt x="215" y="233"/>
                    </a:lnTo>
                    <a:lnTo>
                      <a:pt x="214" y="235"/>
                    </a:lnTo>
                    <a:lnTo>
                      <a:pt x="213" y="237"/>
                    </a:lnTo>
                    <a:lnTo>
                      <a:pt x="211" y="240"/>
                    </a:lnTo>
                    <a:lnTo>
                      <a:pt x="210" y="243"/>
                    </a:lnTo>
                    <a:lnTo>
                      <a:pt x="209" y="246"/>
                    </a:lnTo>
                    <a:lnTo>
                      <a:pt x="207" y="249"/>
                    </a:lnTo>
                    <a:lnTo>
                      <a:pt x="205" y="252"/>
                    </a:lnTo>
                    <a:lnTo>
                      <a:pt x="204" y="256"/>
                    </a:lnTo>
                    <a:lnTo>
                      <a:pt x="202" y="259"/>
                    </a:lnTo>
                    <a:lnTo>
                      <a:pt x="200" y="263"/>
                    </a:lnTo>
                    <a:lnTo>
                      <a:pt x="198" y="266"/>
                    </a:lnTo>
                    <a:lnTo>
                      <a:pt x="196" y="270"/>
                    </a:lnTo>
                    <a:lnTo>
                      <a:pt x="195" y="274"/>
                    </a:lnTo>
                    <a:lnTo>
                      <a:pt x="193" y="278"/>
                    </a:lnTo>
                    <a:lnTo>
                      <a:pt x="191" y="282"/>
                    </a:lnTo>
                    <a:lnTo>
                      <a:pt x="189" y="287"/>
                    </a:lnTo>
                    <a:lnTo>
                      <a:pt x="187" y="291"/>
                    </a:lnTo>
                    <a:lnTo>
                      <a:pt x="186" y="295"/>
                    </a:lnTo>
                    <a:lnTo>
                      <a:pt x="184" y="299"/>
                    </a:lnTo>
                    <a:lnTo>
                      <a:pt x="182" y="304"/>
                    </a:lnTo>
                    <a:lnTo>
                      <a:pt x="181" y="308"/>
                    </a:lnTo>
                    <a:lnTo>
                      <a:pt x="180" y="312"/>
                    </a:lnTo>
                    <a:lnTo>
                      <a:pt x="179" y="316"/>
                    </a:lnTo>
                    <a:lnTo>
                      <a:pt x="178" y="321"/>
                    </a:lnTo>
                    <a:lnTo>
                      <a:pt x="177" y="325"/>
                    </a:lnTo>
                    <a:lnTo>
                      <a:pt x="176" y="327"/>
                    </a:lnTo>
                    <a:lnTo>
                      <a:pt x="176" y="330"/>
                    </a:lnTo>
                    <a:lnTo>
                      <a:pt x="176" y="333"/>
                    </a:lnTo>
                    <a:lnTo>
                      <a:pt x="177" y="335"/>
                    </a:lnTo>
                    <a:lnTo>
                      <a:pt x="177" y="338"/>
                    </a:lnTo>
                    <a:lnTo>
                      <a:pt x="178" y="340"/>
                    </a:lnTo>
                    <a:lnTo>
                      <a:pt x="179" y="343"/>
                    </a:lnTo>
                    <a:lnTo>
                      <a:pt x="180" y="345"/>
                    </a:lnTo>
                    <a:lnTo>
                      <a:pt x="181" y="347"/>
                    </a:lnTo>
                    <a:lnTo>
                      <a:pt x="182" y="349"/>
                    </a:lnTo>
                    <a:lnTo>
                      <a:pt x="183" y="351"/>
                    </a:lnTo>
                    <a:lnTo>
                      <a:pt x="184" y="353"/>
                    </a:lnTo>
                    <a:lnTo>
                      <a:pt x="185" y="354"/>
                    </a:lnTo>
                    <a:lnTo>
                      <a:pt x="185" y="355"/>
                    </a:lnTo>
                    <a:lnTo>
                      <a:pt x="186" y="356"/>
                    </a:lnTo>
                    <a:lnTo>
                      <a:pt x="187" y="355"/>
                    </a:lnTo>
                    <a:lnTo>
                      <a:pt x="188" y="354"/>
                    </a:lnTo>
                    <a:lnTo>
                      <a:pt x="189" y="353"/>
                    </a:lnTo>
                    <a:lnTo>
                      <a:pt x="189" y="352"/>
                    </a:lnTo>
                    <a:lnTo>
                      <a:pt x="190" y="350"/>
                    </a:lnTo>
                    <a:lnTo>
                      <a:pt x="190" y="349"/>
                    </a:lnTo>
                    <a:lnTo>
                      <a:pt x="190" y="348"/>
                    </a:lnTo>
                    <a:lnTo>
                      <a:pt x="190" y="346"/>
                    </a:lnTo>
                    <a:lnTo>
                      <a:pt x="191" y="345"/>
                    </a:lnTo>
                    <a:lnTo>
                      <a:pt x="191" y="343"/>
                    </a:lnTo>
                    <a:lnTo>
                      <a:pt x="191" y="341"/>
                    </a:lnTo>
                    <a:lnTo>
                      <a:pt x="192" y="339"/>
                    </a:lnTo>
                    <a:lnTo>
                      <a:pt x="192" y="336"/>
                    </a:lnTo>
                    <a:lnTo>
                      <a:pt x="194" y="334"/>
                    </a:lnTo>
                    <a:lnTo>
                      <a:pt x="195" y="331"/>
                    </a:lnTo>
                    <a:lnTo>
                      <a:pt x="197" y="328"/>
                    </a:lnTo>
                    <a:lnTo>
                      <a:pt x="197" y="326"/>
                    </a:lnTo>
                    <a:lnTo>
                      <a:pt x="199" y="323"/>
                    </a:lnTo>
                    <a:lnTo>
                      <a:pt x="201" y="319"/>
                    </a:lnTo>
                    <a:lnTo>
                      <a:pt x="205" y="313"/>
                    </a:lnTo>
                    <a:lnTo>
                      <a:pt x="210" y="306"/>
                    </a:lnTo>
                    <a:lnTo>
                      <a:pt x="215" y="299"/>
                    </a:lnTo>
                    <a:lnTo>
                      <a:pt x="221" y="290"/>
                    </a:lnTo>
                    <a:lnTo>
                      <a:pt x="228" y="280"/>
                    </a:lnTo>
                    <a:lnTo>
                      <a:pt x="236" y="270"/>
                    </a:lnTo>
                    <a:lnTo>
                      <a:pt x="244" y="259"/>
                    </a:lnTo>
                    <a:lnTo>
                      <a:pt x="252" y="248"/>
                    </a:lnTo>
                    <a:lnTo>
                      <a:pt x="261" y="236"/>
                    </a:lnTo>
                    <a:lnTo>
                      <a:pt x="270" y="224"/>
                    </a:lnTo>
                    <a:lnTo>
                      <a:pt x="280" y="212"/>
                    </a:lnTo>
                    <a:lnTo>
                      <a:pt x="289" y="199"/>
                    </a:lnTo>
                    <a:lnTo>
                      <a:pt x="299" y="186"/>
                    </a:lnTo>
                    <a:lnTo>
                      <a:pt x="309" y="174"/>
                    </a:lnTo>
                    <a:lnTo>
                      <a:pt x="318" y="161"/>
                    </a:lnTo>
                    <a:lnTo>
                      <a:pt x="328" y="149"/>
                    </a:lnTo>
                    <a:lnTo>
                      <a:pt x="337" y="137"/>
                    </a:lnTo>
                    <a:lnTo>
                      <a:pt x="346" y="126"/>
                    </a:lnTo>
                    <a:lnTo>
                      <a:pt x="355" y="115"/>
                    </a:lnTo>
                    <a:lnTo>
                      <a:pt x="363" y="104"/>
                    </a:lnTo>
                    <a:lnTo>
                      <a:pt x="370" y="95"/>
                    </a:lnTo>
                    <a:lnTo>
                      <a:pt x="377" y="86"/>
                    </a:lnTo>
                    <a:lnTo>
                      <a:pt x="383" y="78"/>
                    </a:lnTo>
                    <a:lnTo>
                      <a:pt x="389" y="71"/>
                    </a:lnTo>
                    <a:lnTo>
                      <a:pt x="394" y="65"/>
                    </a:lnTo>
                    <a:lnTo>
                      <a:pt x="397" y="60"/>
                    </a:lnTo>
                    <a:lnTo>
                      <a:pt x="400" y="56"/>
                    </a:lnTo>
                    <a:lnTo>
                      <a:pt x="402" y="54"/>
                    </a:lnTo>
                    <a:lnTo>
                      <a:pt x="403" y="53"/>
                    </a:lnTo>
                    <a:lnTo>
                      <a:pt x="403" y="53"/>
                    </a:lnTo>
                    <a:lnTo>
                      <a:pt x="404" y="53"/>
                    </a:lnTo>
                    <a:lnTo>
                      <a:pt x="406" y="53"/>
                    </a:lnTo>
                    <a:lnTo>
                      <a:pt x="409" y="54"/>
                    </a:lnTo>
                    <a:lnTo>
                      <a:pt x="412" y="54"/>
                    </a:lnTo>
                    <a:lnTo>
                      <a:pt x="415" y="54"/>
                    </a:lnTo>
                    <a:lnTo>
                      <a:pt x="419" y="54"/>
                    </a:lnTo>
                    <a:lnTo>
                      <a:pt x="423" y="54"/>
                    </a:lnTo>
                    <a:lnTo>
                      <a:pt x="426" y="54"/>
                    </a:lnTo>
                    <a:lnTo>
                      <a:pt x="430" y="54"/>
                    </a:lnTo>
                    <a:lnTo>
                      <a:pt x="433" y="54"/>
                    </a:lnTo>
                    <a:lnTo>
                      <a:pt x="436" y="54"/>
                    </a:lnTo>
                    <a:lnTo>
                      <a:pt x="439" y="53"/>
                    </a:lnTo>
                    <a:lnTo>
                      <a:pt x="441" y="53"/>
                    </a:lnTo>
                    <a:lnTo>
                      <a:pt x="442" y="53"/>
                    </a:lnTo>
                    <a:lnTo>
                      <a:pt x="443" y="53"/>
                    </a:lnTo>
                    <a:lnTo>
                      <a:pt x="443" y="54"/>
                    </a:lnTo>
                    <a:lnTo>
                      <a:pt x="443" y="55"/>
                    </a:lnTo>
                    <a:lnTo>
                      <a:pt x="444" y="57"/>
                    </a:lnTo>
                    <a:lnTo>
                      <a:pt x="445" y="60"/>
                    </a:lnTo>
                    <a:lnTo>
                      <a:pt x="446" y="63"/>
                    </a:lnTo>
                    <a:lnTo>
                      <a:pt x="447" y="66"/>
                    </a:lnTo>
                    <a:lnTo>
                      <a:pt x="448" y="69"/>
                    </a:lnTo>
                    <a:lnTo>
                      <a:pt x="450" y="73"/>
                    </a:lnTo>
                    <a:lnTo>
                      <a:pt x="451" y="77"/>
                    </a:lnTo>
                    <a:lnTo>
                      <a:pt x="452" y="81"/>
                    </a:lnTo>
                    <a:lnTo>
                      <a:pt x="453" y="84"/>
                    </a:lnTo>
                    <a:lnTo>
                      <a:pt x="455" y="87"/>
                    </a:lnTo>
                    <a:lnTo>
                      <a:pt x="455" y="90"/>
                    </a:lnTo>
                    <a:lnTo>
                      <a:pt x="456" y="91"/>
                    </a:lnTo>
                    <a:lnTo>
                      <a:pt x="457" y="93"/>
                    </a:lnTo>
                    <a:lnTo>
                      <a:pt x="457" y="93"/>
                    </a:lnTo>
                    <a:lnTo>
                      <a:pt x="456" y="94"/>
                    </a:lnTo>
                    <a:lnTo>
                      <a:pt x="454" y="96"/>
                    </a:lnTo>
                    <a:lnTo>
                      <a:pt x="452" y="100"/>
                    </a:lnTo>
                    <a:lnTo>
                      <a:pt x="448" y="105"/>
                    </a:lnTo>
                    <a:lnTo>
                      <a:pt x="443" y="111"/>
                    </a:lnTo>
                    <a:lnTo>
                      <a:pt x="437" y="118"/>
                    </a:lnTo>
                    <a:lnTo>
                      <a:pt x="431" y="127"/>
                    </a:lnTo>
                    <a:lnTo>
                      <a:pt x="424" y="136"/>
                    </a:lnTo>
                    <a:lnTo>
                      <a:pt x="416" y="145"/>
                    </a:lnTo>
                    <a:lnTo>
                      <a:pt x="407" y="156"/>
                    </a:lnTo>
                    <a:lnTo>
                      <a:pt x="399" y="167"/>
                    </a:lnTo>
                    <a:lnTo>
                      <a:pt x="389" y="179"/>
                    </a:lnTo>
                    <a:lnTo>
                      <a:pt x="380" y="191"/>
                    </a:lnTo>
                    <a:lnTo>
                      <a:pt x="370" y="204"/>
                    </a:lnTo>
                    <a:lnTo>
                      <a:pt x="360" y="216"/>
                    </a:lnTo>
                    <a:lnTo>
                      <a:pt x="350" y="229"/>
                    </a:lnTo>
                    <a:lnTo>
                      <a:pt x="340" y="242"/>
                    </a:lnTo>
                    <a:lnTo>
                      <a:pt x="330" y="254"/>
                    </a:lnTo>
                    <a:lnTo>
                      <a:pt x="321" y="267"/>
                    </a:lnTo>
                    <a:lnTo>
                      <a:pt x="311" y="279"/>
                    </a:lnTo>
                    <a:lnTo>
                      <a:pt x="302" y="291"/>
                    </a:lnTo>
                    <a:lnTo>
                      <a:pt x="293" y="302"/>
                    </a:lnTo>
                    <a:lnTo>
                      <a:pt x="285" y="312"/>
                    </a:lnTo>
                    <a:lnTo>
                      <a:pt x="277" y="322"/>
                    </a:lnTo>
                    <a:lnTo>
                      <a:pt x="270" y="332"/>
                    </a:lnTo>
                    <a:lnTo>
                      <a:pt x="263" y="340"/>
                    </a:lnTo>
                    <a:lnTo>
                      <a:pt x="258" y="347"/>
                    </a:lnTo>
                    <a:lnTo>
                      <a:pt x="253" y="353"/>
                    </a:lnTo>
                    <a:lnTo>
                      <a:pt x="249" y="358"/>
                    </a:lnTo>
                    <a:lnTo>
                      <a:pt x="246" y="362"/>
                    </a:lnTo>
                    <a:lnTo>
                      <a:pt x="244" y="364"/>
                    </a:lnTo>
                    <a:lnTo>
                      <a:pt x="244" y="365"/>
                    </a:lnTo>
                    <a:lnTo>
                      <a:pt x="243" y="365"/>
                    </a:lnTo>
                    <a:lnTo>
                      <a:pt x="243" y="365"/>
                    </a:lnTo>
                    <a:lnTo>
                      <a:pt x="242" y="366"/>
                    </a:lnTo>
                    <a:lnTo>
                      <a:pt x="241" y="366"/>
                    </a:lnTo>
                    <a:lnTo>
                      <a:pt x="239" y="367"/>
                    </a:lnTo>
                    <a:lnTo>
                      <a:pt x="237" y="368"/>
                    </a:lnTo>
                    <a:lnTo>
                      <a:pt x="235" y="369"/>
                    </a:lnTo>
                    <a:lnTo>
                      <a:pt x="233" y="370"/>
                    </a:lnTo>
                    <a:lnTo>
                      <a:pt x="231" y="372"/>
                    </a:lnTo>
                    <a:lnTo>
                      <a:pt x="229" y="373"/>
                    </a:lnTo>
                    <a:lnTo>
                      <a:pt x="227" y="374"/>
                    </a:lnTo>
                    <a:lnTo>
                      <a:pt x="224" y="375"/>
                    </a:lnTo>
                    <a:lnTo>
                      <a:pt x="222" y="376"/>
                    </a:lnTo>
                    <a:lnTo>
                      <a:pt x="220" y="378"/>
                    </a:lnTo>
                    <a:lnTo>
                      <a:pt x="218" y="378"/>
                    </a:lnTo>
                    <a:lnTo>
                      <a:pt x="217" y="379"/>
                    </a:lnTo>
                    <a:lnTo>
                      <a:pt x="214" y="381"/>
                    </a:lnTo>
                    <a:lnTo>
                      <a:pt x="211" y="383"/>
                    </a:lnTo>
                    <a:lnTo>
                      <a:pt x="208" y="385"/>
                    </a:lnTo>
                    <a:lnTo>
                      <a:pt x="206" y="387"/>
                    </a:lnTo>
                    <a:lnTo>
                      <a:pt x="204" y="389"/>
                    </a:lnTo>
                    <a:lnTo>
                      <a:pt x="203" y="391"/>
                    </a:lnTo>
                    <a:lnTo>
                      <a:pt x="202" y="393"/>
                    </a:lnTo>
                    <a:lnTo>
                      <a:pt x="201" y="395"/>
                    </a:lnTo>
                    <a:lnTo>
                      <a:pt x="201" y="396"/>
                    </a:lnTo>
                    <a:lnTo>
                      <a:pt x="201" y="396"/>
                    </a:lnTo>
                    <a:lnTo>
                      <a:pt x="201" y="398"/>
                    </a:lnTo>
                    <a:lnTo>
                      <a:pt x="201" y="400"/>
                    </a:lnTo>
                    <a:lnTo>
                      <a:pt x="202" y="402"/>
                    </a:lnTo>
                    <a:lnTo>
                      <a:pt x="202" y="405"/>
                    </a:lnTo>
                    <a:lnTo>
                      <a:pt x="202" y="408"/>
                    </a:lnTo>
                    <a:lnTo>
                      <a:pt x="203" y="412"/>
                    </a:lnTo>
                    <a:lnTo>
                      <a:pt x="203" y="415"/>
                    </a:lnTo>
                    <a:lnTo>
                      <a:pt x="203" y="419"/>
                    </a:lnTo>
                    <a:lnTo>
                      <a:pt x="203" y="423"/>
                    </a:lnTo>
                    <a:lnTo>
                      <a:pt x="202" y="427"/>
                    </a:lnTo>
                    <a:lnTo>
                      <a:pt x="202" y="430"/>
                    </a:lnTo>
                    <a:lnTo>
                      <a:pt x="201" y="434"/>
                    </a:lnTo>
                    <a:lnTo>
                      <a:pt x="200" y="438"/>
                    </a:lnTo>
                    <a:lnTo>
                      <a:pt x="198" y="441"/>
                    </a:lnTo>
                    <a:lnTo>
                      <a:pt x="197" y="445"/>
                    </a:lnTo>
                    <a:lnTo>
                      <a:pt x="195" y="449"/>
                    </a:lnTo>
                    <a:lnTo>
                      <a:pt x="193" y="452"/>
                    </a:lnTo>
                    <a:lnTo>
                      <a:pt x="191" y="456"/>
                    </a:lnTo>
                    <a:lnTo>
                      <a:pt x="189" y="459"/>
                    </a:lnTo>
                    <a:lnTo>
                      <a:pt x="186" y="461"/>
                    </a:lnTo>
                    <a:lnTo>
                      <a:pt x="183" y="464"/>
                    </a:lnTo>
                    <a:lnTo>
                      <a:pt x="180" y="466"/>
                    </a:lnTo>
                    <a:lnTo>
                      <a:pt x="177" y="467"/>
                    </a:lnTo>
                    <a:lnTo>
                      <a:pt x="174" y="469"/>
                    </a:lnTo>
                    <a:lnTo>
                      <a:pt x="170" y="470"/>
                    </a:lnTo>
                    <a:lnTo>
                      <a:pt x="167" y="471"/>
                    </a:lnTo>
                    <a:lnTo>
                      <a:pt x="163" y="471"/>
                    </a:lnTo>
                    <a:lnTo>
                      <a:pt x="158" y="471"/>
                    </a:lnTo>
                    <a:lnTo>
                      <a:pt x="154" y="471"/>
                    </a:lnTo>
                    <a:lnTo>
                      <a:pt x="149" y="471"/>
                    </a:lnTo>
                    <a:lnTo>
                      <a:pt x="145" y="469"/>
                    </a:lnTo>
                    <a:lnTo>
                      <a:pt x="141" y="468"/>
                    </a:lnTo>
                    <a:lnTo>
                      <a:pt x="138" y="467"/>
                    </a:lnTo>
                    <a:lnTo>
                      <a:pt x="135" y="465"/>
                    </a:lnTo>
                    <a:lnTo>
                      <a:pt x="133" y="464"/>
                    </a:lnTo>
                    <a:lnTo>
                      <a:pt x="130" y="462"/>
                    </a:lnTo>
                    <a:lnTo>
                      <a:pt x="128" y="460"/>
                    </a:lnTo>
                    <a:lnTo>
                      <a:pt x="127" y="458"/>
                    </a:lnTo>
                    <a:lnTo>
                      <a:pt x="125" y="456"/>
                    </a:lnTo>
                    <a:lnTo>
                      <a:pt x="124" y="454"/>
                    </a:lnTo>
                    <a:lnTo>
                      <a:pt x="123" y="451"/>
                    </a:lnTo>
                    <a:lnTo>
                      <a:pt x="122" y="448"/>
                    </a:lnTo>
                    <a:lnTo>
                      <a:pt x="121" y="444"/>
                    </a:lnTo>
                    <a:lnTo>
                      <a:pt x="121" y="441"/>
                    </a:lnTo>
                    <a:lnTo>
                      <a:pt x="120" y="437"/>
                    </a:lnTo>
                    <a:lnTo>
                      <a:pt x="120" y="433"/>
                    </a:lnTo>
                    <a:lnTo>
                      <a:pt x="120" y="428"/>
                    </a:lnTo>
                    <a:lnTo>
                      <a:pt x="120" y="424"/>
                    </a:lnTo>
                    <a:lnTo>
                      <a:pt x="121" y="420"/>
                    </a:lnTo>
                    <a:lnTo>
                      <a:pt x="122" y="416"/>
                    </a:lnTo>
                    <a:lnTo>
                      <a:pt x="123" y="412"/>
                    </a:lnTo>
                    <a:lnTo>
                      <a:pt x="124" y="409"/>
                    </a:lnTo>
                    <a:lnTo>
                      <a:pt x="126" y="406"/>
                    </a:lnTo>
                    <a:lnTo>
                      <a:pt x="128" y="403"/>
                    </a:lnTo>
                    <a:lnTo>
                      <a:pt x="130" y="400"/>
                    </a:lnTo>
                    <a:lnTo>
                      <a:pt x="132" y="397"/>
                    </a:lnTo>
                    <a:lnTo>
                      <a:pt x="135" y="395"/>
                    </a:lnTo>
                    <a:lnTo>
                      <a:pt x="138" y="392"/>
                    </a:lnTo>
                    <a:lnTo>
                      <a:pt x="141" y="390"/>
                    </a:lnTo>
                    <a:lnTo>
                      <a:pt x="144" y="387"/>
                    </a:lnTo>
                    <a:lnTo>
                      <a:pt x="148" y="384"/>
                    </a:lnTo>
                    <a:lnTo>
                      <a:pt x="151" y="382"/>
                    </a:lnTo>
                    <a:lnTo>
                      <a:pt x="151" y="379"/>
                    </a:lnTo>
                    <a:lnTo>
                      <a:pt x="150" y="376"/>
                    </a:lnTo>
                    <a:lnTo>
                      <a:pt x="148" y="374"/>
                    </a:lnTo>
                    <a:lnTo>
                      <a:pt x="146" y="371"/>
                    </a:lnTo>
                    <a:lnTo>
                      <a:pt x="144" y="369"/>
                    </a:lnTo>
                    <a:lnTo>
                      <a:pt x="141" y="366"/>
                    </a:lnTo>
                    <a:lnTo>
                      <a:pt x="138" y="364"/>
                    </a:lnTo>
                    <a:lnTo>
                      <a:pt x="135" y="362"/>
                    </a:lnTo>
                    <a:lnTo>
                      <a:pt x="131" y="360"/>
                    </a:lnTo>
                    <a:lnTo>
                      <a:pt x="127" y="358"/>
                    </a:lnTo>
                    <a:lnTo>
                      <a:pt x="123" y="356"/>
                    </a:lnTo>
                    <a:lnTo>
                      <a:pt x="119" y="354"/>
                    </a:lnTo>
                    <a:lnTo>
                      <a:pt x="115" y="353"/>
                    </a:lnTo>
                    <a:lnTo>
                      <a:pt x="111" y="351"/>
                    </a:lnTo>
                    <a:lnTo>
                      <a:pt x="106" y="349"/>
                    </a:lnTo>
                    <a:lnTo>
                      <a:pt x="102" y="348"/>
                    </a:lnTo>
                    <a:lnTo>
                      <a:pt x="98" y="346"/>
                    </a:lnTo>
                    <a:lnTo>
                      <a:pt x="93" y="345"/>
                    </a:lnTo>
                    <a:lnTo>
                      <a:pt x="89" y="343"/>
                    </a:lnTo>
                    <a:lnTo>
                      <a:pt x="85" y="342"/>
                    </a:lnTo>
                    <a:lnTo>
                      <a:pt x="81" y="340"/>
                    </a:lnTo>
                    <a:lnTo>
                      <a:pt x="77" y="339"/>
                    </a:lnTo>
                    <a:lnTo>
                      <a:pt x="73" y="338"/>
                    </a:lnTo>
                    <a:lnTo>
                      <a:pt x="70" y="336"/>
                    </a:lnTo>
                    <a:lnTo>
                      <a:pt x="67" y="335"/>
                    </a:lnTo>
                    <a:lnTo>
                      <a:pt x="64" y="334"/>
                    </a:lnTo>
                    <a:lnTo>
                      <a:pt x="62" y="333"/>
                    </a:lnTo>
                    <a:lnTo>
                      <a:pt x="60" y="331"/>
                    </a:lnTo>
                    <a:lnTo>
                      <a:pt x="58" y="330"/>
                    </a:lnTo>
                    <a:lnTo>
                      <a:pt x="57" y="329"/>
                    </a:lnTo>
                    <a:lnTo>
                      <a:pt x="56" y="328"/>
                    </a:lnTo>
                    <a:lnTo>
                      <a:pt x="56" y="327"/>
                    </a:lnTo>
                    <a:lnTo>
                      <a:pt x="51" y="326"/>
                    </a:lnTo>
                    <a:lnTo>
                      <a:pt x="47" y="325"/>
                    </a:lnTo>
                    <a:lnTo>
                      <a:pt x="42" y="323"/>
                    </a:lnTo>
                    <a:lnTo>
                      <a:pt x="37" y="320"/>
                    </a:lnTo>
                    <a:lnTo>
                      <a:pt x="32" y="315"/>
                    </a:lnTo>
                    <a:lnTo>
                      <a:pt x="27" y="311"/>
                    </a:lnTo>
                    <a:lnTo>
                      <a:pt x="23" y="306"/>
                    </a:lnTo>
                    <a:lnTo>
                      <a:pt x="19" y="300"/>
                    </a:lnTo>
                    <a:lnTo>
                      <a:pt x="15" y="294"/>
                    </a:lnTo>
                    <a:lnTo>
                      <a:pt x="12" y="288"/>
                    </a:lnTo>
                    <a:lnTo>
                      <a:pt x="9" y="283"/>
                    </a:lnTo>
                    <a:lnTo>
                      <a:pt x="7" y="277"/>
                    </a:lnTo>
                    <a:lnTo>
                      <a:pt x="6" y="271"/>
                    </a:lnTo>
                    <a:lnTo>
                      <a:pt x="6" y="266"/>
                    </a:lnTo>
                    <a:lnTo>
                      <a:pt x="7" y="260"/>
                    </a:lnTo>
                    <a:lnTo>
                      <a:pt x="8" y="256"/>
                    </a:lnTo>
                    <a:lnTo>
                      <a:pt x="12" y="260"/>
                    </a:lnTo>
                    <a:lnTo>
                      <a:pt x="16" y="263"/>
                    </a:lnTo>
                    <a:lnTo>
                      <a:pt x="19" y="264"/>
                    </a:lnTo>
                    <a:lnTo>
                      <a:pt x="23" y="264"/>
                    </a:lnTo>
                    <a:lnTo>
                      <a:pt x="25" y="263"/>
                    </a:lnTo>
                    <a:lnTo>
                      <a:pt x="27" y="263"/>
                    </a:lnTo>
                    <a:lnTo>
                      <a:pt x="28" y="262"/>
                    </a:lnTo>
                    <a:lnTo>
                      <a:pt x="29" y="262"/>
                    </a:lnTo>
                    <a:lnTo>
                      <a:pt x="26" y="258"/>
                    </a:lnTo>
                    <a:lnTo>
                      <a:pt x="23" y="255"/>
                    </a:lnTo>
                    <a:lnTo>
                      <a:pt x="20" y="251"/>
                    </a:lnTo>
                    <a:lnTo>
                      <a:pt x="17" y="247"/>
                    </a:lnTo>
                    <a:lnTo>
                      <a:pt x="14" y="242"/>
                    </a:lnTo>
                    <a:lnTo>
                      <a:pt x="12" y="237"/>
                    </a:lnTo>
                    <a:lnTo>
                      <a:pt x="10" y="231"/>
                    </a:lnTo>
                    <a:lnTo>
                      <a:pt x="8" y="225"/>
                    </a:lnTo>
                    <a:lnTo>
                      <a:pt x="6" y="219"/>
                    </a:lnTo>
                    <a:lnTo>
                      <a:pt x="5" y="213"/>
                    </a:lnTo>
                    <a:lnTo>
                      <a:pt x="3" y="207"/>
                    </a:lnTo>
                    <a:lnTo>
                      <a:pt x="2" y="200"/>
                    </a:lnTo>
                    <a:lnTo>
                      <a:pt x="1" y="193"/>
                    </a:lnTo>
                    <a:lnTo>
                      <a:pt x="1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1" y="145"/>
                    </a:lnTo>
                    <a:lnTo>
                      <a:pt x="1" y="139"/>
                    </a:lnTo>
                    <a:lnTo>
                      <a:pt x="2" y="133"/>
                    </a:lnTo>
                    <a:lnTo>
                      <a:pt x="4" y="127"/>
                    </a:lnTo>
                    <a:lnTo>
                      <a:pt x="5" y="121"/>
                    </a:lnTo>
                    <a:lnTo>
                      <a:pt x="7" y="115"/>
                    </a:lnTo>
                    <a:lnTo>
                      <a:pt x="9" y="110"/>
                    </a:lnTo>
                    <a:lnTo>
                      <a:pt x="11" y="105"/>
                    </a:lnTo>
                    <a:lnTo>
                      <a:pt x="13" y="101"/>
                    </a:lnTo>
                    <a:lnTo>
                      <a:pt x="16" y="97"/>
                    </a:lnTo>
                    <a:lnTo>
                      <a:pt x="19" y="93"/>
                    </a:lnTo>
                    <a:lnTo>
                      <a:pt x="22" y="90"/>
                    </a:lnTo>
                    <a:lnTo>
                      <a:pt x="25" y="88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3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9" y="103"/>
                    </a:lnTo>
                    <a:lnTo>
                      <a:pt x="30" y="105"/>
                    </a:lnTo>
                    <a:lnTo>
                      <a:pt x="30" y="107"/>
                    </a:lnTo>
                    <a:lnTo>
                      <a:pt x="31" y="108"/>
                    </a:lnTo>
                    <a:lnTo>
                      <a:pt x="31" y="110"/>
                    </a:lnTo>
                    <a:lnTo>
                      <a:pt x="32" y="112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09"/>
                    </a:lnTo>
                    <a:lnTo>
                      <a:pt x="34" y="104"/>
                    </a:lnTo>
                    <a:lnTo>
                      <a:pt x="36" y="98"/>
                    </a:lnTo>
                    <a:lnTo>
                      <a:pt x="37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3" y="78"/>
                    </a:lnTo>
                    <a:lnTo>
                      <a:pt x="45" y="74"/>
                    </a:lnTo>
                    <a:lnTo>
                      <a:pt x="48" y="69"/>
                    </a:lnTo>
                    <a:lnTo>
                      <a:pt x="51" y="65"/>
                    </a:lnTo>
                    <a:lnTo>
                      <a:pt x="54" y="60"/>
                    </a:lnTo>
                    <a:lnTo>
                      <a:pt x="57" y="56"/>
                    </a:lnTo>
                    <a:lnTo>
                      <a:pt x="60" y="52"/>
                    </a:lnTo>
                    <a:lnTo>
                      <a:pt x="64" y="48"/>
                    </a:lnTo>
                    <a:lnTo>
                      <a:pt x="67" y="45"/>
                    </a:lnTo>
                    <a:lnTo>
                      <a:pt x="71" y="41"/>
                    </a:lnTo>
                    <a:lnTo>
                      <a:pt x="75" y="38"/>
                    </a:lnTo>
                    <a:lnTo>
                      <a:pt x="79" y="34"/>
                    </a:lnTo>
                    <a:lnTo>
                      <a:pt x="83" y="31"/>
                    </a:lnTo>
                    <a:lnTo>
                      <a:pt x="87" y="28"/>
                    </a:lnTo>
                    <a:lnTo>
                      <a:pt x="92" y="25"/>
                    </a:lnTo>
                    <a:lnTo>
                      <a:pt x="96" y="22"/>
                    </a:lnTo>
                    <a:lnTo>
                      <a:pt x="101" y="19"/>
                    </a:lnTo>
                    <a:lnTo>
                      <a:pt x="106" y="17"/>
                    </a:lnTo>
                    <a:lnTo>
                      <a:pt x="111" y="14"/>
                    </a:lnTo>
                    <a:lnTo>
                      <a:pt x="116" y="12"/>
                    </a:lnTo>
                    <a:lnTo>
                      <a:pt x="121" y="9"/>
                    </a:lnTo>
                    <a:lnTo>
                      <a:pt x="127" y="7"/>
                    </a:lnTo>
                    <a:lnTo>
                      <a:pt x="132" y="5"/>
                    </a:lnTo>
                    <a:lnTo>
                      <a:pt x="137" y="3"/>
                    </a:lnTo>
                    <a:lnTo>
                      <a:pt x="143" y="1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8" name="Freeform 56"/>
              <p:cNvSpPr>
                <a:spLocks/>
              </p:cNvSpPr>
              <p:nvPr/>
            </p:nvSpPr>
            <p:spPr bwMode="auto">
              <a:xfrm>
                <a:off x="4025900" y="3097213"/>
                <a:ext cx="203200" cy="273050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6" y="41"/>
                  </a:cxn>
                  <a:cxn ang="0">
                    <a:pos x="12" y="55"/>
                  </a:cxn>
                  <a:cxn ang="0">
                    <a:pos x="22" y="67"/>
                  </a:cxn>
                  <a:cxn ang="0">
                    <a:pos x="28" y="73"/>
                  </a:cxn>
                  <a:cxn ang="0">
                    <a:pos x="33" y="83"/>
                  </a:cxn>
                  <a:cxn ang="0">
                    <a:pos x="36" y="99"/>
                  </a:cxn>
                  <a:cxn ang="0">
                    <a:pos x="36" y="115"/>
                  </a:cxn>
                  <a:cxn ang="0">
                    <a:pos x="30" y="119"/>
                  </a:cxn>
                  <a:cxn ang="0">
                    <a:pos x="21" y="117"/>
                  </a:cxn>
                  <a:cxn ang="0">
                    <a:pos x="11" y="113"/>
                  </a:cxn>
                  <a:cxn ang="0">
                    <a:pos x="4" y="106"/>
                  </a:cxn>
                  <a:cxn ang="0">
                    <a:pos x="0" y="113"/>
                  </a:cxn>
                  <a:cxn ang="0">
                    <a:pos x="2" y="124"/>
                  </a:cxn>
                  <a:cxn ang="0">
                    <a:pos x="9" y="135"/>
                  </a:cxn>
                  <a:cxn ang="0">
                    <a:pos x="20" y="142"/>
                  </a:cxn>
                  <a:cxn ang="0">
                    <a:pos x="36" y="145"/>
                  </a:cxn>
                  <a:cxn ang="0">
                    <a:pos x="57" y="151"/>
                  </a:cxn>
                  <a:cxn ang="0">
                    <a:pos x="79" y="159"/>
                  </a:cxn>
                  <a:cxn ang="0">
                    <a:pos x="95" y="169"/>
                  </a:cxn>
                  <a:cxn ang="0">
                    <a:pos x="102" y="159"/>
                  </a:cxn>
                  <a:cxn ang="0">
                    <a:pos x="106" y="140"/>
                  </a:cxn>
                  <a:cxn ang="0">
                    <a:pos x="110" y="119"/>
                  </a:cxn>
                  <a:cxn ang="0">
                    <a:pos x="118" y="99"/>
                  </a:cxn>
                  <a:cxn ang="0">
                    <a:pos x="126" y="86"/>
                  </a:cxn>
                  <a:cxn ang="0">
                    <a:pos x="128" y="76"/>
                  </a:cxn>
                  <a:cxn ang="0">
                    <a:pos x="128" y="64"/>
                  </a:cxn>
                  <a:cxn ang="0">
                    <a:pos x="125" y="52"/>
                  </a:cxn>
                  <a:cxn ang="0">
                    <a:pos x="121" y="40"/>
                  </a:cxn>
                  <a:cxn ang="0">
                    <a:pos x="117" y="27"/>
                  </a:cxn>
                  <a:cxn ang="0">
                    <a:pos x="112" y="15"/>
                  </a:cxn>
                  <a:cxn ang="0">
                    <a:pos x="109" y="3"/>
                  </a:cxn>
                  <a:cxn ang="0">
                    <a:pos x="110" y="4"/>
                  </a:cxn>
                  <a:cxn ang="0">
                    <a:pos x="112" y="15"/>
                  </a:cxn>
                  <a:cxn ang="0">
                    <a:pos x="113" y="29"/>
                  </a:cxn>
                  <a:cxn ang="0">
                    <a:pos x="112" y="46"/>
                  </a:cxn>
                  <a:cxn ang="0">
                    <a:pos x="109" y="62"/>
                  </a:cxn>
                  <a:cxn ang="0">
                    <a:pos x="106" y="78"/>
                  </a:cxn>
                  <a:cxn ang="0">
                    <a:pos x="102" y="90"/>
                  </a:cxn>
                  <a:cxn ang="0">
                    <a:pos x="97" y="97"/>
                  </a:cxn>
                  <a:cxn ang="0">
                    <a:pos x="95" y="85"/>
                  </a:cxn>
                  <a:cxn ang="0">
                    <a:pos x="92" y="67"/>
                  </a:cxn>
                  <a:cxn ang="0">
                    <a:pos x="83" y="50"/>
                  </a:cxn>
                  <a:cxn ang="0">
                    <a:pos x="69" y="39"/>
                  </a:cxn>
                  <a:cxn ang="0">
                    <a:pos x="50" y="34"/>
                  </a:cxn>
                  <a:cxn ang="0">
                    <a:pos x="34" y="29"/>
                  </a:cxn>
                  <a:cxn ang="0">
                    <a:pos x="19" y="23"/>
                  </a:cxn>
                  <a:cxn ang="0">
                    <a:pos x="6" y="14"/>
                  </a:cxn>
                </a:cxnLst>
                <a:rect l="0" t="0" r="r" b="b"/>
                <a:pathLst>
                  <a:path w="128" h="172">
                    <a:moveTo>
                      <a:pt x="3" y="11"/>
                    </a:moveTo>
                    <a:lnTo>
                      <a:pt x="3" y="16"/>
                    </a:lnTo>
                    <a:lnTo>
                      <a:pt x="3" y="20"/>
                    </a:lnTo>
                    <a:lnTo>
                      <a:pt x="3" y="24"/>
                    </a:lnTo>
                    <a:lnTo>
                      <a:pt x="3" y="29"/>
                    </a:lnTo>
                    <a:lnTo>
                      <a:pt x="4" y="33"/>
                    </a:lnTo>
                    <a:lnTo>
                      <a:pt x="5" y="37"/>
                    </a:lnTo>
                    <a:lnTo>
                      <a:pt x="6" y="41"/>
                    </a:lnTo>
                    <a:lnTo>
                      <a:pt x="7" y="45"/>
                    </a:lnTo>
                    <a:lnTo>
                      <a:pt x="8" y="48"/>
                    </a:lnTo>
                    <a:lnTo>
                      <a:pt x="10" y="52"/>
                    </a:lnTo>
                    <a:lnTo>
                      <a:pt x="12" y="55"/>
                    </a:lnTo>
                    <a:lnTo>
                      <a:pt x="14" y="58"/>
                    </a:lnTo>
                    <a:lnTo>
                      <a:pt x="16" y="62"/>
                    </a:lnTo>
                    <a:lnTo>
                      <a:pt x="19" y="65"/>
                    </a:lnTo>
                    <a:lnTo>
                      <a:pt x="22" y="67"/>
                    </a:lnTo>
                    <a:lnTo>
                      <a:pt x="25" y="70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28" y="73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80"/>
                    </a:lnTo>
                    <a:lnTo>
                      <a:pt x="33" y="83"/>
                    </a:lnTo>
                    <a:lnTo>
                      <a:pt x="34" y="87"/>
                    </a:lnTo>
                    <a:lnTo>
                      <a:pt x="35" y="91"/>
                    </a:lnTo>
                    <a:lnTo>
                      <a:pt x="36" y="95"/>
                    </a:lnTo>
                    <a:lnTo>
                      <a:pt x="36" y="99"/>
                    </a:lnTo>
                    <a:lnTo>
                      <a:pt x="37" y="103"/>
                    </a:lnTo>
                    <a:lnTo>
                      <a:pt x="37" y="107"/>
                    </a:lnTo>
                    <a:lnTo>
                      <a:pt x="37" y="111"/>
                    </a:lnTo>
                    <a:lnTo>
                      <a:pt x="36" y="115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2" y="119"/>
                    </a:lnTo>
                    <a:lnTo>
                      <a:pt x="30" y="119"/>
                    </a:lnTo>
                    <a:lnTo>
                      <a:pt x="28" y="119"/>
                    </a:lnTo>
                    <a:lnTo>
                      <a:pt x="25" y="118"/>
                    </a:lnTo>
                    <a:lnTo>
                      <a:pt x="23" y="118"/>
                    </a:lnTo>
                    <a:lnTo>
                      <a:pt x="21" y="117"/>
                    </a:lnTo>
                    <a:lnTo>
                      <a:pt x="18" y="116"/>
                    </a:lnTo>
                    <a:lnTo>
                      <a:pt x="16" y="115"/>
                    </a:lnTo>
                    <a:lnTo>
                      <a:pt x="14" y="114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3" y="104"/>
                    </a:lnTo>
                    <a:lnTo>
                      <a:pt x="2" y="107"/>
                    </a:lnTo>
                    <a:lnTo>
                      <a:pt x="1" y="110"/>
                    </a:lnTo>
                    <a:lnTo>
                      <a:pt x="0" y="113"/>
                    </a:lnTo>
                    <a:lnTo>
                      <a:pt x="0" y="116"/>
                    </a:lnTo>
                    <a:lnTo>
                      <a:pt x="1" y="118"/>
                    </a:lnTo>
                    <a:lnTo>
                      <a:pt x="1" y="121"/>
                    </a:lnTo>
                    <a:lnTo>
                      <a:pt x="2" y="124"/>
                    </a:lnTo>
                    <a:lnTo>
                      <a:pt x="3" y="127"/>
                    </a:lnTo>
                    <a:lnTo>
                      <a:pt x="5" y="130"/>
                    </a:lnTo>
                    <a:lnTo>
                      <a:pt x="7" y="133"/>
                    </a:lnTo>
                    <a:lnTo>
                      <a:pt x="9" y="135"/>
                    </a:lnTo>
                    <a:lnTo>
                      <a:pt x="12" y="137"/>
                    </a:lnTo>
                    <a:lnTo>
                      <a:pt x="14" y="139"/>
                    </a:lnTo>
                    <a:lnTo>
                      <a:pt x="17" y="140"/>
                    </a:lnTo>
                    <a:lnTo>
                      <a:pt x="20" y="142"/>
                    </a:lnTo>
                    <a:lnTo>
                      <a:pt x="23" y="142"/>
                    </a:lnTo>
                    <a:lnTo>
                      <a:pt x="27" y="143"/>
                    </a:lnTo>
                    <a:lnTo>
                      <a:pt x="31" y="144"/>
                    </a:lnTo>
                    <a:lnTo>
                      <a:pt x="36" y="145"/>
                    </a:lnTo>
                    <a:lnTo>
                      <a:pt x="41" y="146"/>
                    </a:lnTo>
                    <a:lnTo>
                      <a:pt x="46" y="147"/>
                    </a:lnTo>
                    <a:lnTo>
                      <a:pt x="52" y="149"/>
                    </a:lnTo>
                    <a:lnTo>
                      <a:pt x="57" y="151"/>
                    </a:lnTo>
                    <a:lnTo>
                      <a:pt x="63" y="152"/>
                    </a:lnTo>
                    <a:lnTo>
                      <a:pt x="69" y="154"/>
                    </a:lnTo>
                    <a:lnTo>
                      <a:pt x="74" y="156"/>
                    </a:lnTo>
                    <a:lnTo>
                      <a:pt x="79" y="159"/>
                    </a:lnTo>
                    <a:lnTo>
                      <a:pt x="84" y="161"/>
                    </a:lnTo>
                    <a:lnTo>
                      <a:pt x="88" y="164"/>
                    </a:lnTo>
                    <a:lnTo>
                      <a:pt x="92" y="166"/>
                    </a:lnTo>
                    <a:lnTo>
                      <a:pt x="95" y="169"/>
                    </a:lnTo>
                    <a:lnTo>
                      <a:pt x="97" y="172"/>
                    </a:lnTo>
                    <a:lnTo>
                      <a:pt x="99" y="168"/>
                    </a:lnTo>
                    <a:lnTo>
                      <a:pt x="100" y="164"/>
                    </a:lnTo>
                    <a:lnTo>
                      <a:pt x="102" y="159"/>
                    </a:lnTo>
                    <a:lnTo>
                      <a:pt x="103" y="155"/>
                    </a:lnTo>
                    <a:lnTo>
                      <a:pt x="104" y="150"/>
                    </a:lnTo>
                    <a:lnTo>
                      <a:pt x="105" y="145"/>
                    </a:lnTo>
                    <a:lnTo>
                      <a:pt x="106" y="140"/>
                    </a:lnTo>
                    <a:lnTo>
                      <a:pt x="106" y="135"/>
                    </a:lnTo>
                    <a:lnTo>
                      <a:pt x="108" y="130"/>
                    </a:lnTo>
                    <a:lnTo>
                      <a:pt x="109" y="125"/>
                    </a:lnTo>
                    <a:lnTo>
                      <a:pt x="110" y="119"/>
                    </a:lnTo>
                    <a:lnTo>
                      <a:pt x="112" y="114"/>
                    </a:lnTo>
                    <a:lnTo>
                      <a:pt x="113" y="109"/>
                    </a:lnTo>
                    <a:lnTo>
                      <a:pt x="116" y="104"/>
                    </a:lnTo>
                    <a:lnTo>
                      <a:pt x="118" y="99"/>
                    </a:lnTo>
                    <a:lnTo>
                      <a:pt x="122" y="94"/>
                    </a:lnTo>
                    <a:lnTo>
                      <a:pt x="123" y="91"/>
                    </a:lnTo>
                    <a:lnTo>
                      <a:pt x="125" y="89"/>
                    </a:lnTo>
                    <a:lnTo>
                      <a:pt x="126" y="86"/>
                    </a:lnTo>
                    <a:lnTo>
                      <a:pt x="127" y="84"/>
                    </a:lnTo>
                    <a:lnTo>
                      <a:pt x="128" y="81"/>
                    </a:lnTo>
                    <a:lnTo>
                      <a:pt x="128" y="78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8" y="70"/>
                    </a:lnTo>
                    <a:lnTo>
                      <a:pt x="128" y="67"/>
                    </a:lnTo>
                    <a:lnTo>
                      <a:pt x="128" y="64"/>
                    </a:lnTo>
                    <a:lnTo>
                      <a:pt x="127" y="61"/>
                    </a:lnTo>
                    <a:lnTo>
                      <a:pt x="127" y="58"/>
                    </a:lnTo>
                    <a:lnTo>
                      <a:pt x="126" y="55"/>
                    </a:lnTo>
                    <a:lnTo>
                      <a:pt x="125" y="52"/>
                    </a:lnTo>
                    <a:lnTo>
                      <a:pt x="124" y="49"/>
                    </a:lnTo>
                    <a:lnTo>
                      <a:pt x="123" y="46"/>
                    </a:lnTo>
                    <a:lnTo>
                      <a:pt x="122" y="43"/>
                    </a:lnTo>
                    <a:lnTo>
                      <a:pt x="121" y="40"/>
                    </a:lnTo>
                    <a:lnTo>
                      <a:pt x="120" y="37"/>
                    </a:lnTo>
                    <a:lnTo>
                      <a:pt x="119" y="34"/>
                    </a:lnTo>
                    <a:lnTo>
                      <a:pt x="118" y="30"/>
                    </a:lnTo>
                    <a:lnTo>
                      <a:pt x="117" y="27"/>
                    </a:lnTo>
                    <a:lnTo>
                      <a:pt x="115" y="24"/>
                    </a:lnTo>
                    <a:lnTo>
                      <a:pt x="114" y="21"/>
                    </a:lnTo>
                    <a:lnTo>
                      <a:pt x="113" y="18"/>
                    </a:lnTo>
                    <a:lnTo>
                      <a:pt x="112" y="15"/>
                    </a:lnTo>
                    <a:lnTo>
                      <a:pt x="111" y="12"/>
                    </a:lnTo>
                    <a:lnTo>
                      <a:pt x="110" y="9"/>
                    </a:lnTo>
                    <a:lnTo>
                      <a:pt x="109" y="6"/>
                    </a:lnTo>
                    <a:lnTo>
                      <a:pt x="109" y="3"/>
                    </a:lnTo>
                    <a:lnTo>
                      <a:pt x="108" y="0"/>
                    </a:lnTo>
                    <a:lnTo>
                      <a:pt x="109" y="1"/>
                    </a:lnTo>
                    <a:lnTo>
                      <a:pt x="110" y="2"/>
                    </a:lnTo>
                    <a:lnTo>
                      <a:pt x="110" y="4"/>
                    </a:lnTo>
                    <a:lnTo>
                      <a:pt x="111" y="6"/>
                    </a:lnTo>
                    <a:lnTo>
                      <a:pt x="112" y="9"/>
                    </a:lnTo>
                    <a:lnTo>
                      <a:pt x="112" y="12"/>
                    </a:lnTo>
                    <a:lnTo>
                      <a:pt x="112" y="15"/>
                    </a:lnTo>
                    <a:lnTo>
                      <a:pt x="112" y="18"/>
                    </a:lnTo>
                    <a:lnTo>
                      <a:pt x="113" y="22"/>
                    </a:lnTo>
                    <a:lnTo>
                      <a:pt x="113" y="25"/>
                    </a:lnTo>
                    <a:lnTo>
                      <a:pt x="113" y="29"/>
                    </a:lnTo>
                    <a:lnTo>
                      <a:pt x="112" y="33"/>
                    </a:lnTo>
                    <a:lnTo>
                      <a:pt x="112" y="37"/>
                    </a:lnTo>
                    <a:lnTo>
                      <a:pt x="112" y="42"/>
                    </a:lnTo>
                    <a:lnTo>
                      <a:pt x="112" y="46"/>
                    </a:lnTo>
                    <a:lnTo>
                      <a:pt x="111" y="50"/>
                    </a:lnTo>
                    <a:lnTo>
                      <a:pt x="111" y="54"/>
                    </a:lnTo>
                    <a:lnTo>
                      <a:pt x="110" y="58"/>
                    </a:lnTo>
                    <a:lnTo>
                      <a:pt x="109" y="62"/>
                    </a:lnTo>
                    <a:lnTo>
                      <a:pt x="109" y="66"/>
                    </a:lnTo>
                    <a:lnTo>
                      <a:pt x="108" y="70"/>
                    </a:lnTo>
                    <a:lnTo>
                      <a:pt x="107" y="74"/>
                    </a:lnTo>
                    <a:lnTo>
                      <a:pt x="106" y="78"/>
                    </a:lnTo>
                    <a:lnTo>
                      <a:pt x="105" y="81"/>
                    </a:lnTo>
                    <a:lnTo>
                      <a:pt x="104" y="84"/>
                    </a:lnTo>
                    <a:lnTo>
                      <a:pt x="103" y="87"/>
                    </a:lnTo>
                    <a:lnTo>
                      <a:pt x="102" y="90"/>
                    </a:lnTo>
                    <a:lnTo>
                      <a:pt x="101" y="92"/>
                    </a:lnTo>
                    <a:lnTo>
                      <a:pt x="99" y="94"/>
                    </a:lnTo>
                    <a:lnTo>
                      <a:pt x="98" y="96"/>
                    </a:lnTo>
                    <a:lnTo>
                      <a:pt x="97" y="97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6" y="90"/>
                    </a:lnTo>
                    <a:lnTo>
                      <a:pt x="95" y="85"/>
                    </a:lnTo>
                    <a:lnTo>
                      <a:pt x="95" y="81"/>
                    </a:lnTo>
                    <a:lnTo>
                      <a:pt x="94" y="76"/>
                    </a:lnTo>
                    <a:lnTo>
                      <a:pt x="93" y="71"/>
                    </a:lnTo>
                    <a:lnTo>
                      <a:pt x="92" y="67"/>
                    </a:lnTo>
                    <a:lnTo>
                      <a:pt x="90" y="62"/>
                    </a:lnTo>
                    <a:lnTo>
                      <a:pt x="88" y="58"/>
                    </a:lnTo>
                    <a:lnTo>
                      <a:pt x="86" y="54"/>
                    </a:lnTo>
                    <a:lnTo>
                      <a:pt x="83" y="50"/>
                    </a:lnTo>
                    <a:lnTo>
                      <a:pt x="80" y="47"/>
                    </a:lnTo>
                    <a:lnTo>
                      <a:pt x="77" y="44"/>
                    </a:lnTo>
                    <a:lnTo>
                      <a:pt x="73" y="41"/>
                    </a:lnTo>
                    <a:lnTo>
                      <a:pt x="69" y="39"/>
                    </a:lnTo>
                    <a:lnTo>
                      <a:pt x="64" y="38"/>
                    </a:lnTo>
                    <a:lnTo>
                      <a:pt x="59" y="37"/>
                    </a:lnTo>
                    <a:lnTo>
                      <a:pt x="54" y="36"/>
                    </a:lnTo>
                    <a:lnTo>
                      <a:pt x="50" y="34"/>
                    </a:lnTo>
                    <a:lnTo>
                      <a:pt x="46" y="33"/>
                    </a:lnTo>
                    <a:lnTo>
                      <a:pt x="41" y="32"/>
                    </a:lnTo>
                    <a:lnTo>
                      <a:pt x="37" y="31"/>
                    </a:lnTo>
                    <a:lnTo>
                      <a:pt x="34" y="29"/>
                    </a:lnTo>
                    <a:lnTo>
                      <a:pt x="30" y="28"/>
                    </a:lnTo>
                    <a:lnTo>
                      <a:pt x="26" y="26"/>
                    </a:lnTo>
                    <a:lnTo>
                      <a:pt x="23" y="24"/>
                    </a:lnTo>
                    <a:lnTo>
                      <a:pt x="19" y="23"/>
                    </a:lnTo>
                    <a:lnTo>
                      <a:pt x="16" y="21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4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9" name="Freeform 57"/>
              <p:cNvSpPr>
                <a:spLocks/>
              </p:cNvSpPr>
              <p:nvPr/>
            </p:nvSpPr>
            <p:spPr bwMode="auto">
              <a:xfrm>
                <a:off x="4271963" y="2930525"/>
                <a:ext cx="358775" cy="465137"/>
              </a:xfrm>
              <a:custGeom>
                <a:avLst/>
                <a:gdLst/>
                <a:ahLst/>
                <a:cxnLst>
                  <a:cxn ang="0">
                    <a:pos x="217" y="0"/>
                  </a:cxn>
                  <a:cxn ang="0">
                    <a:pos x="226" y="22"/>
                  </a:cxn>
                  <a:cxn ang="0">
                    <a:pos x="226" y="23"/>
                  </a:cxn>
                  <a:cxn ang="0">
                    <a:pos x="224" y="25"/>
                  </a:cxn>
                  <a:cxn ang="0">
                    <a:pos x="221" y="29"/>
                  </a:cxn>
                  <a:cxn ang="0">
                    <a:pos x="217" y="33"/>
                  </a:cxn>
                  <a:cxn ang="0">
                    <a:pos x="213" y="39"/>
                  </a:cxn>
                  <a:cxn ang="0">
                    <a:pos x="207" y="46"/>
                  </a:cxn>
                  <a:cxn ang="0">
                    <a:pos x="201" y="54"/>
                  </a:cxn>
                  <a:cxn ang="0">
                    <a:pos x="194" y="63"/>
                  </a:cxn>
                  <a:cxn ang="0">
                    <a:pos x="186" y="73"/>
                  </a:cxn>
                  <a:cxn ang="0">
                    <a:pos x="178" y="83"/>
                  </a:cxn>
                  <a:cxn ang="0">
                    <a:pos x="169" y="94"/>
                  </a:cxn>
                  <a:cxn ang="0">
                    <a:pos x="160" y="105"/>
                  </a:cxn>
                  <a:cxn ang="0">
                    <a:pos x="151" y="117"/>
                  </a:cxn>
                  <a:cxn ang="0">
                    <a:pos x="142" y="129"/>
                  </a:cxn>
                  <a:cxn ang="0">
                    <a:pos x="132" y="141"/>
                  </a:cxn>
                  <a:cxn ang="0">
                    <a:pos x="122" y="154"/>
                  </a:cxn>
                  <a:cxn ang="0">
                    <a:pos x="112" y="166"/>
                  </a:cxn>
                  <a:cxn ang="0">
                    <a:pos x="103" y="178"/>
                  </a:cxn>
                  <a:cxn ang="0">
                    <a:pos x="93" y="190"/>
                  </a:cxn>
                  <a:cxn ang="0">
                    <a:pos x="84" y="202"/>
                  </a:cxn>
                  <a:cxn ang="0">
                    <a:pos x="75" y="214"/>
                  </a:cxn>
                  <a:cxn ang="0">
                    <a:pos x="66" y="225"/>
                  </a:cxn>
                  <a:cxn ang="0">
                    <a:pos x="58" y="235"/>
                  </a:cxn>
                  <a:cxn ang="0">
                    <a:pos x="50" y="245"/>
                  </a:cxn>
                  <a:cxn ang="0">
                    <a:pos x="43" y="254"/>
                  </a:cxn>
                  <a:cxn ang="0">
                    <a:pos x="37" y="263"/>
                  </a:cxn>
                  <a:cxn ang="0">
                    <a:pos x="31" y="270"/>
                  </a:cxn>
                  <a:cxn ang="0">
                    <a:pos x="27" y="277"/>
                  </a:cxn>
                  <a:cxn ang="0">
                    <a:pos x="23" y="282"/>
                  </a:cxn>
                  <a:cxn ang="0">
                    <a:pos x="20" y="286"/>
                  </a:cxn>
                  <a:cxn ang="0">
                    <a:pos x="18" y="288"/>
                  </a:cxn>
                  <a:cxn ang="0">
                    <a:pos x="18" y="290"/>
                  </a:cxn>
                  <a:cxn ang="0">
                    <a:pos x="17" y="292"/>
                  </a:cxn>
                  <a:cxn ang="0">
                    <a:pos x="15" y="293"/>
                  </a:cxn>
                  <a:cxn ang="0">
                    <a:pos x="14" y="293"/>
                  </a:cxn>
                  <a:cxn ang="0">
                    <a:pos x="11" y="293"/>
                  </a:cxn>
                  <a:cxn ang="0">
                    <a:pos x="8" y="292"/>
                  </a:cxn>
                  <a:cxn ang="0">
                    <a:pos x="5" y="291"/>
                  </a:cxn>
                  <a:cxn ang="0">
                    <a:pos x="3" y="290"/>
                  </a:cxn>
                  <a:cxn ang="0">
                    <a:pos x="0" y="288"/>
                  </a:cxn>
                  <a:cxn ang="0">
                    <a:pos x="108" y="144"/>
                  </a:cxn>
                  <a:cxn ang="0">
                    <a:pos x="217" y="0"/>
                  </a:cxn>
                </a:cxnLst>
                <a:rect l="0" t="0" r="r" b="b"/>
                <a:pathLst>
                  <a:path w="226" h="293">
                    <a:moveTo>
                      <a:pt x="217" y="0"/>
                    </a:moveTo>
                    <a:lnTo>
                      <a:pt x="226" y="22"/>
                    </a:lnTo>
                    <a:lnTo>
                      <a:pt x="226" y="23"/>
                    </a:lnTo>
                    <a:lnTo>
                      <a:pt x="224" y="25"/>
                    </a:lnTo>
                    <a:lnTo>
                      <a:pt x="221" y="29"/>
                    </a:lnTo>
                    <a:lnTo>
                      <a:pt x="217" y="33"/>
                    </a:lnTo>
                    <a:lnTo>
                      <a:pt x="213" y="39"/>
                    </a:lnTo>
                    <a:lnTo>
                      <a:pt x="207" y="46"/>
                    </a:lnTo>
                    <a:lnTo>
                      <a:pt x="201" y="54"/>
                    </a:lnTo>
                    <a:lnTo>
                      <a:pt x="194" y="63"/>
                    </a:lnTo>
                    <a:lnTo>
                      <a:pt x="186" y="73"/>
                    </a:lnTo>
                    <a:lnTo>
                      <a:pt x="178" y="83"/>
                    </a:lnTo>
                    <a:lnTo>
                      <a:pt x="169" y="94"/>
                    </a:lnTo>
                    <a:lnTo>
                      <a:pt x="160" y="105"/>
                    </a:lnTo>
                    <a:lnTo>
                      <a:pt x="151" y="117"/>
                    </a:lnTo>
                    <a:lnTo>
                      <a:pt x="142" y="129"/>
                    </a:lnTo>
                    <a:lnTo>
                      <a:pt x="132" y="141"/>
                    </a:lnTo>
                    <a:lnTo>
                      <a:pt x="122" y="154"/>
                    </a:lnTo>
                    <a:lnTo>
                      <a:pt x="112" y="166"/>
                    </a:lnTo>
                    <a:lnTo>
                      <a:pt x="103" y="178"/>
                    </a:lnTo>
                    <a:lnTo>
                      <a:pt x="93" y="190"/>
                    </a:lnTo>
                    <a:lnTo>
                      <a:pt x="84" y="202"/>
                    </a:lnTo>
                    <a:lnTo>
                      <a:pt x="75" y="214"/>
                    </a:lnTo>
                    <a:lnTo>
                      <a:pt x="66" y="225"/>
                    </a:lnTo>
                    <a:lnTo>
                      <a:pt x="58" y="235"/>
                    </a:lnTo>
                    <a:lnTo>
                      <a:pt x="50" y="245"/>
                    </a:lnTo>
                    <a:lnTo>
                      <a:pt x="43" y="254"/>
                    </a:lnTo>
                    <a:lnTo>
                      <a:pt x="37" y="263"/>
                    </a:lnTo>
                    <a:lnTo>
                      <a:pt x="31" y="270"/>
                    </a:lnTo>
                    <a:lnTo>
                      <a:pt x="27" y="277"/>
                    </a:lnTo>
                    <a:lnTo>
                      <a:pt x="23" y="282"/>
                    </a:lnTo>
                    <a:lnTo>
                      <a:pt x="20" y="286"/>
                    </a:lnTo>
                    <a:lnTo>
                      <a:pt x="18" y="288"/>
                    </a:lnTo>
                    <a:lnTo>
                      <a:pt x="18" y="290"/>
                    </a:lnTo>
                    <a:lnTo>
                      <a:pt x="17" y="292"/>
                    </a:lnTo>
                    <a:lnTo>
                      <a:pt x="15" y="293"/>
                    </a:lnTo>
                    <a:lnTo>
                      <a:pt x="14" y="293"/>
                    </a:lnTo>
                    <a:lnTo>
                      <a:pt x="11" y="293"/>
                    </a:lnTo>
                    <a:lnTo>
                      <a:pt x="8" y="292"/>
                    </a:lnTo>
                    <a:lnTo>
                      <a:pt x="5" y="291"/>
                    </a:lnTo>
                    <a:lnTo>
                      <a:pt x="3" y="290"/>
                    </a:lnTo>
                    <a:lnTo>
                      <a:pt x="0" y="288"/>
                    </a:lnTo>
                    <a:lnTo>
                      <a:pt x="108" y="144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0" name="Freeform 58"/>
              <p:cNvSpPr>
                <a:spLocks/>
              </p:cNvSpPr>
              <p:nvPr/>
            </p:nvSpPr>
            <p:spPr bwMode="auto">
              <a:xfrm>
                <a:off x="4259263" y="2914650"/>
                <a:ext cx="339725" cy="452437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00" y="131"/>
                  </a:cxn>
                  <a:cxn ang="0">
                    <a:pos x="1" y="262"/>
                  </a:cxn>
                  <a:cxn ang="0">
                    <a:pos x="1" y="263"/>
                  </a:cxn>
                  <a:cxn ang="0">
                    <a:pos x="0" y="264"/>
                  </a:cxn>
                  <a:cxn ang="0">
                    <a:pos x="0" y="265"/>
                  </a:cxn>
                  <a:cxn ang="0">
                    <a:pos x="0" y="267"/>
                  </a:cxn>
                  <a:cxn ang="0">
                    <a:pos x="0" y="269"/>
                  </a:cxn>
                  <a:cxn ang="0">
                    <a:pos x="0" y="272"/>
                  </a:cxn>
                  <a:cxn ang="0">
                    <a:pos x="0" y="274"/>
                  </a:cxn>
                  <a:cxn ang="0">
                    <a:pos x="0" y="276"/>
                  </a:cxn>
                  <a:cxn ang="0">
                    <a:pos x="1" y="278"/>
                  </a:cxn>
                  <a:cxn ang="0">
                    <a:pos x="1" y="280"/>
                  </a:cxn>
                  <a:cxn ang="0">
                    <a:pos x="2" y="282"/>
                  </a:cxn>
                  <a:cxn ang="0">
                    <a:pos x="3" y="283"/>
                  </a:cxn>
                  <a:cxn ang="0">
                    <a:pos x="3" y="285"/>
                  </a:cxn>
                  <a:cxn ang="0">
                    <a:pos x="4" y="285"/>
                  </a:cxn>
                  <a:cxn ang="0">
                    <a:pos x="5" y="285"/>
                  </a:cxn>
                  <a:cxn ang="0">
                    <a:pos x="6" y="285"/>
                  </a:cxn>
                  <a:cxn ang="0">
                    <a:pos x="110" y="145"/>
                  </a:cxn>
                  <a:cxn ang="0">
                    <a:pos x="214" y="6"/>
                  </a:cxn>
                  <a:cxn ang="0">
                    <a:pos x="199" y="0"/>
                  </a:cxn>
                </a:cxnLst>
                <a:rect l="0" t="0" r="r" b="b"/>
                <a:pathLst>
                  <a:path w="214" h="285">
                    <a:moveTo>
                      <a:pt x="199" y="0"/>
                    </a:moveTo>
                    <a:lnTo>
                      <a:pt x="100" y="131"/>
                    </a:lnTo>
                    <a:lnTo>
                      <a:pt x="1" y="262"/>
                    </a:lnTo>
                    <a:lnTo>
                      <a:pt x="1" y="263"/>
                    </a:lnTo>
                    <a:lnTo>
                      <a:pt x="0" y="264"/>
                    </a:lnTo>
                    <a:lnTo>
                      <a:pt x="0" y="265"/>
                    </a:lnTo>
                    <a:lnTo>
                      <a:pt x="0" y="267"/>
                    </a:lnTo>
                    <a:lnTo>
                      <a:pt x="0" y="269"/>
                    </a:lnTo>
                    <a:lnTo>
                      <a:pt x="0" y="272"/>
                    </a:lnTo>
                    <a:lnTo>
                      <a:pt x="0" y="274"/>
                    </a:lnTo>
                    <a:lnTo>
                      <a:pt x="0" y="276"/>
                    </a:lnTo>
                    <a:lnTo>
                      <a:pt x="1" y="278"/>
                    </a:lnTo>
                    <a:lnTo>
                      <a:pt x="1" y="280"/>
                    </a:lnTo>
                    <a:lnTo>
                      <a:pt x="2" y="282"/>
                    </a:lnTo>
                    <a:lnTo>
                      <a:pt x="3" y="283"/>
                    </a:lnTo>
                    <a:lnTo>
                      <a:pt x="3" y="285"/>
                    </a:lnTo>
                    <a:lnTo>
                      <a:pt x="4" y="285"/>
                    </a:lnTo>
                    <a:lnTo>
                      <a:pt x="5" y="285"/>
                    </a:lnTo>
                    <a:lnTo>
                      <a:pt x="6" y="285"/>
                    </a:lnTo>
                    <a:lnTo>
                      <a:pt x="110" y="145"/>
                    </a:lnTo>
                    <a:lnTo>
                      <a:pt x="214" y="6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1" name="Freeform 59"/>
              <p:cNvSpPr>
                <a:spLocks/>
              </p:cNvSpPr>
              <p:nvPr/>
            </p:nvSpPr>
            <p:spPr bwMode="auto">
              <a:xfrm>
                <a:off x="3838575" y="2725738"/>
                <a:ext cx="892175" cy="87947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9" y="168"/>
                  </a:cxn>
                  <a:cxn ang="0">
                    <a:pos x="258" y="297"/>
                  </a:cxn>
                  <a:cxn ang="0">
                    <a:pos x="387" y="425"/>
                  </a:cxn>
                  <a:cxn ang="0">
                    <a:pos x="516" y="554"/>
                  </a:cxn>
                  <a:cxn ang="0">
                    <a:pos x="562" y="505"/>
                  </a:cxn>
                  <a:cxn ang="0">
                    <a:pos x="435" y="379"/>
                  </a:cxn>
                  <a:cxn ang="0">
                    <a:pos x="309" y="252"/>
                  </a:cxn>
                  <a:cxn ang="0">
                    <a:pos x="182" y="126"/>
                  </a:cxn>
                  <a:cxn ang="0">
                    <a:pos x="56" y="0"/>
                  </a:cxn>
                  <a:cxn ang="0">
                    <a:pos x="0" y="39"/>
                  </a:cxn>
                </a:cxnLst>
                <a:rect l="0" t="0" r="r" b="b"/>
                <a:pathLst>
                  <a:path w="562" h="554">
                    <a:moveTo>
                      <a:pt x="0" y="39"/>
                    </a:moveTo>
                    <a:lnTo>
                      <a:pt x="129" y="168"/>
                    </a:lnTo>
                    <a:lnTo>
                      <a:pt x="258" y="297"/>
                    </a:lnTo>
                    <a:lnTo>
                      <a:pt x="387" y="425"/>
                    </a:lnTo>
                    <a:lnTo>
                      <a:pt x="516" y="554"/>
                    </a:lnTo>
                    <a:lnTo>
                      <a:pt x="562" y="505"/>
                    </a:lnTo>
                    <a:lnTo>
                      <a:pt x="435" y="379"/>
                    </a:lnTo>
                    <a:lnTo>
                      <a:pt x="309" y="252"/>
                    </a:lnTo>
                    <a:lnTo>
                      <a:pt x="182" y="126"/>
                    </a:lnTo>
                    <a:lnTo>
                      <a:pt x="56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Piktogramme für den Chemieunterricht</vt:lpstr>
    </vt:vector>
  </TitlesOfParts>
  <Company>Uni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Piktogramme für den Chemieunterricht</dc:title>
  <dc:creator>Walter Wagner</dc:creator>
  <cp:lastModifiedBy>Walter Wagner</cp:lastModifiedBy>
  <cp:revision>34</cp:revision>
  <dcterms:created xsi:type="dcterms:W3CDTF">2012-05-10T06:36:59Z</dcterms:created>
  <dcterms:modified xsi:type="dcterms:W3CDTF">2012-07-11T10:54:05Z</dcterms:modified>
</cp:coreProperties>
</file>