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6858000" cy="9906000" type="A4"/>
  <p:notesSz cx="6854825" cy="9664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808" y="-36"/>
      </p:cViewPr>
      <p:guideLst>
        <p:guide orient="horz" pos="3120"/>
        <p:guide orient="horz" pos="1396"/>
        <p:guide orient="horz" pos="1532"/>
        <p:guide orient="horz" pos="3755"/>
        <p:guide orient="horz" pos="389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72E71-D462-425D-83D2-82465E6D5F7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893F3-6035-4070-B930-60A827359E1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5288"/>
            <a:ext cx="1543050" cy="84534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5288"/>
            <a:ext cx="4476750" cy="84534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A7C4-0BE7-42D6-80C3-62D8CF2564F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D39CA-B91F-4F7C-B8BA-9C415A0EDCF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798AB-A984-4C66-B675-1F6381E0E85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4C6CF-4E05-4DA9-9F3C-CF5F53F646F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8F24-57AB-4E1D-A4A4-04ABA5BD69A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C1F3-A860-477A-BB61-B62A932A17B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3AE4B-8502-4014-816A-27CBA7A7387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B27F-62D3-4D3F-9C91-456F0BF9603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97C2F-F829-463D-BFD2-696C256D90A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5288"/>
            <a:ext cx="61722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3" rIns="95785" bIns="478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09813"/>
            <a:ext cx="6172200" cy="65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>
            <a:lvl1pPr defTabSz="958850"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>
            <a:lvl1pPr algn="ctr" defTabSz="958850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>
            <a:lvl1pPr algn="r" defTabSz="958850">
              <a:defRPr sz="1400"/>
            </a:lvl1pPr>
          </a:lstStyle>
          <a:p>
            <a:fld id="{EEB83D31-1565-45CF-9CC1-F11D1837D05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885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96975" indent="-238125" algn="l" defTabSz="95885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4813" indent="-238125" algn="l" defTabSz="958850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5825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47" name="Group 335"/>
          <p:cNvGrpSpPr>
            <a:grpSpLocks/>
          </p:cNvGrpSpPr>
          <p:nvPr/>
        </p:nvGrpSpPr>
        <p:grpSpPr bwMode="auto">
          <a:xfrm>
            <a:off x="2349500" y="5097463"/>
            <a:ext cx="647700" cy="647700"/>
            <a:chOff x="1480" y="3211"/>
            <a:chExt cx="408" cy="408"/>
          </a:xfrm>
        </p:grpSpPr>
        <p:sp>
          <p:nvSpPr>
            <p:cNvPr id="13497" name="Rectangle 185"/>
            <p:cNvSpPr>
              <a:spLocks noChangeAspect="1" noChangeArrowheads="1"/>
            </p:cNvSpPr>
            <p:nvPr/>
          </p:nvSpPr>
          <p:spPr bwMode="auto">
            <a:xfrm rot="2698089">
              <a:off x="1480" y="3211"/>
              <a:ext cx="408" cy="40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471" name="Group 159"/>
            <p:cNvGrpSpPr>
              <a:grpSpLocks noChangeAspect="1"/>
            </p:cNvGrpSpPr>
            <p:nvPr/>
          </p:nvGrpSpPr>
          <p:grpSpPr bwMode="auto">
            <a:xfrm>
              <a:off x="1555" y="3259"/>
              <a:ext cx="259" cy="264"/>
              <a:chOff x="1098" y="1091"/>
              <a:chExt cx="2105" cy="2148"/>
            </a:xfrm>
          </p:grpSpPr>
          <p:sp>
            <p:nvSpPr>
              <p:cNvPr id="13472" name="Freeform 160"/>
              <p:cNvSpPr>
                <a:spLocks noChangeAspect="1"/>
              </p:cNvSpPr>
              <p:nvPr/>
            </p:nvSpPr>
            <p:spPr bwMode="auto">
              <a:xfrm>
                <a:off x="1699" y="2454"/>
                <a:ext cx="934" cy="507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41" y="122"/>
                  </a:cxn>
                  <a:cxn ang="0">
                    <a:pos x="191" y="341"/>
                  </a:cxn>
                  <a:cxn ang="0">
                    <a:pos x="264" y="414"/>
                  </a:cxn>
                  <a:cxn ang="0">
                    <a:pos x="447" y="507"/>
                  </a:cxn>
                  <a:cxn ang="0">
                    <a:pos x="637" y="438"/>
                  </a:cxn>
                  <a:cxn ang="0">
                    <a:pos x="706" y="373"/>
                  </a:cxn>
                  <a:cxn ang="0">
                    <a:pos x="836" y="227"/>
                  </a:cxn>
                  <a:cxn ang="0">
                    <a:pos x="889" y="126"/>
                  </a:cxn>
                  <a:cxn ang="0">
                    <a:pos x="934" y="0"/>
                  </a:cxn>
                </a:cxnLst>
                <a:rect l="0" t="0" r="r" b="b"/>
                <a:pathLst>
                  <a:path w="934" h="507">
                    <a:moveTo>
                      <a:pt x="17" y="4"/>
                    </a:moveTo>
                    <a:cubicBezTo>
                      <a:pt x="0" y="46"/>
                      <a:pt x="41" y="77"/>
                      <a:pt x="41" y="122"/>
                    </a:cubicBezTo>
                    <a:cubicBezTo>
                      <a:pt x="73" y="177"/>
                      <a:pt x="154" y="292"/>
                      <a:pt x="191" y="341"/>
                    </a:cubicBezTo>
                    <a:cubicBezTo>
                      <a:pt x="206" y="358"/>
                      <a:pt x="244" y="401"/>
                      <a:pt x="264" y="414"/>
                    </a:cubicBezTo>
                    <a:cubicBezTo>
                      <a:pt x="307" y="442"/>
                      <a:pt x="385" y="503"/>
                      <a:pt x="447" y="507"/>
                    </a:cubicBezTo>
                    <a:cubicBezTo>
                      <a:pt x="494" y="502"/>
                      <a:pt x="594" y="460"/>
                      <a:pt x="637" y="438"/>
                    </a:cubicBezTo>
                    <a:cubicBezTo>
                      <a:pt x="656" y="414"/>
                      <a:pt x="687" y="397"/>
                      <a:pt x="706" y="373"/>
                    </a:cubicBezTo>
                    <a:cubicBezTo>
                      <a:pt x="739" y="338"/>
                      <a:pt x="805" y="268"/>
                      <a:pt x="836" y="227"/>
                    </a:cubicBezTo>
                    <a:cubicBezTo>
                      <a:pt x="845" y="205"/>
                      <a:pt x="881" y="152"/>
                      <a:pt x="889" y="126"/>
                    </a:cubicBezTo>
                    <a:cubicBezTo>
                      <a:pt x="892" y="105"/>
                      <a:pt x="919" y="15"/>
                      <a:pt x="934" y="0"/>
                    </a:cubicBez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13473" name="Group 161"/>
              <p:cNvGrpSpPr>
                <a:grpSpLocks noChangeAspect="1"/>
              </p:cNvGrpSpPr>
              <p:nvPr/>
            </p:nvGrpSpPr>
            <p:grpSpPr bwMode="auto">
              <a:xfrm>
                <a:off x="1098" y="1091"/>
                <a:ext cx="2105" cy="2148"/>
                <a:chOff x="1098" y="1091"/>
                <a:chExt cx="2105" cy="2148"/>
              </a:xfrm>
            </p:grpSpPr>
            <p:sp>
              <p:nvSpPr>
                <p:cNvPr id="13474" name="Freeform 162"/>
                <p:cNvSpPr>
                  <a:spLocks noChangeAspect="1"/>
                </p:cNvSpPr>
                <p:nvPr/>
              </p:nvSpPr>
              <p:spPr bwMode="auto">
                <a:xfrm>
                  <a:off x="1752" y="2576"/>
                  <a:ext cx="812" cy="2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1" y="121"/>
                    </a:cxn>
                    <a:cxn ang="0">
                      <a:pos x="268" y="203"/>
                    </a:cxn>
                    <a:cxn ang="0">
                      <a:pos x="482" y="231"/>
                    </a:cxn>
                    <a:cxn ang="0">
                      <a:pos x="762" y="89"/>
                    </a:cxn>
                    <a:cxn ang="0">
                      <a:pos x="808" y="40"/>
                    </a:cxn>
                  </a:cxnLst>
                  <a:rect l="0" t="0" r="r" b="b"/>
                  <a:pathLst>
                    <a:path w="812" h="239">
                      <a:moveTo>
                        <a:pt x="0" y="0"/>
                      </a:moveTo>
                      <a:cubicBezTo>
                        <a:pt x="20" y="20"/>
                        <a:pt x="76" y="87"/>
                        <a:pt x="121" y="121"/>
                      </a:cubicBezTo>
                      <a:cubicBezTo>
                        <a:pt x="161" y="143"/>
                        <a:pt x="208" y="185"/>
                        <a:pt x="268" y="203"/>
                      </a:cubicBezTo>
                      <a:cubicBezTo>
                        <a:pt x="328" y="221"/>
                        <a:pt x="410" y="239"/>
                        <a:pt x="482" y="231"/>
                      </a:cubicBezTo>
                      <a:cubicBezTo>
                        <a:pt x="564" y="212"/>
                        <a:pt x="709" y="118"/>
                        <a:pt x="762" y="89"/>
                      </a:cubicBezTo>
                      <a:cubicBezTo>
                        <a:pt x="773" y="72"/>
                        <a:pt x="812" y="16"/>
                        <a:pt x="808" y="4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75" name="Line 163"/>
                <p:cNvSpPr>
                  <a:spLocks noChangeAspect="1" noChangeShapeType="1"/>
                </p:cNvSpPr>
                <p:nvPr/>
              </p:nvSpPr>
              <p:spPr bwMode="auto">
                <a:xfrm>
                  <a:off x="2415" y="2637"/>
                  <a:ext cx="1" cy="18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76" name="Freeform 164"/>
                <p:cNvSpPr>
                  <a:spLocks noChangeAspect="1"/>
                </p:cNvSpPr>
                <p:nvPr/>
              </p:nvSpPr>
              <p:spPr bwMode="auto">
                <a:xfrm>
                  <a:off x="1434" y="1091"/>
                  <a:ext cx="1430" cy="2092"/>
                </a:xfrm>
                <a:custGeom>
                  <a:avLst/>
                  <a:gdLst/>
                  <a:ahLst/>
                  <a:cxnLst>
                    <a:cxn ang="0">
                      <a:pos x="716" y="4"/>
                    </a:cxn>
                    <a:cxn ang="0">
                      <a:pos x="878" y="16"/>
                    </a:cxn>
                    <a:cxn ang="0">
                      <a:pos x="978" y="33"/>
                    </a:cxn>
                    <a:cxn ang="0">
                      <a:pos x="1170" y="98"/>
                    </a:cxn>
                    <a:cxn ang="0">
                      <a:pos x="1292" y="187"/>
                    </a:cxn>
                    <a:cxn ang="0">
                      <a:pos x="1379" y="304"/>
                    </a:cxn>
                    <a:cxn ang="0">
                      <a:pos x="1428" y="487"/>
                    </a:cxn>
                    <a:cxn ang="0">
                      <a:pos x="1394" y="763"/>
                    </a:cxn>
                    <a:cxn ang="0">
                      <a:pos x="1326" y="868"/>
                    </a:cxn>
                    <a:cxn ang="0">
                      <a:pos x="1301" y="986"/>
                    </a:cxn>
                    <a:cxn ang="0">
                      <a:pos x="1314" y="1099"/>
                    </a:cxn>
                    <a:cxn ang="0">
                      <a:pos x="1359" y="1201"/>
                    </a:cxn>
                    <a:cxn ang="0">
                      <a:pos x="1374" y="1318"/>
                    </a:cxn>
                    <a:cxn ang="0">
                      <a:pos x="1345" y="1396"/>
                    </a:cxn>
                    <a:cxn ang="0">
                      <a:pos x="1231" y="1529"/>
                    </a:cxn>
                    <a:cxn ang="0">
                      <a:pos x="1219" y="1679"/>
                    </a:cxn>
                    <a:cxn ang="0">
                      <a:pos x="1180" y="1785"/>
                    </a:cxn>
                    <a:cxn ang="0">
                      <a:pos x="1063" y="1931"/>
                    </a:cxn>
                    <a:cxn ang="0">
                      <a:pos x="998" y="2020"/>
                    </a:cxn>
                    <a:cxn ang="0">
                      <a:pos x="894" y="2081"/>
                    </a:cxn>
                    <a:cxn ang="0">
                      <a:pos x="769" y="2089"/>
                    </a:cxn>
                    <a:cxn ang="0">
                      <a:pos x="578" y="2077"/>
                    </a:cxn>
                    <a:cxn ang="0">
                      <a:pos x="437" y="1947"/>
                    </a:cxn>
                    <a:cxn ang="0">
                      <a:pos x="319" y="1789"/>
                    </a:cxn>
                    <a:cxn ang="0">
                      <a:pos x="272" y="1667"/>
                    </a:cxn>
                    <a:cxn ang="0">
                      <a:pos x="245" y="1558"/>
                    </a:cxn>
                    <a:cxn ang="0">
                      <a:pos x="157" y="1391"/>
                    </a:cxn>
                    <a:cxn ang="0">
                      <a:pos x="108" y="1318"/>
                    </a:cxn>
                    <a:cxn ang="0">
                      <a:pos x="110" y="1164"/>
                    </a:cxn>
                    <a:cxn ang="0">
                      <a:pos x="154" y="1026"/>
                    </a:cxn>
                    <a:cxn ang="0">
                      <a:pos x="183" y="949"/>
                    </a:cxn>
                    <a:cxn ang="0">
                      <a:pos x="85" y="824"/>
                    </a:cxn>
                    <a:cxn ang="0">
                      <a:pos x="15" y="678"/>
                    </a:cxn>
                    <a:cxn ang="0">
                      <a:pos x="27" y="434"/>
                    </a:cxn>
                    <a:cxn ang="0">
                      <a:pos x="116" y="244"/>
                    </a:cxn>
                    <a:cxn ang="0">
                      <a:pos x="209" y="138"/>
                    </a:cxn>
                    <a:cxn ang="0">
                      <a:pos x="343" y="65"/>
                    </a:cxn>
                    <a:cxn ang="0">
                      <a:pos x="517" y="16"/>
                    </a:cxn>
                    <a:cxn ang="0">
                      <a:pos x="740" y="0"/>
                    </a:cxn>
                  </a:cxnLst>
                  <a:rect l="0" t="0" r="r" b="b"/>
                  <a:pathLst>
                    <a:path w="1430" h="2092">
                      <a:moveTo>
                        <a:pt x="716" y="4"/>
                      </a:moveTo>
                      <a:cubicBezTo>
                        <a:pt x="743" y="7"/>
                        <a:pt x="834" y="11"/>
                        <a:pt x="878" y="16"/>
                      </a:cubicBezTo>
                      <a:cubicBezTo>
                        <a:pt x="922" y="21"/>
                        <a:pt x="929" y="19"/>
                        <a:pt x="978" y="33"/>
                      </a:cubicBezTo>
                      <a:cubicBezTo>
                        <a:pt x="1053" y="44"/>
                        <a:pt x="1103" y="53"/>
                        <a:pt x="1170" y="98"/>
                      </a:cubicBezTo>
                      <a:cubicBezTo>
                        <a:pt x="1222" y="124"/>
                        <a:pt x="1257" y="153"/>
                        <a:pt x="1292" y="187"/>
                      </a:cubicBezTo>
                      <a:cubicBezTo>
                        <a:pt x="1327" y="221"/>
                        <a:pt x="1336" y="239"/>
                        <a:pt x="1379" y="304"/>
                      </a:cubicBezTo>
                      <a:cubicBezTo>
                        <a:pt x="1422" y="369"/>
                        <a:pt x="1426" y="411"/>
                        <a:pt x="1428" y="487"/>
                      </a:cubicBezTo>
                      <a:cubicBezTo>
                        <a:pt x="1430" y="563"/>
                        <a:pt x="1411" y="700"/>
                        <a:pt x="1394" y="763"/>
                      </a:cubicBezTo>
                      <a:cubicBezTo>
                        <a:pt x="1380" y="813"/>
                        <a:pt x="1344" y="834"/>
                        <a:pt x="1326" y="868"/>
                      </a:cubicBezTo>
                      <a:cubicBezTo>
                        <a:pt x="1312" y="894"/>
                        <a:pt x="1314" y="966"/>
                        <a:pt x="1301" y="986"/>
                      </a:cubicBezTo>
                      <a:cubicBezTo>
                        <a:pt x="1299" y="1024"/>
                        <a:pt x="1304" y="1063"/>
                        <a:pt x="1314" y="1099"/>
                      </a:cubicBezTo>
                      <a:cubicBezTo>
                        <a:pt x="1320" y="1119"/>
                        <a:pt x="1344" y="1186"/>
                        <a:pt x="1359" y="1201"/>
                      </a:cubicBezTo>
                      <a:cubicBezTo>
                        <a:pt x="1368" y="1245"/>
                        <a:pt x="1367" y="1286"/>
                        <a:pt x="1374" y="1318"/>
                      </a:cubicBezTo>
                      <a:cubicBezTo>
                        <a:pt x="1372" y="1350"/>
                        <a:pt x="1369" y="1361"/>
                        <a:pt x="1345" y="1396"/>
                      </a:cubicBezTo>
                      <a:cubicBezTo>
                        <a:pt x="1330" y="1433"/>
                        <a:pt x="1256" y="1482"/>
                        <a:pt x="1231" y="1529"/>
                      </a:cubicBezTo>
                      <a:cubicBezTo>
                        <a:pt x="1219" y="1572"/>
                        <a:pt x="1229" y="1636"/>
                        <a:pt x="1219" y="1679"/>
                      </a:cubicBezTo>
                      <a:cubicBezTo>
                        <a:pt x="1208" y="1719"/>
                        <a:pt x="1192" y="1757"/>
                        <a:pt x="1180" y="1785"/>
                      </a:cubicBezTo>
                      <a:cubicBezTo>
                        <a:pt x="1148" y="1827"/>
                        <a:pt x="1093" y="1892"/>
                        <a:pt x="1063" y="1931"/>
                      </a:cubicBezTo>
                      <a:cubicBezTo>
                        <a:pt x="1039" y="1961"/>
                        <a:pt x="1031" y="1992"/>
                        <a:pt x="998" y="2020"/>
                      </a:cubicBezTo>
                      <a:cubicBezTo>
                        <a:pt x="969" y="2042"/>
                        <a:pt x="932" y="2070"/>
                        <a:pt x="894" y="2081"/>
                      </a:cubicBezTo>
                      <a:cubicBezTo>
                        <a:pt x="856" y="2092"/>
                        <a:pt x="822" y="2090"/>
                        <a:pt x="769" y="2089"/>
                      </a:cubicBezTo>
                      <a:cubicBezTo>
                        <a:pt x="726" y="2088"/>
                        <a:pt x="623" y="2092"/>
                        <a:pt x="578" y="2077"/>
                      </a:cubicBezTo>
                      <a:cubicBezTo>
                        <a:pt x="523" y="2053"/>
                        <a:pt x="480" y="1995"/>
                        <a:pt x="437" y="1947"/>
                      </a:cubicBezTo>
                      <a:cubicBezTo>
                        <a:pt x="406" y="1910"/>
                        <a:pt x="341" y="1835"/>
                        <a:pt x="319" y="1789"/>
                      </a:cubicBezTo>
                      <a:cubicBezTo>
                        <a:pt x="308" y="1749"/>
                        <a:pt x="288" y="1705"/>
                        <a:pt x="272" y="1667"/>
                      </a:cubicBezTo>
                      <a:cubicBezTo>
                        <a:pt x="266" y="1624"/>
                        <a:pt x="257" y="1589"/>
                        <a:pt x="245" y="1558"/>
                      </a:cubicBezTo>
                      <a:cubicBezTo>
                        <a:pt x="224" y="1517"/>
                        <a:pt x="185" y="1427"/>
                        <a:pt x="157" y="1391"/>
                      </a:cubicBezTo>
                      <a:cubicBezTo>
                        <a:pt x="141" y="1369"/>
                        <a:pt x="114" y="1361"/>
                        <a:pt x="108" y="1318"/>
                      </a:cubicBezTo>
                      <a:cubicBezTo>
                        <a:pt x="110" y="1285"/>
                        <a:pt x="80" y="1191"/>
                        <a:pt x="110" y="1164"/>
                      </a:cubicBezTo>
                      <a:cubicBezTo>
                        <a:pt x="116" y="1119"/>
                        <a:pt x="136" y="1068"/>
                        <a:pt x="154" y="1026"/>
                      </a:cubicBezTo>
                      <a:cubicBezTo>
                        <a:pt x="165" y="1001"/>
                        <a:pt x="183" y="978"/>
                        <a:pt x="183" y="949"/>
                      </a:cubicBezTo>
                      <a:cubicBezTo>
                        <a:pt x="163" y="900"/>
                        <a:pt x="123" y="861"/>
                        <a:pt x="85" y="824"/>
                      </a:cubicBezTo>
                      <a:cubicBezTo>
                        <a:pt x="59" y="799"/>
                        <a:pt x="32" y="712"/>
                        <a:pt x="15" y="678"/>
                      </a:cubicBezTo>
                      <a:cubicBezTo>
                        <a:pt x="0" y="614"/>
                        <a:pt x="25" y="479"/>
                        <a:pt x="27" y="434"/>
                      </a:cubicBezTo>
                      <a:cubicBezTo>
                        <a:pt x="44" y="362"/>
                        <a:pt x="63" y="305"/>
                        <a:pt x="116" y="244"/>
                      </a:cubicBezTo>
                      <a:cubicBezTo>
                        <a:pt x="146" y="195"/>
                        <a:pt x="171" y="168"/>
                        <a:pt x="209" y="138"/>
                      </a:cubicBezTo>
                      <a:cubicBezTo>
                        <a:pt x="247" y="108"/>
                        <a:pt x="292" y="85"/>
                        <a:pt x="343" y="65"/>
                      </a:cubicBezTo>
                      <a:cubicBezTo>
                        <a:pt x="394" y="48"/>
                        <a:pt x="451" y="27"/>
                        <a:pt x="517" y="16"/>
                      </a:cubicBezTo>
                      <a:cubicBezTo>
                        <a:pt x="583" y="5"/>
                        <a:pt x="694" y="3"/>
                        <a:pt x="740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77" name="Freeform 165"/>
                <p:cNvSpPr>
                  <a:spLocks noChangeAspect="1"/>
                </p:cNvSpPr>
                <p:nvPr/>
              </p:nvSpPr>
              <p:spPr bwMode="auto">
                <a:xfrm>
                  <a:off x="2649" y="1687"/>
                  <a:ext cx="81" cy="390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4" y="211"/>
                    </a:cxn>
                    <a:cxn ang="0">
                      <a:pos x="4" y="246"/>
                    </a:cxn>
                    <a:cxn ang="0">
                      <a:pos x="16" y="329"/>
                    </a:cxn>
                    <a:cxn ang="0">
                      <a:pos x="81" y="390"/>
                    </a:cxn>
                  </a:cxnLst>
                  <a:rect l="0" t="0" r="r" b="b"/>
                  <a:pathLst>
                    <a:path w="81" h="390">
                      <a:moveTo>
                        <a:pt x="28" y="0"/>
                      </a:moveTo>
                      <a:cubicBezTo>
                        <a:pt x="26" y="35"/>
                        <a:pt x="8" y="170"/>
                        <a:pt x="4" y="211"/>
                      </a:cubicBezTo>
                      <a:cubicBezTo>
                        <a:pt x="0" y="252"/>
                        <a:pt x="2" y="226"/>
                        <a:pt x="4" y="246"/>
                      </a:cubicBezTo>
                      <a:cubicBezTo>
                        <a:pt x="4" y="292"/>
                        <a:pt x="16" y="284"/>
                        <a:pt x="16" y="329"/>
                      </a:cubicBezTo>
                      <a:cubicBezTo>
                        <a:pt x="36" y="347"/>
                        <a:pt x="53" y="390"/>
                        <a:pt x="81" y="39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78" name="Freeform 166"/>
                <p:cNvSpPr>
                  <a:spLocks noChangeAspect="1"/>
                </p:cNvSpPr>
                <p:nvPr/>
              </p:nvSpPr>
              <p:spPr bwMode="auto">
                <a:xfrm>
                  <a:off x="1606" y="1696"/>
                  <a:ext cx="45" cy="3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5" y="206"/>
                    </a:cxn>
                    <a:cxn ang="0">
                      <a:pos x="37" y="292"/>
                    </a:cxn>
                    <a:cxn ang="0">
                      <a:pos x="12" y="365"/>
                    </a:cxn>
                  </a:cxnLst>
                  <a:rect l="0" t="0" r="r" b="b"/>
                  <a:pathLst>
                    <a:path w="45" h="365">
                      <a:moveTo>
                        <a:pt x="0" y="0"/>
                      </a:moveTo>
                      <a:cubicBezTo>
                        <a:pt x="0" y="72"/>
                        <a:pt x="45" y="134"/>
                        <a:pt x="45" y="206"/>
                      </a:cubicBezTo>
                      <a:cubicBezTo>
                        <a:pt x="45" y="253"/>
                        <a:pt x="42" y="266"/>
                        <a:pt x="37" y="292"/>
                      </a:cubicBezTo>
                      <a:cubicBezTo>
                        <a:pt x="32" y="318"/>
                        <a:pt x="16" y="353"/>
                        <a:pt x="12" y="365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79" name="Freeform 167"/>
                <p:cNvSpPr>
                  <a:spLocks noChangeAspect="1"/>
                </p:cNvSpPr>
                <p:nvPr/>
              </p:nvSpPr>
              <p:spPr bwMode="auto">
                <a:xfrm>
                  <a:off x="1700" y="1963"/>
                  <a:ext cx="343" cy="409"/>
                </a:xfrm>
                <a:custGeom>
                  <a:avLst/>
                  <a:gdLst/>
                  <a:ahLst/>
                  <a:cxnLst>
                    <a:cxn ang="0">
                      <a:pos x="206" y="8"/>
                    </a:cxn>
                    <a:cxn ang="0">
                      <a:pos x="56" y="29"/>
                    </a:cxn>
                    <a:cxn ang="0">
                      <a:pos x="16" y="85"/>
                    </a:cxn>
                    <a:cxn ang="0">
                      <a:pos x="0" y="114"/>
                    </a:cxn>
                    <a:cxn ang="0">
                      <a:pos x="4" y="244"/>
                    </a:cxn>
                    <a:cxn ang="0">
                      <a:pos x="24" y="300"/>
                    </a:cxn>
                    <a:cxn ang="0">
                      <a:pos x="52" y="357"/>
                    </a:cxn>
                    <a:cxn ang="0">
                      <a:pos x="65" y="369"/>
                    </a:cxn>
                    <a:cxn ang="0">
                      <a:pos x="113" y="406"/>
                    </a:cxn>
                    <a:cxn ang="0">
                      <a:pos x="206" y="390"/>
                    </a:cxn>
                    <a:cxn ang="0">
                      <a:pos x="251" y="361"/>
                    </a:cxn>
                    <a:cxn ang="0">
                      <a:pos x="284" y="313"/>
                    </a:cxn>
                    <a:cxn ang="0">
                      <a:pos x="324" y="252"/>
                    </a:cxn>
                    <a:cxn ang="0">
                      <a:pos x="336" y="163"/>
                    </a:cxn>
                    <a:cxn ang="0">
                      <a:pos x="312" y="94"/>
                    </a:cxn>
                    <a:cxn ang="0">
                      <a:pos x="271" y="49"/>
                    </a:cxn>
                    <a:cxn ang="0">
                      <a:pos x="219" y="21"/>
                    </a:cxn>
                    <a:cxn ang="0">
                      <a:pos x="170" y="0"/>
                    </a:cxn>
                  </a:cxnLst>
                  <a:rect l="0" t="0" r="r" b="b"/>
                  <a:pathLst>
                    <a:path w="343" h="409">
                      <a:moveTo>
                        <a:pt x="206" y="8"/>
                      </a:moveTo>
                      <a:cubicBezTo>
                        <a:pt x="181" y="11"/>
                        <a:pt x="88" y="16"/>
                        <a:pt x="56" y="29"/>
                      </a:cubicBezTo>
                      <a:cubicBezTo>
                        <a:pt x="49" y="41"/>
                        <a:pt x="25" y="71"/>
                        <a:pt x="16" y="85"/>
                      </a:cubicBezTo>
                      <a:cubicBezTo>
                        <a:pt x="12" y="97"/>
                        <a:pt x="9" y="105"/>
                        <a:pt x="0" y="114"/>
                      </a:cubicBezTo>
                      <a:cubicBezTo>
                        <a:pt x="4" y="227"/>
                        <a:pt x="4" y="184"/>
                        <a:pt x="4" y="244"/>
                      </a:cubicBezTo>
                      <a:cubicBezTo>
                        <a:pt x="19" y="259"/>
                        <a:pt x="12" y="282"/>
                        <a:pt x="24" y="300"/>
                      </a:cubicBezTo>
                      <a:cubicBezTo>
                        <a:pt x="30" y="320"/>
                        <a:pt x="52" y="336"/>
                        <a:pt x="52" y="357"/>
                      </a:cubicBezTo>
                      <a:cubicBezTo>
                        <a:pt x="58" y="368"/>
                        <a:pt x="55" y="361"/>
                        <a:pt x="65" y="369"/>
                      </a:cubicBezTo>
                      <a:cubicBezTo>
                        <a:pt x="75" y="377"/>
                        <a:pt x="90" y="403"/>
                        <a:pt x="113" y="406"/>
                      </a:cubicBezTo>
                      <a:cubicBezTo>
                        <a:pt x="136" y="409"/>
                        <a:pt x="183" y="397"/>
                        <a:pt x="206" y="390"/>
                      </a:cubicBezTo>
                      <a:cubicBezTo>
                        <a:pt x="216" y="387"/>
                        <a:pt x="238" y="372"/>
                        <a:pt x="251" y="361"/>
                      </a:cubicBezTo>
                      <a:cubicBezTo>
                        <a:pt x="272" y="347"/>
                        <a:pt x="284" y="340"/>
                        <a:pt x="284" y="313"/>
                      </a:cubicBezTo>
                      <a:cubicBezTo>
                        <a:pt x="301" y="296"/>
                        <a:pt x="311" y="276"/>
                        <a:pt x="324" y="252"/>
                      </a:cubicBezTo>
                      <a:cubicBezTo>
                        <a:pt x="331" y="233"/>
                        <a:pt x="343" y="191"/>
                        <a:pt x="336" y="163"/>
                      </a:cubicBezTo>
                      <a:cubicBezTo>
                        <a:pt x="326" y="135"/>
                        <a:pt x="328" y="119"/>
                        <a:pt x="312" y="94"/>
                      </a:cubicBezTo>
                      <a:cubicBezTo>
                        <a:pt x="301" y="76"/>
                        <a:pt x="280" y="67"/>
                        <a:pt x="271" y="49"/>
                      </a:cubicBezTo>
                      <a:cubicBezTo>
                        <a:pt x="251" y="33"/>
                        <a:pt x="236" y="29"/>
                        <a:pt x="219" y="21"/>
                      </a:cubicBezTo>
                      <a:cubicBezTo>
                        <a:pt x="202" y="13"/>
                        <a:pt x="180" y="5"/>
                        <a:pt x="170" y="0"/>
                      </a:cubicBezTo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0" name="Freeform 168"/>
                <p:cNvSpPr>
                  <a:spLocks noChangeAspect="1"/>
                </p:cNvSpPr>
                <p:nvPr/>
              </p:nvSpPr>
              <p:spPr bwMode="auto">
                <a:xfrm>
                  <a:off x="1098" y="2134"/>
                  <a:ext cx="508" cy="381"/>
                </a:xfrm>
                <a:custGeom>
                  <a:avLst/>
                  <a:gdLst/>
                  <a:ahLst/>
                  <a:cxnLst>
                    <a:cxn ang="0">
                      <a:pos x="443" y="231"/>
                    </a:cxn>
                    <a:cxn ang="0">
                      <a:pos x="352" y="206"/>
                    </a:cxn>
                    <a:cxn ang="0">
                      <a:pos x="310" y="158"/>
                    </a:cxn>
                    <a:cxn ang="0">
                      <a:pos x="236" y="77"/>
                    </a:cxn>
                    <a:cxn ang="0">
                      <a:pos x="187" y="28"/>
                    </a:cxn>
                    <a:cxn ang="0">
                      <a:pos x="145" y="0"/>
                    </a:cxn>
                    <a:cxn ang="0">
                      <a:pos x="91" y="52"/>
                    </a:cxn>
                    <a:cxn ang="0">
                      <a:pos x="95" y="146"/>
                    </a:cxn>
                    <a:cxn ang="0">
                      <a:pos x="9" y="170"/>
                    </a:cxn>
                    <a:cxn ang="0">
                      <a:pos x="31" y="291"/>
                    </a:cxn>
                    <a:cxn ang="0">
                      <a:pos x="127" y="263"/>
                    </a:cxn>
                    <a:cxn ang="0">
                      <a:pos x="192" y="292"/>
                    </a:cxn>
                    <a:cxn ang="0">
                      <a:pos x="315" y="323"/>
                    </a:cxn>
                    <a:cxn ang="0">
                      <a:pos x="411" y="369"/>
                    </a:cxn>
                    <a:cxn ang="0">
                      <a:pos x="508" y="381"/>
                    </a:cxn>
                  </a:cxnLst>
                  <a:rect l="0" t="0" r="r" b="b"/>
                  <a:pathLst>
                    <a:path w="508" h="381">
                      <a:moveTo>
                        <a:pt x="443" y="231"/>
                      </a:moveTo>
                      <a:cubicBezTo>
                        <a:pt x="417" y="222"/>
                        <a:pt x="379" y="208"/>
                        <a:pt x="352" y="206"/>
                      </a:cubicBezTo>
                      <a:cubicBezTo>
                        <a:pt x="332" y="194"/>
                        <a:pt x="321" y="176"/>
                        <a:pt x="310" y="158"/>
                      </a:cubicBezTo>
                      <a:cubicBezTo>
                        <a:pt x="291" y="137"/>
                        <a:pt x="253" y="99"/>
                        <a:pt x="236" y="77"/>
                      </a:cubicBezTo>
                      <a:cubicBezTo>
                        <a:pt x="223" y="61"/>
                        <a:pt x="202" y="41"/>
                        <a:pt x="187" y="28"/>
                      </a:cubicBezTo>
                      <a:cubicBezTo>
                        <a:pt x="176" y="11"/>
                        <a:pt x="160" y="14"/>
                        <a:pt x="145" y="0"/>
                      </a:cubicBezTo>
                      <a:cubicBezTo>
                        <a:pt x="139" y="18"/>
                        <a:pt x="97" y="35"/>
                        <a:pt x="91" y="52"/>
                      </a:cubicBezTo>
                      <a:cubicBezTo>
                        <a:pt x="74" y="70"/>
                        <a:pt x="109" y="126"/>
                        <a:pt x="95" y="146"/>
                      </a:cubicBezTo>
                      <a:cubicBezTo>
                        <a:pt x="81" y="166"/>
                        <a:pt x="20" y="146"/>
                        <a:pt x="9" y="170"/>
                      </a:cubicBezTo>
                      <a:cubicBezTo>
                        <a:pt x="0" y="197"/>
                        <a:pt x="18" y="265"/>
                        <a:pt x="31" y="291"/>
                      </a:cubicBezTo>
                      <a:cubicBezTo>
                        <a:pt x="48" y="313"/>
                        <a:pt x="103" y="260"/>
                        <a:pt x="127" y="263"/>
                      </a:cubicBezTo>
                      <a:cubicBezTo>
                        <a:pt x="154" y="263"/>
                        <a:pt x="161" y="282"/>
                        <a:pt x="192" y="292"/>
                      </a:cubicBezTo>
                      <a:cubicBezTo>
                        <a:pt x="239" y="297"/>
                        <a:pt x="268" y="313"/>
                        <a:pt x="315" y="323"/>
                      </a:cubicBezTo>
                      <a:cubicBezTo>
                        <a:pt x="329" y="332"/>
                        <a:pt x="397" y="364"/>
                        <a:pt x="411" y="369"/>
                      </a:cubicBezTo>
                      <a:cubicBezTo>
                        <a:pt x="434" y="381"/>
                        <a:pt x="501" y="377"/>
                        <a:pt x="508" y="381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1" name="Freeform 169"/>
                <p:cNvSpPr>
                  <a:spLocks noChangeAspect="1"/>
                </p:cNvSpPr>
                <p:nvPr/>
              </p:nvSpPr>
              <p:spPr bwMode="auto">
                <a:xfrm>
                  <a:off x="2784" y="2134"/>
                  <a:ext cx="419" cy="364"/>
                </a:xfrm>
                <a:custGeom>
                  <a:avLst/>
                  <a:gdLst/>
                  <a:ahLst/>
                  <a:cxnLst>
                    <a:cxn ang="0">
                      <a:pos x="7" y="231"/>
                    </a:cxn>
                    <a:cxn ang="0">
                      <a:pos x="116" y="109"/>
                    </a:cxn>
                    <a:cxn ang="0">
                      <a:pos x="250" y="0"/>
                    </a:cxn>
                    <a:cxn ang="0">
                      <a:pos x="331" y="40"/>
                    </a:cxn>
                    <a:cxn ang="0">
                      <a:pos x="270" y="129"/>
                    </a:cxn>
                    <a:cxn ang="0">
                      <a:pos x="356" y="170"/>
                    </a:cxn>
                    <a:cxn ang="0">
                      <a:pos x="400" y="280"/>
                    </a:cxn>
                    <a:cxn ang="0">
                      <a:pos x="242" y="243"/>
                    </a:cxn>
                    <a:cxn ang="0">
                      <a:pos x="120" y="304"/>
                    </a:cxn>
                    <a:cxn ang="0">
                      <a:pos x="11" y="357"/>
                    </a:cxn>
                    <a:cxn ang="0">
                      <a:pos x="51" y="344"/>
                    </a:cxn>
                  </a:cxnLst>
                  <a:rect l="0" t="0" r="r" b="b"/>
                  <a:pathLst>
                    <a:path w="419" h="364">
                      <a:moveTo>
                        <a:pt x="7" y="231"/>
                      </a:moveTo>
                      <a:cubicBezTo>
                        <a:pt x="25" y="211"/>
                        <a:pt x="75" y="148"/>
                        <a:pt x="116" y="109"/>
                      </a:cubicBezTo>
                      <a:cubicBezTo>
                        <a:pt x="151" y="77"/>
                        <a:pt x="214" y="11"/>
                        <a:pt x="250" y="0"/>
                      </a:cubicBezTo>
                      <a:cubicBezTo>
                        <a:pt x="267" y="1"/>
                        <a:pt x="315" y="24"/>
                        <a:pt x="331" y="40"/>
                      </a:cubicBezTo>
                      <a:cubicBezTo>
                        <a:pt x="342" y="61"/>
                        <a:pt x="250" y="114"/>
                        <a:pt x="270" y="129"/>
                      </a:cubicBezTo>
                      <a:cubicBezTo>
                        <a:pt x="289" y="144"/>
                        <a:pt x="340" y="145"/>
                        <a:pt x="356" y="170"/>
                      </a:cubicBezTo>
                      <a:cubicBezTo>
                        <a:pt x="378" y="195"/>
                        <a:pt x="419" y="268"/>
                        <a:pt x="400" y="280"/>
                      </a:cubicBezTo>
                      <a:cubicBezTo>
                        <a:pt x="381" y="301"/>
                        <a:pt x="289" y="239"/>
                        <a:pt x="242" y="243"/>
                      </a:cubicBezTo>
                      <a:cubicBezTo>
                        <a:pt x="195" y="247"/>
                        <a:pt x="158" y="285"/>
                        <a:pt x="120" y="304"/>
                      </a:cubicBezTo>
                      <a:cubicBezTo>
                        <a:pt x="90" y="319"/>
                        <a:pt x="22" y="350"/>
                        <a:pt x="11" y="357"/>
                      </a:cubicBezTo>
                      <a:cubicBezTo>
                        <a:pt x="0" y="364"/>
                        <a:pt x="43" y="347"/>
                        <a:pt x="51" y="344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2" name="Freeform 170"/>
                <p:cNvSpPr>
                  <a:spLocks noChangeAspect="1"/>
                </p:cNvSpPr>
                <p:nvPr/>
              </p:nvSpPr>
              <p:spPr bwMode="auto">
                <a:xfrm>
                  <a:off x="1195" y="2857"/>
                  <a:ext cx="630" cy="382"/>
                </a:xfrm>
                <a:custGeom>
                  <a:avLst/>
                  <a:gdLst/>
                  <a:ahLst/>
                  <a:cxnLst>
                    <a:cxn ang="0">
                      <a:pos x="527" y="0"/>
                    </a:cxn>
                    <a:cxn ang="0">
                      <a:pos x="373" y="82"/>
                    </a:cxn>
                    <a:cxn ang="0">
                      <a:pos x="217" y="120"/>
                    </a:cxn>
                    <a:cxn ang="0">
                      <a:pos x="95" y="141"/>
                    </a:cxn>
                    <a:cxn ang="0">
                      <a:pos x="2" y="157"/>
                    </a:cxn>
                    <a:cxn ang="0">
                      <a:pos x="18" y="250"/>
                    </a:cxn>
                    <a:cxn ang="0">
                      <a:pos x="123" y="270"/>
                    </a:cxn>
                    <a:cxn ang="0">
                      <a:pos x="83" y="335"/>
                    </a:cxn>
                    <a:cxn ang="0">
                      <a:pos x="155" y="376"/>
                    </a:cxn>
                    <a:cxn ang="0">
                      <a:pos x="237" y="279"/>
                    </a:cxn>
                    <a:cxn ang="0">
                      <a:pos x="371" y="210"/>
                    </a:cxn>
                    <a:cxn ang="0">
                      <a:pos x="480" y="157"/>
                    </a:cxn>
                    <a:cxn ang="0">
                      <a:pos x="630" y="128"/>
                    </a:cxn>
                  </a:cxnLst>
                  <a:rect l="0" t="0" r="r" b="b"/>
                  <a:pathLst>
                    <a:path w="630" h="382">
                      <a:moveTo>
                        <a:pt x="527" y="0"/>
                      </a:moveTo>
                      <a:cubicBezTo>
                        <a:pt x="501" y="14"/>
                        <a:pt x="412" y="58"/>
                        <a:pt x="373" y="82"/>
                      </a:cubicBezTo>
                      <a:cubicBezTo>
                        <a:pt x="321" y="102"/>
                        <a:pt x="263" y="110"/>
                        <a:pt x="217" y="120"/>
                      </a:cubicBezTo>
                      <a:cubicBezTo>
                        <a:pt x="177" y="139"/>
                        <a:pt x="131" y="135"/>
                        <a:pt x="95" y="141"/>
                      </a:cubicBezTo>
                      <a:lnTo>
                        <a:pt x="2" y="157"/>
                      </a:lnTo>
                      <a:cubicBezTo>
                        <a:pt x="11" y="172"/>
                        <a:pt x="0" y="221"/>
                        <a:pt x="18" y="250"/>
                      </a:cubicBezTo>
                      <a:lnTo>
                        <a:pt x="123" y="270"/>
                      </a:lnTo>
                      <a:lnTo>
                        <a:pt x="83" y="335"/>
                      </a:lnTo>
                      <a:lnTo>
                        <a:pt x="155" y="376"/>
                      </a:lnTo>
                      <a:cubicBezTo>
                        <a:pt x="201" y="382"/>
                        <a:pt x="190" y="279"/>
                        <a:pt x="237" y="279"/>
                      </a:cubicBezTo>
                      <a:cubicBezTo>
                        <a:pt x="273" y="251"/>
                        <a:pt x="331" y="230"/>
                        <a:pt x="371" y="210"/>
                      </a:cubicBezTo>
                      <a:cubicBezTo>
                        <a:pt x="410" y="186"/>
                        <a:pt x="445" y="169"/>
                        <a:pt x="480" y="157"/>
                      </a:cubicBezTo>
                      <a:cubicBezTo>
                        <a:pt x="523" y="143"/>
                        <a:pt x="613" y="131"/>
                        <a:pt x="630" y="128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3" name="Freeform 171"/>
                <p:cNvSpPr>
                  <a:spLocks noChangeAspect="1"/>
                </p:cNvSpPr>
                <p:nvPr/>
              </p:nvSpPr>
              <p:spPr bwMode="auto">
                <a:xfrm>
                  <a:off x="2515" y="2860"/>
                  <a:ext cx="556" cy="357"/>
                </a:xfrm>
                <a:custGeom>
                  <a:avLst/>
                  <a:gdLst/>
                  <a:ahLst/>
                  <a:cxnLst>
                    <a:cxn ang="0">
                      <a:pos x="122" y="0"/>
                    </a:cxn>
                    <a:cxn ang="0">
                      <a:pos x="174" y="57"/>
                    </a:cxn>
                    <a:cxn ang="0">
                      <a:pos x="292" y="105"/>
                    </a:cxn>
                    <a:cxn ang="0">
                      <a:pos x="552" y="134"/>
                    </a:cxn>
                    <a:cxn ang="0">
                      <a:pos x="556" y="219"/>
                    </a:cxn>
                    <a:cxn ang="0">
                      <a:pos x="475" y="231"/>
                    </a:cxn>
                    <a:cxn ang="0">
                      <a:pos x="491" y="340"/>
                    </a:cxn>
                    <a:cxn ang="0">
                      <a:pos x="397" y="357"/>
                    </a:cxn>
                    <a:cxn ang="0">
                      <a:pos x="333" y="271"/>
                    </a:cxn>
                    <a:cxn ang="0">
                      <a:pos x="255" y="227"/>
                    </a:cxn>
                    <a:cxn ang="0">
                      <a:pos x="162" y="203"/>
                    </a:cxn>
                    <a:cxn ang="0">
                      <a:pos x="40" y="158"/>
                    </a:cxn>
                    <a:cxn ang="0">
                      <a:pos x="0" y="142"/>
                    </a:cxn>
                  </a:cxnLst>
                  <a:rect l="0" t="0" r="r" b="b"/>
                  <a:pathLst>
                    <a:path w="556" h="357">
                      <a:moveTo>
                        <a:pt x="122" y="0"/>
                      </a:moveTo>
                      <a:cubicBezTo>
                        <a:pt x="131" y="9"/>
                        <a:pt x="150" y="36"/>
                        <a:pt x="174" y="57"/>
                      </a:cubicBezTo>
                      <a:cubicBezTo>
                        <a:pt x="202" y="74"/>
                        <a:pt x="229" y="92"/>
                        <a:pt x="292" y="105"/>
                      </a:cubicBezTo>
                      <a:cubicBezTo>
                        <a:pt x="377" y="105"/>
                        <a:pt x="467" y="134"/>
                        <a:pt x="552" y="134"/>
                      </a:cubicBezTo>
                      <a:lnTo>
                        <a:pt x="556" y="219"/>
                      </a:lnTo>
                      <a:cubicBezTo>
                        <a:pt x="543" y="235"/>
                        <a:pt x="486" y="211"/>
                        <a:pt x="475" y="231"/>
                      </a:cubicBezTo>
                      <a:cubicBezTo>
                        <a:pt x="464" y="251"/>
                        <a:pt x="504" y="319"/>
                        <a:pt x="491" y="340"/>
                      </a:cubicBezTo>
                      <a:cubicBezTo>
                        <a:pt x="460" y="340"/>
                        <a:pt x="428" y="357"/>
                        <a:pt x="397" y="357"/>
                      </a:cubicBezTo>
                      <a:cubicBezTo>
                        <a:pt x="371" y="346"/>
                        <a:pt x="357" y="293"/>
                        <a:pt x="333" y="271"/>
                      </a:cubicBezTo>
                      <a:cubicBezTo>
                        <a:pt x="312" y="258"/>
                        <a:pt x="281" y="240"/>
                        <a:pt x="255" y="227"/>
                      </a:cubicBezTo>
                      <a:cubicBezTo>
                        <a:pt x="239" y="218"/>
                        <a:pt x="195" y="216"/>
                        <a:pt x="162" y="203"/>
                      </a:cubicBezTo>
                      <a:cubicBezTo>
                        <a:pt x="130" y="179"/>
                        <a:pt x="78" y="170"/>
                        <a:pt x="40" y="158"/>
                      </a:cubicBezTo>
                      <a:cubicBezTo>
                        <a:pt x="31" y="155"/>
                        <a:pt x="8" y="142"/>
                        <a:pt x="0" y="142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4" name="Freeform 172"/>
                <p:cNvSpPr>
                  <a:spLocks noChangeAspect="1"/>
                </p:cNvSpPr>
                <p:nvPr/>
              </p:nvSpPr>
              <p:spPr bwMode="auto">
                <a:xfrm flipH="1">
                  <a:off x="2267" y="1965"/>
                  <a:ext cx="343" cy="409"/>
                </a:xfrm>
                <a:custGeom>
                  <a:avLst/>
                  <a:gdLst/>
                  <a:ahLst/>
                  <a:cxnLst>
                    <a:cxn ang="0">
                      <a:pos x="206" y="8"/>
                    </a:cxn>
                    <a:cxn ang="0">
                      <a:pos x="56" y="29"/>
                    </a:cxn>
                    <a:cxn ang="0">
                      <a:pos x="16" y="85"/>
                    </a:cxn>
                    <a:cxn ang="0">
                      <a:pos x="0" y="114"/>
                    </a:cxn>
                    <a:cxn ang="0">
                      <a:pos x="4" y="244"/>
                    </a:cxn>
                    <a:cxn ang="0">
                      <a:pos x="24" y="300"/>
                    </a:cxn>
                    <a:cxn ang="0">
                      <a:pos x="52" y="357"/>
                    </a:cxn>
                    <a:cxn ang="0">
                      <a:pos x="65" y="369"/>
                    </a:cxn>
                    <a:cxn ang="0">
                      <a:pos x="113" y="406"/>
                    </a:cxn>
                    <a:cxn ang="0">
                      <a:pos x="206" y="390"/>
                    </a:cxn>
                    <a:cxn ang="0">
                      <a:pos x="251" y="361"/>
                    </a:cxn>
                    <a:cxn ang="0">
                      <a:pos x="284" y="313"/>
                    </a:cxn>
                    <a:cxn ang="0">
                      <a:pos x="324" y="252"/>
                    </a:cxn>
                    <a:cxn ang="0">
                      <a:pos x="336" y="163"/>
                    </a:cxn>
                    <a:cxn ang="0">
                      <a:pos x="312" y="94"/>
                    </a:cxn>
                    <a:cxn ang="0">
                      <a:pos x="271" y="49"/>
                    </a:cxn>
                    <a:cxn ang="0">
                      <a:pos x="219" y="21"/>
                    </a:cxn>
                    <a:cxn ang="0">
                      <a:pos x="170" y="0"/>
                    </a:cxn>
                  </a:cxnLst>
                  <a:rect l="0" t="0" r="r" b="b"/>
                  <a:pathLst>
                    <a:path w="343" h="409">
                      <a:moveTo>
                        <a:pt x="206" y="8"/>
                      </a:moveTo>
                      <a:cubicBezTo>
                        <a:pt x="181" y="11"/>
                        <a:pt x="88" y="16"/>
                        <a:pt x="56" y="29"/>
                      </a:cubicBezTo>
                      <a:cubicBezTo>
                        <a:pt x="49" y="41"/>
                        <a:pt x="25" y="71"/>
                        <a:pt x="16" y="85"/>
                      </a:cubicBezTo>
                      <a:cubicBezTo>
                        <a:pt x="12" y="97"/>
                        <a:pt x="9" y="105"/>
                        <a:pt x="0" y="114"/>
                      </a:cubicBezTo>
                      <a:cubicBezTo>
                        <a:pt x="4" y="227"/>
                        <a:pt x="4" y="184"/>
                        <a:pt x="4" y="244"/>
                      </a:cubicBezTo>
                      <a:cubicBezTo>
                        <a:pt x="19" y="259"/>
                        <a:pt x="12" y="282"/>
                        <a:pt x="24" y="300"/>
                      </a:cubicBezTo>
                      <a:cubicBezTo>
                        <a:pt x="30" y="320"/>
                        <a:pt x="52" y="336"/>
                        <a:pt x="52" y="357"/>
                      </a:cubicBezTo>
                      <a:cubicBezTo>
                        <a:pt x="58" y="368"/>
                        <a:pt x="55" y="361"/>
                        <a:pt x="65" y="369"/>
                      </a:cubicBezTo>
                      <a:cubicBezTo>
                        <a:pt x="75" y="377"/>
                        <a:pt x="90" y="403"/>
                        <a:pt x="113" y="406"/>
                      </a:cubicBezTo>
                      <a:cubicBezTo>
                        <a:pt x="136" y="409"/>
                        <a:pt x="183" y="397"/>
                        <a:pt x="206" y="390"/>
                      </a:cubicBezTo>
                      <a:cubicBezTo>
                        <a:pt x="216" y="387"/>
                        <a:pt x="238" y="372"/>
                        <a:pt x="251" y="361"/>
                      </a:cubicBezTo>
                      <a:cubicBezTo>
                        <a:pt x="272" y="347"/>
                        <a:pt x="284" y="340"/>
                        <a:pt x="284" y="313"/>
                      </a:cubicBezTo>
                      <a:cubicBezTo>
                        <a:pt x="301" y="296"/>
                        <a:pt x="311" y="276"/>
                        <a:pt x="324" y="252"/>
                      </a:cubicBezTo>
                      <a:cubicBezTo>
                        <a:pt x="331" y="233"/>
                        <a:pt x="343" y="191"/>
                        <a:pt x="336" y="163"/>
                      </a:cubicBezTo>
                      <a:cubicBezTo>
                        <a:pt x="326" y="135"/>
                        <a:pt x="328" y="119"/>
                        <a:pt x="312" y="94"/>
                      </a:cubicBezTo>
                      <a:cubicBezTo>
                        <a:pt x="301" y="76"/>
                        <a:pt x="280" y="67"/>
                        <a:pt x="271" y="49"/>
                      </a:cubicBezTo>
                      <a:cubicBezTo>
                        <a:pt x="251" y="33"/>
                        <a:pt x="236" y="29"/>
                        <a:pt x="219" y="21"/>
                      </a:cubicBezTo>
                      <a:cubicBezTo>
                        <a:pt x="202" y="13"/>
                        <a:pt x="180" y="5"/>
                        <a:pt x="170" y="0"/>
                      </a:cubicBezTo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5" name="Freeform 173"/>
                <p:cNvSpPr>
                  <a:spLocks noChangeAspect="1"/>
                </p:cNvSpPr>
                <p:nvPr/>
              </p:nvSpPr>
              <p:spPr bwMode="auto">
                <a:xfrm>
                  <a:off x="2070" y="2294"/>
                  <a:ext cx="181" cy="261"/>
                </a:xfrm>
                <a:custGeom>
                  <a:avLst/>
                  <a:gdLst/>
                  <a:ahLst/>
                  <a:cxnLst>
                    <a:cxn ang="0">
                      <a:pos x="84" y="2"/>
                    </a:cxn>
                    <a:cxn ang="0">
                      <a:pos x="19" y="91"/>
                    </a:cxn>
                    <a:cxn ang="0">
                      <a:pos x="23" y="261"/>
                    </a:cxn>
                    <a:cxn ang="0">
                      <a:pos x="157" y="261"/>
                    </a:cxn>
                    <a:cxn ang="0">
                      <a:pos x="165" y="99"/>
                    </a:cxn>
                    <a:cxn ang="0">
                      <a:pos x="84" y="2"/>
                    </a:cxn>
                  </a:cxnLst>
                  <a:rect l="0" t="0" r="r" b="b"/>
                  <a:pathLst>
                    <a:path w="181" h="261">
                      <a:moveTo>
                        <a:pt x="84" y="2"/>
                      </a:moveTo>
                      <a:cubicBezTo>
                        <a:pt x="59" y="4"/>
                        <a:pt x="31" y="49"/>
                        <a:pt x="19" y="91"/>
                      </a:cubicBezTo>
                      <a:cubicBezTo>
                        <a:pt x="9" y="134"/>
                        <a:pt x="0" y="233"/>
                        <a:pt x="23" y="261"/>
                      </a:cubicBezTo>
                      <a:cubicBezTo>
                        <a:pt x="70" y="261"/>
                        <a:pt x="110" y="261"/>
                        <a:pt x="157" y="261"/>
                      </a:cubicBezTo>
                      <a:cubicBezTo>
                        <a:pt x="181" y="239"/>
                        <a:pt x="177" y="142"/>
                        <a:pt x="165" y="99"/>
                      </a:cubicBezTo>
                      <a:cubicBezTo>
                        <a:pt x="153" y="56"/>
                        <a:pt x="109" y="0"/>
                        <a:pt x="84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6" name="Freeform 174"/>
                <p:cNvSpPr>
                  <a:spLocks noChangeAspect="1"/>
                </p:cNvSpPr>
                <p:nvPr/>
              </p:nvSpPr>
              <p:spPr bwMode="auto">
                <a:xfrm>
                  <a:off x="1570" y="2203"/>
                  <a:ext cx="1192" cy="4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4" y="109"/>
                    </a:cxn>
                    <a:cxn ang="0">
                      <a:pos x="150" y="271"/>
                    </a:cxn>
                    <a:cxn ang="0">
                      <a:pos x="336" y="417"/>
                    </a:cxn>
                    <a:cxn ang="0">
                      <a:pos x="483" y="462"/>
                    </a:cxn>
                    <a:cxn ang="0">
                      <a:pos x="612" y="478"/>
                    </a:cxn>
                    <a:cxn ang="0">
                      <a:pos x="795" y="446"/>
                    </a:cxn>
                    <a:cxn ang="0">
                      <a:pos x="872" y="405"/>
                    </a:cxn>
                    <a:cxn ang="0">
                      <a:pos x="998" y="324"/>
                    </a:cxn>
                    <a:cxn ang="0">
                      <a:pos x="1067" y="231"/>
                    </a:cxn>
                    <a:cxn ang="0">
                      <a:pos x="1099" y="186"/>
                    </a:cxn>
                    <a:cxn ang="0">
                      <a:pos x="1156" y="97"/>
                    </a:cxn>
                    <a:cxn ang="0">
                      <a:pos x="1192" y="28"/>
                    </a:cxn>
                  </a:cxnLst>
                  <a:rect l="0" t="0" r="r" b="b"/>
                  <a:pathLst>
                    <a:path w="1192" h="483">
                      <a:moveTo>
                        <a:pt x="0" y="0"/>
                      </a:moveTo>
                      <a:cubicBezTo>
                        <a:pt x="7" y="18"/>
                        <a:pt x="19" y="68"/>
                        <a:pt x="44" y="109"/>
                      </a:cubicBezTo>
                      <a:cubicBezTo>
                        <a:pt x="64" y="145"/>
                        <a:pt x="125" y="238"/>
                        <a:pt x="150" y="271"/>
                      </a:cubicBezTo>
                      <a:cubicBezTo>
                        <a:pt x="199" y="322"/>
                        <a:pt x="281" y="385"/>
                        <a:pt x="336" y="417"/>
                      </a:cubicBezTo>
                      <a:cubicBezTo>
                        <a:pt x="378" y="453"/>
                        <a:pt x="430" y="462"/>
                        <a:pt x="483" y="462"/>
                      </a:cubicBezTo>
                      <a:cubicBezTo>
                        <a:pt x="527" y="465"/>
                        <a:pt x="564" y="477"/>
                        <a:pt x="612" y="478"/>
                      </a:cubicBezTo>
                      <a:cubicBezTo>
                        <a:pt x="665" y="483"/>
                        <a:pt x="758" y="450"/>
                        <a:pt x="795" y="446"/>
                      </a:cubicBezTo>
                      <a:cubicBezTo>
                        <a:pt x="838" y="438"/>
                        <a:pt x="852" y="418"/>
                        <a:pt x="872" y="405"/>
                      </a:cubicBezTo>
                      <a:cubicBezTo>
                        <a:pt x="905" y="384"/>
                        <a:pt x="965" y="352"/>
                        <a:pt x="998" y="324"/>
                      </a:cubicBezTo>
                      <a:cubicBezTo>
                        <a:pt x="1022" y="301"/>
                        <a:pt x="1050" y="254"/>
                        <a:pt x="1067" y="231"/>
                      </a:cubicBezTo>
                      <a:cubicBezTo>
                        <a:pt x="1076" y="216"/>
                        <a:pt x="1084" y="208"/>
                        <a:pt x="1099" y="186"/>
                      </a:cubicBezTo>
                      <a:cubicBezTo>
                        <a:pt x="1111" y="151"/>
                        <a:pt x="1145" y="131"/>
                        <a:pt x="1156" y="97"/>
                      </a:cubicBezTo>
                      <a:cubicBezTo>
                        <a:pt x="1160" y="44"/>
                        <a:pt x="1159" y="45"/>
                        <a:pt x="1192" y="28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7" name="Freeform 175"/>
                <p:cNvSpPr>
                  <a:spLocks noChangeAspect="1"/>
                </p:cNvSpPr>
                <p:nvPr/>
              </p:nvSpPr>
              <p:spPr bwMode="auto">
                <a:xfrm>
                  <a:off x="1805" y="2543"/>
                  <a:ext cx="1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6"/>
                    </a:cxn>
                  </a:cxnLst>
                  <a:rect l="0" t="0" r="r" b="b"/>
                  <a:pathLst>
                    <a:path w="1" h="146">
                      <a:moveTo>
                        <a:pt x="0" y="0"/>
                      </a:moveTo>
                      <a:cubicBezTo>
                        <a:pt x="0" y="49"/>
                        <a:pt x="0" y="97"/>
                        <a:pt x="0" y="14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8" name="Freeform 176"/>
                <p:cNvSpPr>
                  <a:spLocks noChangeAspect="1"/>
                </p:cNvSpPr>
                <p:nvPr/>
              </p:nvSpPr>
              <p:spPr bwMode="auto">
                <a:xfrm>
                  <a:off x="1862" y="2580"/>
                  <a:ext cx="8" cy="16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66"/>
                    </a:cxn>
                  </a:cxnLst>
                  <a:rect l="0" t="0" r="r" b="b"/>
                  <a:pathLst>
                    <a:path w="8" h="166">
                      <a:moveTo>
                        <a:pt x="8" y="0"/>
                      </a:moveTo>
                      <a:cubicBezTo>
                        <a:pt x="3" y="29"/>
                        <a:pt x="5" y="137"/>
                        <a:pt x="0" y="16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89" name="Freeform 177"/>
                <p:cNvSpPr>
                  <a:spLocks noChangeAspect="1"/>
                </p:cNvSpPr>
                <p:nvPr/>
              </p:nvSpPr>
              <p:spPr bwMode="auto">
                <a:xfrm>
                  <a:off x="1939" y="2641"/>
                  <a:ext cx="16" cy="194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194"/>
                    </a:cxn>
                  </a:cxnLst>
                  <a:rect l="0" t="0" r="r" b="b"/>
                  <a:pathLst>
                    <a:path w="16" h="194">
                      <a:moveTo>
                        <a:pt x="16" y="0"/>
                      </a:moveTo>
                      <a:cubicBezTo>
                        <a:pt x="12" y="76"/>
                        <a:pt x="0" y="118"/>
                        <a:pt x="0" y="194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0" name="Freeform 178"/>
                <p:cNvSpPr>
                  <a:spLocks noChangeAspect="1"/>
                </p:cNvSpPr>
                <p:nvPr/>
              </p:nvSpPr>
              <p:spPr bwMode="auto">
                <a:xfrm>
                  <a:off x="2012" y="2657"/>
                  <a:ext cx="12" cy="239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0" y="239"/>
                    </a:cxn>
                  </a:cxnLst>
                  <a:rect l="0" t="0" r="r" b="b"/>
                  <a:pathLst>
                    <a:path w="12" h="239">
                      <a:moveTo>
                        <a:pt x="12" y="0"/>
                      </a:moveTo>
                      <a:cubicBezTo>
                        <a:pt x="9" y="41"/>
                        <a:pt x="3" y="198"/>
                        <a:pt x="0" y="239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1" name="Freeform 179"/>
                <p:cNvSpPr>
                  <a:spLocks noChangeAspect="1"/>
                </p:cNvSpPr>
                <p:nvPr/>
              </p:nvSpPr>
              <p:spPr bwMode="auto">
                <a:xfrm>
                  <a:off x="2099" y="2669"/>
                  <a:ext cx="2" cy="26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2" h="268">
                      <a:moveTo>
                        <a:pt x="2" y="0"/>
                      </a:moveTo>
                      <a:cubicBezTo>
                        <a:pt x="2" y="89"/>
                        <a:pt x="0" y="167"/>
                        <a:pt x="0" y="268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2" name="Freeform 180"/>
                <p:cNvSpPr>
                  <a:spLocks noChangeAspect="1"/>
                </p:cNvSpPr>
                <p:nvPr/>
              </p:nvSpPr>
              <p:spPr bwMode="auto">
                <a:xfrm>
                  <a:off x="2178" y="2673"/>
                  <a:ext cx="1" cy="28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84"/>
                    </a:cxn>
                  </a:cxnLst>
                  <a:rect l="0" t="0" r="r" b="b"/>
                  <a:pathLst>
                    <a:path w="1" h="284">
                      <a:moveTo>
                        <a:pt x="0" y="0"/>
                      </a:moveTo>
                      <a:cubicBezTo>
                        <a:pt x="0" y="95"/>
                        <a:pt x="0" y="189"/>
                        <a:pt x="0" y="284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3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2263" y="2666"/>
                  <a:ext cx="1" cy="2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4" name="Freeform 182"/>
                <p:cNvSpPr>
                  <a:spLocks noChangeAspect="1"/>
                </p:cNvSpPr>
                <p:nvPr/>
              </p:nvSpPr>
              <p:spPr bwMode="auto">
                <a:xfrm>
                  <a:off x="2341" y="2666"/>
                  <a:ext cx="4" cy="20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06"/>
                    </a:cxn>
                  </a:cxnLst>
                  <a:rect l="0" t="0" r="r" b="b"/>
                  <a:pathLst>
                    <a:path w="4" h="206">
                      <a:moveTo>
                        <a:pt x="0" y="0"/>
                      </a:moveTo>
                      <a:lnTo>
                        <a:pt x="4" y="206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5" name="Freeform 183"/>
                <p:cNvSpPr>
                  <a:spLocks noChangeAspect="1"/>
                </p:cNvSpPr>
                <p:nvPr/>
              </p:nvSpPr>
              <p:spPr bwMode="auto">
                <a:xfrm>
                  <a:off x="2482" y="2572"/>
                  <a:ext cx="1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74"/>
                    </a:cxn>
                  </a:cxnLst>
                  <a:rect l="0" t="0" r="r" b="b"/>
                  <a:pathLst>
                    <a:path w="1" h="174">
                      <a:moveTo>
                        <a:pt x="0" y="0"/>
                      </a:moveTo>
                      <a:cubicBezTo>
                        <a:pt x="0" y="58"/>
                        <a:pt x="0" y="116"/>
                        <a:pt x="0" y="174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496" name="Freeform 184"/>
                <p:cNvSpPr>
                  <a:spLocks noChangeAspect="1"/>
                </p:cNvSpPr>
                <p:nvPr/>
              </p:nvSpPr>
              <p:spPr bwMode="auto">
                <a:xfrm>
                  <a:off x="2539" y="2539"/>
                  <a:ext cx="4" cy="12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4" h="122">
                      <a:moveTo>
                        <a:pt x="4" y="0"/>
                      </a:moveTo>
                      <a:lnTo>
                        <a:pt x="0" y="122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3649" name="Group 337"/>
          <p:cNvGrpSpPr>
            <a:grpSpLocks/>
          </p:cNvGrpSpPr>
          <p:nvPr/>
        </p:nvGrpSpPr>
        <p:grpSpPr bwMode="auto">
          <a:xfrm>
            <a:off x="2349500" y="8553450"/>
            <a:ext cx="647700" cy="647700"/>
            <a:chOff x="1480" y="5388"/>
            <a:chExt cx="408" cy="408"/>
          </a:xfrm>
        </p:grpSpPr>
        <p:sp>
          <p:nvSpPr>
            <p:cNvPr id="13518" name="Rectangle 206"/>
            <p:cNvSpPr>
              <a:spLocks noChangeAspect="1" noChangeArrowheads="1"/>
            </p:cNvSpPr>
            <p:nvPr/>
          </p:nvSpPr>
          <p:spPr bwMode="auto">
            <a:xfrm rot="2698089">
              <a:off x="1480" y="5388"/>
              <a:ext cx="408" cy="40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499" name="Group 187"/>
            <p:cNvGrpSpPr>
              <a:grpSpLocks noChangeAspect="1"/>
            </p:cNvGrpSpPr>
            <p:nvPr/>
          </p:nvGrpSpPr>
          <p:grpSpPr bwMode="auto">
            <a:xfrm>
              <a:off x="1567" y="5451"/>
              <a:ext cx="243" cy="237"/>
              <a:chOff x="656" y="650"/>
              <a:chExt cx="3092" cy="3014"/>
            </a:xfrm>
          </p:grpSpPr>
          <p:sp>
            <p:nvSpPr>
              <p:cNvPr id="13500" name="Rectangle 188"/>
              <p:cNvSpPr>
                <a:spLocks noChangeAspect="1" noChangeArrowheads="1"/>
              </p:cNvSpPr>
              <p:nvPr/>
            </p:nvSpPr>
            <p:spPr bwMode="auto">
              <a:xfrm>
                <a:off x="1503" y="1951"/>
                <a:ext cx="402" cy="103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501" name="Freeform 189"/>
              <p:cNvSpPr>
                <a:spLocks noChangeAspect="1"/>
              </p:cNvSpPr>
              <p:nvPr/>
            </p:nvSpPr>
            <p:spPr bwMode="auto">
              <a:xfrm>
                <a:off x="835" y="650"/>
                <a:ext cx="1771" cy="1300"/>
              </a:xfrm>
              <a:custGeom>
                <a:avLst/>
                <a:gdLst/>
                <a:ahLst/>
                <a:cxnLst>
                  <a:cxn ang="0">
                    <a:pos x="672" y="1315"/>
                  </a:cxn>
                  <a:cxn ang="0">
                    <a:pos x="97" y="950"/>
                  </a:cxn>
                  <a:cxn ang="0">
                    <a:pos x="0" y="1165"/>
                  </a:cxn>
                  <a:cxn ang="0">
                    <a:pos x="25" y="975"/>
                  </a:cxn>
                  <a:cxn ang="0">
                    <a:pos x="45" y="842"/>
                  </a:cxn>
                  <a:cxn ang="0">
                    <a:pos x="635" y="1118"/>
                  </a:cxn>
                  <a:cxn ang="0">
                    <a:pos x="589" y="704"/>
                  </a:cxn>
                  <a:cxn ang="0">
                    <a:pos x="181" y="473"/>
                  </a:cxn>
                  <a:cxn ang="0">
                    <a:pos x="559" y="579"/>
                  </a:cxn>
                  <a:cxn ang="0">
                    <a:pos x="499" y="244"/>
                  </a:cxn>
                  <a:cxn ang="0">
                    <a:pos x="313" y="61"/>
                  </a:cxn>
                  <a:cxn ang="0">
                    <a:pos x="544" y="197"/>
                  </a:cxn>
                  <a:cxn ang="0">
                    <a:pos x="667" y="0"/>
                  </a:cxn>
                  <a:cxn ang="0">
                    <a:pos x="583" y="238"/>
                  </a:cxn>
                  <a:cxn ang="0">
                    <a:pos x="725" y="796"/>
                  </a:cxn>
                  <a:cxn ang="0">
                    <a:pos x="861" y="1072"/>
                  </a:cxn>
                  <a:cxn ang="0">
                    <a:pos x="1088" y="59"/>
                  </a:cxn>
                  <a:cxn ang="0">
                    <a:pos x="1105" y="463"/>
                  </a:cxn>
                  <a:cxn ang="0">
                    <a:pos x="1406" y="289"/>
                  </a:cxn>
                  <a:cxn ang="0">
                    <a:pos x="1111" y="603"/>
                  </a:cxn>
                  <a:cxn ang="0">
                    <a:pos x="1093" y="1145"/>
                  </a:cxn>
                  <a:cxn ang="0">
                    <a:pos x="1375" y="945"/>
                  </a:cxn>
                  <a:cxn ang="0">
                    <a:pos x="1489" y="933"/>
                  </a:cxn>
                  <a:cxn ang="0">
                    <a:pos x="1801" y="701"/>
                  </a:cxn>
                  <a:cxn ang="0">
                    <a:pos x="1483" y="1011"/>
                  </a:cxn>
                  <a:cxn ang="0">
                    <a:pos x="1387" y="1017"/>
                  </a:cxn>
                  <a:cxn ang="0">
                    <a:pos x="1081" y="1316"/>
                  </a:cxn>
                  <a:cxn ang="0">
                    <a:pos x="672" y="1315"/>
                  </a:cxn>
                </a:cxnLst>
                <a:rect l="0" t="0" r="r" b="b"/>
                <a:pathLst>
                  <a:path w="1801" h="1316">
                    <a:moveTo>
                      <a:pt x="672" y="1315"/>
                    </a:moveTo>
                    <a:lnTo>
                      <a:pt x="97" y="950"/>
                    </a:lnTo>
                    <a:lnTo>
                      <a:pt x="0" y="1165"/>
                    </a:lnTo>
                    <a:lnTo>
                      <a:pt x="25" y="975"/>
                    </a:lnTo>
                    <a:lnTo>
                      <a:pt x="45" y="842"/>
                    </a:lnTo>
                    <a:cubicBezTo>
                      <a:pt x="147" y="865"/>
                      <a:pt x="544" y="1141"/>
                      <a:pt x="635" y="1118"/>
                    </a:cubicBezTo>
                    <a:lnTo>
                      <a:pt x="589" y="704"/>
                    </a:lnTo>
                    <a:cubicBezTo>
                      <a:pt x="513" y="596"/>
                      <a:pt x="186" y="494"/>
                      <a:pt x="181" y="473"/>
                    </a:cubicBezTo>
                    <a:lnTo>
                      <a:pt x="559" y="579"/>
                    </a:lnTo>
                    <a:lnTo>
                      <a:pt x="499" y="244"/>
                    </a:lnTo>
                    <a:cubicBezTo>
                      <a:pt x="458" y="157"/>
                      <a:pt x="306" y="69"/>
                      <a:pt x="313" y="61"/>
                    </a:cubicBezTo>
                    <a:lnTo>
                      <a:pt x="544" y="197"/>
                    </a:lnTo>
                    <a:lnTo>
                      <a:pt x="667" y="0"/>
                    </a:lnTo>
                    <a:lnTo>
                      <a:pt x="583" y="238"/>
                    </a:lnTo>
                    <a:cubicBezTo>
                      <a:pt x="593" y="371"/>
                      <a:pt x="679" y="657"/>
                      <a:pt x="725" y="796"/>
                    </a:cubicBezTo>
                    <a:lnTo>
                      <a:pt x="861" y="1072"/>
                    </a:lnTo>
                    <a:lnTo>
                      <a:pt x="1088" y="59"/>
                    </a:lnTo>
                    <a:lnTo>
                      <a:pt x="1105" y="463"/>
                    </a:lnTo>
                    <a:lnTo>
                      <a:pt x="1406" y="289"/>
                    </a:lnTo>
                    <a:lnTo>
                      <a:pt x="1111" y="603"/>
                    </a:lnTo>
                    <a:lnTo>
                      <a:pt x="1093" y="1145"/>
                    </a:lnTo>
                    <a:lnTo>
                      <a:pt x="1375" y="945"/>
                    </a:lnTo>
                    <a:lnTo>
                      <a:pt x="1489" y="933"/>
                    </a:lnTo>
                    <a:lnTo>
                      <a:pt x="1801" y="701"/>
                    </a:lnTo>
                    <a:lnTo>
                      <a:pt x="1483" y="1011"/>
                    </a:lnTo>
                    <a:lnTo>
                      <a:pt x="1387" y="1017"/>
                    </a:lnTo>
                    <a:lnTo>
                      <a:pt x="1081" y="1316"/>
                    </a:lnTo>
                    <a:lnTo>
                      <a:pt x="672" y="1315"/>
                    </a:lnTo>
                    <a:close/>
                  </a:path>
                </a:pathLst>
              </a:custGeom>
              <a:solidFill>
                <a:schemeClr val="tx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02" name="AutoShape 190"/>
              <p:cNvSpPr>
                <a:spLocks noChangeAspect="1" noChangeArrowheads="1"/>
              </p:cNvSpPr>
              <p:nvPr/>
            </p:nvSpPr>
            <p:spPr bwMode="auto">
              <a:xfrm flipH="1">
                <a:off x="1102" y="2755"/>
                <a:ext cx="580" cy="314"/>
              </a:xfrm>
              <a:prstGeom prst="rt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503" name="AutoShape 191"/>
              <p:cNvSpPr>
                <a:spLocks noChangeAspect="1" noChangeArrowheads="1"/>
              </p:cNvSpPr>
              <p:nvPr/>
            </p:nvSpPr>
            <p:spPr bwMode="auto">
              <a:xfrm>
                <a:off x="1771" y="2711"/>
                <a:ext cx="446" cy="314"/>
              </a:xfrm>
              <a:prstGeom prst="rt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504" name="AutoShape 192"/>
              <p:cNvSpPr>
                <a:spLocks noChangeAspect="1" noChangeArrowheads="1"/>
              </p:cNvSpPr>
              <p:nvPr/>
            </p:nvSpPr>
            <p:spPr bwMode="auto">
              <a:xfrm flipV="1">
                <a:off x="1503" y="2979"/>
                <a:ext cx="447" cy="270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3505" name="Group 193"/>
              <p:cNvGrpSpPr>
                <a:grpSpLocks noChangeAspect="1"/>
              </p:cNvGrpSpPr>
              <p:nvPr/>
            </p:nvGrpSpPr>
            <p:grpSpPr bwMode="auto">
              <a:xfrm>
                <a:off x="656" y="3024"/>
                <a:ext cx="3092" cy="640"/>
                <a:chOff x="663" y="3061"/>
                <a:chExt cx="3266" cy="683"/>
              </a:xfrm>
            </p:grpSpPr>
            <p:sp>
              <p:nvSpPr>
                <p:cNvPr id="13506" name="Rectangle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663" y="3698"/>
                  <a:ext cx="3266" cy="4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07" name="AutoShap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935" y="3608"/>
                  <a:ext cx="454" cy="9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08" name="AutoShape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1344" y="3198"/>
                  <a:ext cx="1769" cy="501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09" name="AutoShap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3381"/>
                  <a:ext cx="1134" cy="227"/>
                </a:xfrm>
                <a:prstGeom prst="parallelogram">
                  <a:avLst>
                    <a:gd name="adj" fmla="val 61682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10" name="Freeform 198"/>
                <p:cNvSpPr>
                  <a:spLocks noChangeAspect="1"/>
                </p:cNvSpPr>
                <p:nvPr/>
              </p:nvSpPr>
              <p:spPr bwMode="auto">
                <a:xfrm>
                  <a:off x="2387" y="3061"/>
                  <a:ext cx="907" cy="499"/>
                </a:xfrm>
                <a:custGeom>
                  <a:avLst/>
                  <a:gdLst/>
                  <a:ahLst/>
                  <a:cxnLst>
                    <a:cxn ang="0">
                      <a:pos x="45" y="409"/>
                    </a:cxn>
                    <a:cxn ang="0">
                      <a:pos x="136" y="318"/>
                    </a:cxn>
                    <a:cxn ang="0">
                      <a:pos x="317" y="182"/>
                    </a:cxn>
                    <a:cxn ang="0">
                      <a:pos x="771" y="0"/>
                    </a:cxn>
                    <a:cxn ang="0">
                      <a:pos x="907" y="454"/>
                    </a:cxn>
                    <a:cxn ang="0">
                      <a:pos x="0" y="499"/>
                    </a:cxn>
                    <a:cxn ang="0">
                      <a:pos x="45" y="409"/>
                    </a:cxn>
                  </a:cxnLst>
                  <a:rect l="0" t="0" r="r" b="b"/>
                  <a:pathLst>
                    <a:path w="907" h="499">
                      <a:moveTo>
                        <a:pt x="45" y="409"/>
                      </a:moveTo>
                      <a:lnTo>
                        <a:pt x="136" y="318"/>
                      </a:lnTo>
                      <a:lnTo>
                        <a:pt x="317" y="182"/>
                      </a:lnTo>
                      <a:lnTo>
                        <a:pt x="771" y="0"/>
                      </a:lnTo>
                      <a:lnTo>
                        <a:pt x="907" y="454"/>
                      </a:lnTo>
                      <a:lnTo>
                        <a:pt x="0" y="499"/>
                      </a:lnTo>
                      <a:lnTo>
                        <a:pt x="45" y="40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11" name="AutoShape 199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3113" y="3107"/>
                  <a:ext cx="544" cy="363"/>
                </a:xfrm>
                <a:prstGeom prst="rtTriangl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12" name="Rectangle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2886" y="3606"/>
                  <a:ext cx="1043" cy="136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13" name="Group 201"/>
              <p:cNvGrpSpPr>
                <a:grpSpLocks noChangeAspect="1"/>
              </p:cNvGrpSpPr>
              <p:nvPr/>
            </p:nvGrpSpPr>
            <p:grpSpPr bwMode="auto">
              <a:xfrm>
                <a:off x="1980" y="2204"/>
                <a:ext cx="1677" cy="1279"/>
                <a:chOff x="2010" y="2139"/>
                <a:chExt cx="1806" cy="1377"/>
              </a:xfrm>
            </p:grpSpPr>
            <p:sp>
              <p:nvSpPr>
                <p:cNvPr id="13514" name="Freeform 202"/>
                <p:cNvSpPr>
                  <a:spLocks noChangeAspect="1"/>
                </p:cNvSpPr>
                <p:nvPr/>
              </p:nvSpPr>
              <p:spPr bwMode="auto">
                <a:xfrm>
                  <a:off x="2478" y="2502"/>
                  <a:ext cx="272" cy="514"/>
                </a:xfrm>
                <a:custGeom>
                  <a:avLst/>
                  <a:gdLst/>
                  <a:ahLst/>
                  <a:cxnLst>
                    <a:cxn ang="0">
                      <a:pos x="0" y="469"/>
                    </a:cxn>
                    <a:cxn ang="0">
                      <a:pos x="90" y="60"/>
                    </a:cxn>
                    <a:cxn ang="0">
                      <a:pos x="272" y="106"/>
                    </a:cxn>
                  </a:cxnLst>
                  <a:rect l="0" t="0" r="r" b="b"/>
                  <a:pathLst>
                    <a:path w="272" h="469">
                      <a:moveTo>
                        <a:pt x="0" y="469"/>
                      </a:moveTo>
                      <a:cubicBezTo>
                        <a:pt x="22" y="294"/>
                        <a:pt x="45" y="120"/>
                        <a:pt x="90" y="60"/>
                      </a:cubicBezTo>
                      <a:cubicBezTo>
                        <a:pt x="135" y="0"/>
                        <a:pt x="242" y="98"/>
                        <a:pt x="272" y="106"/>
                      </a:cubicBezTo>
                    </a:path>
                  </a:pathLst>
                </a:custGeom>
                <a:solidFill>
                  <a:schemeClr val="bg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15" name="Freeform 203"/>
                <p:cNvSpPr>
                  <a:spLocks noChangeAspect="1"/>
                </p:cNvSpPr>
                <p:nvPr/>
              </p:nvSpPr>
              <p:spPr bwMode="auto">
                <a:xfrm>
                  <a:off x="3078" y="2796"/>
                  <a:ext cx="585" cy="312"/>
                </a:xfrm>
                <a:custGeom>
                  <a:avLst/>
                  <a:gdLst/>
                  <a:ahLst/>
                  <a:cxnLst>
                    <a:cxn ang="0">
                      <a:pos x="486" y="0"/>
                    </a:cxn>
                    <a:cxn ang="0">
                      <a:pos x="504" y="240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585" h="312">
                      <a:moveTo>
                        <a:pt x="486" y="0"/>
                      </a:moveTo>
                      <a:cubicBezTo>
                        <a:pt x="489" y="40"/>
                        <a:pt x="585" y="188"/>
                        <a:pt x="504" y="240"/>
                      </a:cubicBezTo>
                      <a:cubicBezTo>
                        <a:pt x="423" y="292"/>
                        <a:pt x="105" y="297"/>
                        <a:pt x="0" y="312"/>
                      </a:cubicBezTo>
                    </a:path>
                  </a:pathLst>
                </a:custGeom>
                <a:solidFill>
                  <a:schemeClr val="bg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16" name="Freeform 204"/>
                <p:cNvSpPr>
                  <a:spLocks noChangeAspect="1"/>
                </p:cNvSpPr>
                <p:nvPr/>
              </p:nvSpPr>
              <p:spPr bwMode="auto">
                <a:xfrm>
                  <a:off x="2010" y="2139"/>
                  <a:ext cx="1806" cy="1377"/>
                </a:xfrm>
                <a:custGeom>
                  <a:avLst/>
                  <a:gdLst/>
                  <a:ahLst/>
                  <a:cxnLst>
                    <a:cxn ang="0">
                      <a:pos x="0" y="1089"/>
                    </a:cxn>
                    <a:cxn ang="0">
                      <a:pos x="114" y="1053"/>
                    </a:cxn>
                    <a:cxn ang="0">
                      <a:pos x="422" y="922"/>
                    </a:cxn>
                    <a:cxn ang="0">
                      <a:pos x="696" y="537"/>
                    </a:cxn>
                    <a:cxn ang="0">
                      <a:pos x="1012" y="151"/>
                    </a:cxn>
                    <a:cxn ang="0">
                      <a:pos x="1465" y="15"/>
                    </a:cxn>
                    <a:cxn ang="0">
                      <a:pos x="1511" y="242"/>
                    </a:cxn>
                    <a:cxn ang="0">
                      <a:pos x="1783" y="106"/>
                    </a:cxn>
                    <a:cxn ang="0">
                      <a:pos x="1647" y="560"/>
                    </a:cxn>
                    <a:cxn ang="0">
                      <a:pos x="1148" y="922"/>
                    </a:cxn>
                    <a:cxn ang="0">
                      <a:pos x="732" y="1083"/>
                    </a:cxn>
                    <a:cxn ang="0">
                      <a:pos x="516" y="1371"/>
                    </a:cxn>
                    <a:cxn ang="0">
                      <a:pos x="336" y="1119"/>
                    </a:cxn>
                    <a:cxn ang="0">
                      <a:pos x="12" y="1101"/>
                    </a:cxn>
                  </a:cxnLst>
                  <a:rect l="0" t="0" r="r" b="b"/>
                  <a:pathLst>
                    <a:path w="1806" h="1377">
                      <a:moveTo>
                        <a:pt x="0" y="1089"/>
                      </a:moveTo>
                      <a:cubicBezTo>
                        <a:pt x="19" y="1084"/>
                        <a:pt x="44" y="1081"/>
                        <a:pt x="114" y="1053"/>
                      </a:cubicBezTo>
                      <a:cubicBezTo>
                        <a:pt x="184" y="1025"/>
                        <a:pt x="325" y="1008"/>
                        <a:pt x="422" y="922"/>
                      </a:cubicBezTo>
                      <a:cubicBezTo>
                        <a:pt x="519" y="836"/>
                        <a:pt x="598" y="665"/>
                        <a:pt x="696" y="537"/>
                      </a:cubicBezTo>
                      <a:cubicBezTo>
                        <a:pt x="794" y="409"/>
                        <a:pt x="884" y="238"/>
                        <a:pt x="1012" y="151"/>
                      </a:cubicBezTo>
                      <a:cubicBezTo>
                        <a:pt x="1140" y="64"/>
                        <a:pt x="1382" y="0"/>
                        <a:pt x="1465" y="15"/>
                      </a:cubicBezTo>
                      <a:cubicBezTo>
                        <a:pt x="1548" y="30"/>
                        <a:pt x="1458" y="227"/>
                        <a:pt x="1511" y="242"/>
                      </a:cubicBezTo>
                      <a:cubicBezTo>
                        <a:pt x="1564" y="257"/>
                        <a:pt x="1760" y="53"/>
                        <a:pt x="1783" y="106"/>
                      </a:cubicBezTo>
                      <a:cubicBezTo>
                        <a:pt x="1806" y="159"/>
                        <a:pt x="1753" y="424"/>
                        <a:pt x="1647" y="560"/>
                      </a:cubicBezTo>
                      <a:cubicBezTo>
                        <a:pt x="1541" y="696"/>
                        <a:pt x="1300" y="835"/>
                        <a:pt x="1148" y="922"/>
                      </a:cubicBezTo>
                      <a:cubicBezTo>
                        <a:pt x="996" y="1009"/>
                        <a:pt x="837" y="1008"/>
                        <a:pt x="732" y="1083"/>
                      </a:cubicBezTo>
                      <a:cubicBezTo>
                        <a:pt x="627" y="1158"/>
                        <a:pt x="582" y="1365"/>
                        <a:pt x="516" y="1371"/>
                      </a:cubicBezTo>
                      <a:cubicBezTo>
                        <a:pt x="450" y="1377"/>
                        <a:pt x="420" y="1164"/>
                        <a:pt x="336" y="1119"/>
                      </a:cubicBezTo>
                      <a:lnTo>
                        <a:pt x="12" y="1101"/>
                      </a:lnTo>
                    </a:path>
                  </a:pathLst>
                </a:custGeom>
                <a:solidFill>
                  <a:schemeClr val="bg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17" name="Oval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3521" y="2517"/>
                  <a:ext cx="91" cy="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3519" name="Group 207"/>
          <p:cNvGrpSpPr>
            <a:grpSpLocks noChangeAspect="1"/>
          </p:cNvGrpSpPr>
          <p:nvPr/>
        </p:nvGrpSpPr>
        <p:grpSpPr bwMode="auto">
          <a:xfrm>
            <a:off x="2349500" y="1423988"/>
            <a:ext cx="647700" cy="647700"/>
            <a:chOff x="711" y="710"/>
            <a:chExt cx="2652" cy="2652"/>
          </a:xfrm>
        </p:grpSpPr>
        <p:sp>
          <p:nvSpPr>
            <p:cNvPr id="13520" name="Rectangle 208"/>
            <p:cNvSpPr>
              <a:spLocks noChangeAspect="1" noChangeArrowheads="1"/>
            </p:cNvSpPr>
            <p:nvPr/>
          </p:nvSpPr>
          <p:spPr bwMode="auto">
            <a:xfrm rot="2698089">
              <a:off x="711" y="710"/>
              <a:ext cx="2652" cy="26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521" name="Group 209"/>
            <p:cNvGrpSpPr>
              <a:grpSpLocks noChangeAspect="1"/>
            </p:cNvGrpSpPr>
            <p:nvPr/>
          </p:nvGrpSpPr>
          <p:grpSpPr bwMode="auto">
            <a:xfrm>
              <a:off x="1360" y="919"/>
              <a:ext cx="1498" cy="2041"/>
              <a:chOff x="1498" y="1986"/>
              <a:chExt cx="1498" cy="2041"/>
            </a:xfrm>
          </p:grpSpPr>
          <p:sp>
            <p:nvSpPr>
              <p:cNvPr id="13522" name="Freeform 210"/>
              <p:cNvSpPr>
                <a:spLocks noChangeAspect="1"/>
              </p:cNvSpPr>
              <p:nvPr/>
            </p:nvSpPr>
            <p:spPr bwMode="auto">
              <a:xfrm>
                <a:off x="1498" y="2035"/>
                <a:ext cx="583" cy="1853"/>
              </a:xfrm>
              <a:custGeom>
                <a:avLst/>
                <a:gdLst/>
                <a:ahLst/>
                <a:cxnLst>
                  <a:cxn ang="0">
                    <a:pos x="583" y="2227"/>
                  </a:cxn>
                  <a:cxn ang="0">
                    <a:pos x="465" y="2174"/>
                  </a:cxn>
                  <a:cxn ang="0">
                    <a:pos x="421" y="2154"/>
                  </a:cxn>
                  <a:cxn ang="0">
                    <a:pos x="283" y="2097"/>
                  </a:cxn>
                  <a:cxn ang="0">
                    <a:pos x="287" y="2081"/>
                  </a:cxn>
                  <a:cxn ang="0">
                    <a:pos x="254" y="2064"/>
                  </a:cxn>
                  <a:cxn ang="0">
                    <a:pos x="185" y="1996"/>
                  </a:cxn>
                  <a:cxn ang="0">
                    <a:pos x="129" y="1898"/>
                  </a:cxn>
                  <a:cxn ang="0">
                    <a:pos x="96" y="1732"/>
                  </a:cxn>
                  <a:cxn ang="0">
                    <a:pos x="88" y="1586"/>
                  </a:cxn>
                  <a:cxn ang="0">
                    <a:pos x="56" y="1501"/>
                  </a:cxn>
                  <a:cxn ang="0">
                    <a:pos x="23" y="1196"/>
                  </a:cxn>
                  <a:cxn ang="0">
                    <a:pos x="48" y="977"/>
                  </a:cxn>
                  <a:cxn ang="0">
                    <a:pos x="56" y="929"/>
                  </a:cxn>
                  <a:cxn ang="0">
                    <a:pos x="108" y="1152"/>
                  </a:cxn>
                  <a:cxn ang="0">
                    <a:pos x="145" y="1217"/>
                  </a:cxn>
                  <a:cxn ang="0">
                    <a:pos x="169" y="1253"/>
                  </a:cxn>
                  <a:cxn ang="0">
                    <a:pos x="222" y="1018"/>
                  </a:cxn>
                  <a:cxn ang="0">
                    <a:pos x="210" y="775"/>
                  </a:cxn>
                  <a:cxn ang="0">
                    <a:pos x="234" y="641"/>
                  </a:cxn>
                  <a:cxn ang="0">
                    <a:pos x="254" y="560"/>
                  </a:cxn>
                  <a:cxn ang="0">
                    <a:pos x="275" y="519"/>
                  </a:cxn>
                  <a:cxn ang="0">
                    <a:pos x="336" y="478"/>
                  </a:cxn>
                  <a:cxn ang="0">
                    <a:pos x="327" y="519"/>
                  </a:cxn>
                  <a:cxn ang="0">
                    <a:pos x="315" y="734"/>
                  </a:cxn>
                  <a:cxn ang="0">
                    <a:pos x="331" y="823"/>
                  </a:cxn>
                  <a:cxn ang="0">
                    <a:pos x="372" y="848"/>
                  </a:cxn>
                  <a:cxn ang="0">
                    <a:pos x="449" y="714"/>
                  </a:cxn>
                  <a:cxn ang="0">
                    <a:pos x="449" y="523"/>
                  </a:cxn>
                  <a:cxn ang="0">
                    <a:pos x="429" y="410"/>
                  </a:cxn>
                  <a:cxn ang="0">
                    <a:pos x="396" y="247"/>
                  </a:cxn>
                  <a:cxn ang="0">
                    <a:pos x="429" y="85"/>
                  </a:cxn>
                  <a:cxn ang="0">
                    <a:pos x="445" y="28"/>
                  </a:cxn>
                  <a:cxn ang="0">
                    <a:pos x="453" y="0"/>
                  </a:cxn>
                </a:cxnLst>
                <a:rect l="0" t="0" r="r" b="b"/>
                <a:pathLst>
                  <a:path w="583" h="2227">
                    <a:moveTo>
                      <a:pt x="583" y="2227"/>
                    </a:moveTo>
                    <a:cubicBezTo>
                      <a:pt x="541" y="2217"/>
                      <a:pt x="507" y="2184"/>
                      <a:pt x="465" y="2174"/>
                    </a:cubicBezTo>
                    <a:cubicBezTo>
                      <a:pt x="437" y="2156"/>
                      <a:pt x="442" y="2161"/>
                      <a:pt x="421" y="2154"/>
                    </a:cubicBezTo>
                    <a:cubicBezTo>
                      <a:pt x="388" y="2121"/>
                      <a:pt x="332" y="2097"/>
                      <a:pt x="283" y="2097"/>
                    </a:cubicBezTo>
                    <a:cubicBezTo>
                      <a:pt x="258" y="2085"/>
                      <a:pt x="292" y="2086"/>
                      <a:pt x="287" y="2081"/>
                    </a:cubicBezTo>
                    <a:cubicBezTo>
                      <a:pt x="282" y="2076"/>
                      <a:pt x="271" y="2078"/>
                      <a:pt x="254" y="2064"/>
                    </a:cubicBezTo>
                    <a:cubicBezTo>
                      <a:pt x="234" y="2046"/>
                      <a:pt x="209" y="2023"/>
                      <a:pt x="185" y="1996"/>
                    </a:cubicBezTo>
                    <a:cubicBezTo>
                      <a:pt x="165" y="1972"/>
                      <a:pt x="140" y="1941"/>
                      <a:pt x="129" y="1898"/>
                    </a:cubicBezTo>
                    <a:cubicBezTo>
                      <a:pt x="127" y="1838"/>
                      <a:pt x="114" y="1787"/>
                      <a:pt x="96" y="1732"/>
                    </a:cubicBezTo>
                    <a:cubicBezTo>
                      <a:pt x="89" y="1682"/>
                      <a:pt x="88" y="1637"/>
                      <a:pt x="88" y="1586"/>
                    </a:cubicBezTo>
                    <a:cubicBezTo>
                      <a:pt x="79" y="1558"/>
                      <a:pt x="73" y="1526"/>
                      <a:pt x="56" y="1501"/>
                    </a:cubicBezTo>
                    <a:cubicBezTo>
                      <a:pt x="45" y="1436"/>
                      <a:pt x="24" y="1283"/>
                      <a:pt x="23" y="1196"/>
                    </a:cubicBezTo>
                    <a:cubicBezTo>
                      <a:pt x="47" y="1123"/>
                      <a:pt x="0" y="1040"/>
                      <a:pt x="48" y="977"/>
                    </a:cubicBezTo>
                    <a:cubicBezTo>
                      <a:pt x="53" y="959"/>
                      <a:pt x="56" y="948"/>
                      <a:pt x="56" y="929"/>
                    </a:cubicBezTo>
                    <a:cubicBezTo>
                      <a:pt x="78" y="996"/>
                      <a:pt x="50" y="1094"/>
                      <a:pt x="108" y="1152"/>
                    </a:cubicBezTo>
                    <a:cubicBezTo>
                      <a:pt x="115" y="1180"/>
                      <a:pt x="120" y="1200"/>
                      <a:pt x="145" y="1217"/>
                    </a:cubicBezTo>
                    <a:cubicBezTo>
                      <a:pt x="147" y="1225"/>
                      <a:pt x="163" y="1253"/>
                      <a:pt x="169" y="1253"/>
                    </a:cubicBezTo>
                    <a:cubicBezTo>
                      <a:pt x="233" y="1210"/>
                      <a:pt x="222" y="1095"/>
                      <a:pt x="222" y="1018"/>
                    </a:cubicBezTo>
                    <a:cubicBezTo>
                      <a:pt x="229" y="938"/>
                      <a:pt x="203" y="850"/>
                      <a:pt x="210" y="775"/>
                    </a:cubicBezTo>
                    <a:cubicBezTo>
                      <a:pt x="206" y="713"/>
                      <a:pt x="230" y="675"/>
                      <a:pt x="234" y="641"/>
                    </a:cubicBezTo>
                    <a:cubicBezTo>
                      <a:pt x="241" y="605"/>
                      <a:pt x="247" y="580"/>
                      <a:pt x="254" y="560"/>
                    </a:cubicBezTo>
                    <a:cubicBezTo>
                      <a:pt x="265" y="517"/>
                      <a:pt x="258" y="535"/>
                      <a:pt x="275" y="519"/>
                    </a:cubicBezTo>
                    <a:cubicBezTo>
                      <a:pt x="291" y="508"/>
                      <a:pt x="327" y="478"/>
                      <a:pt x="336" y="478"/>
                    </a:cubicBezTo>
                    <a:cubicBezTo>
                      <a:pt x="325" y="516"/>
                      <a:pt x="337" y="471"/>
                      <a:pt x="327" y="519"/>
                    </a:cubicBezTo>
                    <a:cubicBezTo>
                      <a:pt x="323" y="562"/>
                      <a:pt x="314" y="683"/>
                      <a:pt x="315" y="734"/>
                    </a:cubicBezTo>
                    <a:cubicBezTo>
                      <a:pt x="318" y="772"/>
                      <a:pt x="320" y="790"/>
                      <a:pt x="331" y="823"/>
                    </a:cubicBezTo>
                    <a:cubicBezTo>
                      <a:pt x="341" y="842"/>
                      <a:pt x="361" y="849"/>
                      <a:pt x="372" y="848"/>
                    </a:cubicBezTo>
                    <a:cubicBezTo>
                      <a:pt x="392" y="830"/>
                      <a:pt x="436" y="768"/>
                      <a:pt x="449" y="714"/>
                    </a:cubicBezTo>
                    <a:cubicBezTo>
                      <a:pt x="444" y="651"/>
                      <a:pt x="449" y="587"/>
                      <a:pt x="449" y="523"/>
                    </a:cubicBezTo>
                    <a:cubicBezTo>
                      <a:pt x="439" y="483"/>
                      <a:pt x="442" y="450"/>
                      <a:pt x="429" y="410"/>
                    </a:cubicBezTo>
                    <a:cubicBezTo>
                      <a:pt x="423" y="364"/>
                      <a:pt x="400" y="297"/>
                      <a:pt x="396" y="247"/>
                    </a:cubicBezTo>
                    <a:cubicBezTo>
                      <a:pt x="396" y="193"/>
                      <a:pt x="421" y="121"/>
                      <a:pt x="429" y="85"/>
                    </a:cubicBezTo>
                    <a:cubicBezTo>
                      <a:pt x="435" y="52"/>
                      <a:pt x="441" y="42"/>
                      <a:pt x="445" y="28"/>
                    </a:cubicBezTo>
                    <a:cubicBezTo>
                      <a:pt x="449" y="14"/>
                      <a:pt x="451" y="6"/>
                      <a:pt x="453" y="0"/>
                    </a:cubicBezTo>
                  </a:path>
                </a:pathLst>
              </a:custGeom>
              <a:solidFill>
                <a:schemeClr val="tx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23" name="Freeform 211"/>
              <p:cNvSpPr>
                <a:spLocks noChangeAspect="1"/>
              </p:cNvSpPr>
              <p:nvPr/>
            </p:nvSpPr>
            <p:spPr bwMode="auto">
              <a:xfrm>
                <a:off x="1957" y="1986"/>
                <a:ext cx="1039" cy="1905"/>
              </a:xfrm>
              <a:custGeom>
                <a:avLst/>
                <a:gdLst/>
                <a:ahLst/>
                <a:cxnLst>
                  <a:cxn ang="0">
                    <a:pos x="0" y="487"/>
                  </a:cxn>
                  <a:cxn ang="0">
                    <a:pos x="53" y="605"/>
                  </a:cxn>
                  <a:cxn ang="0">
                    <a:pos x="106" y="672"/>
                  </a:cxn>
                  <a:cxn ang="0">
                    <a:pos x="158" y="775"/>
                  </a:cxn>
                  <a:cxn ang="0">
                    <a:pos x="179" y="868"/>
                  </a:cxn>
                  <a:cxn ang="0">
                    <a:pos x="207" y="905"/>
                  </a:cxn>
                  <a:cxn ang="0">
                    <a:pos x="235" y="820"/>
                  </a:cxn>
                  <a:cxn ang="0">
                    <a:pos x="268" y="742"/>
                  </a:cxn>
                  <a:cxn ang="0">
                    <a:pos x="231" y="499"/>
                  </a:cxn>
                  <a:cxn ang="0">
                    <a:pos x="203" y="422"/>
                  </a:cxn>
                  <a:cxn ang="0">
                    <a:pos x="260" y="171"/>
                  </a:cxn>
                  <a:cxn ang="0">
                    <a:pos x="308" y="16"/>
                  </a:cxn>
                  <a:cxn ang="0">
                    <a:pos x="329" y="77"/>
                  </a:cxn>
                  <a:cxn ang="0">
                    <a:pos x="325" y="239"/>
                  </a:cxn>
                  <a:cxn ang="0">
                    <a:pos x="349" y="329"/>
                  </a:cxn>
                  <a:cxn ang="0">
                    <a:pos x="418" y="418"/>
                  </a:cxn>
                  <a:cxn ang="0">
                    <a:pos x="450" y="487"/>
                  </a:cxn>
                  <a:cxn ang="0">
                    <a:pos x="469" y="854"/>
                  </a:cxn>
                  <a:cxn ang="0">
                    <a:pos x="507" y="929"/>
                  </a:cxn>
                  <a:cxn ang="0">
                    <a:pos x="552" y="962"/>
                  </a:cxn>
                  <a:cxn ang="0">
                    <a:pos x="588" y="986"/>
                  </a:cxn>
                  <a:cxn ang="0">
                    <a:pos x="600" y="905"/>
                  </a:cxn>
                  <a:cxn ang="0">
                    <a:pos x="625" y="799"/>
                  </a:cxn>
                  <a:cxn ang="0">
                    <a:pos x="637" y="771"/>
                  </a:cxn>
                  <a:cxn ang="0">
                    <a:pos x="637" y="641"/>
                  </a:cxn>
                  <a:cxn ang="0">
                    <a:pos x="673" y="519"/>
                  </a:cxn>
                  <a:cxn ang="0">
                    <a:pos x="673" y="471"/>
                  </a:cxn>
                  <a:cxn ang="0">
                    <a:pos x="714" y="686"/>
                  </a:cxn>
                  <a:cxn ang="0">
                    <a:pos x="726" y="714"/>
                  </a:cxn>
                  <a:cxn ang="0">
                    <a:pos x="775" y="811"/>
                  </a:cxn>
                  <a:cxn ang="0">
                    <a:pos x="819" y="880"/>
                  </a:cxn>
                  <a:cxn ang="0">
                    <a:pos x="824" y="937"/>
                  </a:cxn>
                  <a:cxn ang="0">
                    <a:pos x="844" y="1043"/>
                  </a:cxn>
                  <a:cxn ang="0">
                    <a:pos x="864" y="1087"/>
                  </a:cxn>
                  <a:cxn ang="0">
                    <a:pos x="868" y="1177"/>
                  </a:cxn>
                  <a:cxn ang="0">
                    <a:pos x="888" y="1339"/>
                  </a:cxn>
                  <a:cxn ang="0">
                    <a:pos x="933" y="1201"/>
                  </a:cxn>
                  <a:cxn ang="0">
                    <a:pos x="949" y="1160"/>
                  </a:cxn>
                  <a:cxn ang="0">
                    <a:pos x="966" y="1026"/>
                  </a:cxn>
                  <a:cxn ang="0">
                    <a:pos x="966" y="880"/>
                  </a:cxn>
                  <a:cxn ang="0">
                    <a:pos x="1006" y="990"/>
                  </a:cxn>
                  <a:cxn ang="0">
                    <a:pos x="1039" y="1177"/>
                  </a:cxn>
                  <a:cxn ang="0">
                    <a:pos x="1095" y="1432"/>
                  </a:cxn>
                  <a:cxn ang="0">
                    <a:pos x="1079" y="1765"/>
                  </a:cxn>
                  <a:cxn ang="0">
                    <a:pos x="1034" y="1980"/>
                  </a:cxn>
                  <a:cxn ang="0">
                    <a:pos x="1124" y="1821"/>
                  </a:cxn>
                  <a:cxn ang="0">
                    <a:pos x="1225" y="1732"/>
                  </a:cxn>
                  <a:cxn ang="0">
                    <a:pos x="1347" y="1627"/>
                  </a:cxn>
                  <a:cxn ang="0">
                    <a:pos x="1286" y="1700"/>
                  </a:cxn>
                  <a:cxn ang="0">
                    <a:pos x="1249" y="1769"/>
                  </a:cxn>
                  <a:cxn ang="0">
                    <a:pos x="1193" y="1939"/>
                  </a:cxn>
                  <a:cxn ang="0">
                    <a:pos x="1144" y="2195"/>
                  </a:cxn>
                  <a:cxn ang="0">
                    <a:pos x="1107" y="2337"/>
                  </a:cxn>
                  <a:cxn ang="0">
                    <a:pos x="1030" y="2503"/>
                  </a:cxn>
                  <a:cxn ang="0">
                    <a:pos x="771" y="2645"/>
                  </a:cxn>
                  <a:cxn ang="0">
                    <a:pos x="669" y="2657"/>
                  </a:cxn>
                  <a:cxn ang="0">
                    <a:pos x="142" y="2726"/>
                  </a:cxn>
                </a:cxnLst>
                <a:rect l="0" t="0" r="r" b="b"/>
                <a:pathLst>
                  <a:path w="1357" h="2726">
                    <a:moveTo>
                      <a:pt x="0" y="487"/>
                    </a:moveTo>
                    <a:cubicBezTo>
                      <a:pt x="9" y="496"/>
                      <a:pt x="39" y="586"/>
                      <a:pt x="53" y="605"/>
                    </a:cubicBezTo>
                    <a:cubicBezTo>
                      <a:pt x="71" y="636"/>
                      <a:pt x="88" y="644"/>
                      <a:pt x="106" y="672"/>
                    </a:cubicBezTo>
                    <a:cubicBezTo>
                      <a:pt x="118" y="694"/>
                      <a:pt x="146" y="742"/>
                      <a:pt x="158" y="775"/>
                    </a:cubicBezTo>
                    <a:cubicBezTo>
                      <a:pt x="163" y="792"/>
                      <a:pt x="175" y="850"/>
                      <a:pt x="179" y="868"/>
                    </a:cubicBezTo>
                    <a:cubicBezTo>
                      <a:pt x="187" y="890"/>
                      <a:pt x="198" y="913"/>
                      <a:pt x="207" y="905"/>
                    </a:cubicBezTo>
                    <a:cubicBezTo>
                      <a:pt x="212" y="876"/>
                      <a:pt x="225" y="849"/>
                      <a:pt x="235" y="820"/>
                    </a:cubicBezTo>
                    <a:cubicBezTo>
                      <a:pt x="245" y="793"/>
                      <a:pt x="269" y="795"/>
                      <a:pt x="268" y="742"/>
                    </a:cubicBezTo>
                    <a:cubicBezTo>
                      <a:pt x="261" y="661"/>
                      <a:pt x="247" y="579"/>
                      <a:pt x="231" y="499"/>
                    </a:cubicBezTo>
                    <a:cubicBezTo>
                      <a:pt x="229" y="491"/>
                      <a:pt x="211" y="422"/>
                      <a:pt x="203" y="422"/>
                    </a:cubicBezTo>
                    <a:cubicBezTo>
                      <a:pt x="208" y="367"/>
                      <a:pt x="243" y="220"/>
                      <a:pt x="260" y="171"/>
                    </a:cubicBezTo>
                    <a:cubicBezTo>
                      <a:pt x="277" y="103"/>
                      <a:pt x="297" y="32"/>
                      <a:pt x="308" y="16"/>
                    </a:cubicBezTo>
                    <a:cubicBezTo>
                      <a:pt x="319" y="0"/>
                      <a:pt x="326" y="40"/>
                      <a:pt x="329" y="77"/>
                    </a:cubicBezTo>
                    <a:cubicBezTo>
                      <a:pt x="319" y="150"/>
                      <a:pt x="325" y="96"/>
                      <a:pt x="325" y="239"/>
                    </a:cubicBezTo>
                    <a:cubicBezTo>
                      <a:pt x="327" y="266"/>
                      <a:pt x="324" y="312"/>
                      <a:pt x="349" y="329"/>
                    </a:cubicBezTo>
                    <a:cubicBezTo>
                      <a:pt x="364" y="359"/>
                      <a:pt x="401" y="392"/>
                      <a:pt x="418" y="418"/>
                    </a:cubicBezTo>
                    <a:cubicBezTo>
                      <a:pt x="436" y="441"/>
                      <a:pt x="450" y="459"/>
                      <a:pt x="450" y="487"/>
                    </a:cubicBezTo>
                    <a:cubicBezTo>
                      <a:pt x="458" y="560"/>
                      <a:pt x="460" y="780"/>
                      <a:pt x="469" y="854"/>
                    </a:cubicBezTo>
                    <a:cubicBezTo>
                      <a:pt x="474" y="905"/>
                      <a:pt x="493" y="911"/>
                      <a:pt x="507" y="929"/>
                    </a:cubicBezTo>
                    <a:cubicBezTo>
                      <a:pt x="517" y="941"/>
                      <a:pt x="537" y="956"/>
                      <a:pt x="552" y="962"/>
                    </a:cubicBezTo>
                    <a:cubicBezTo>
                      <a:pt x="559" y="972"/>
                      <a:pt x="575" y="986"/>
                      <a:pt x="588" y="986"/>
                    </a:cubicBezTo>
                    <a:cubicBezTo>
                      <a:pt x="596" y="913"/>
                      <a:pt x="589" y="939"/>
                      <a:pt x="600" y="905"/>
                    </a:cubicBezTo>
                    <a:cubicBezTo>
                      <a:pt x="605" y="871"/>
                      <a:pt x="613" y="831"/>
                      <a:pt x="625" y="799"/>
                    </a:cubicBezTo>
                    <a:cubicBezTo>
                      <a:pt x="627" y="794"/>
                      <a:pt x="637" y="778"/>
                      <a:pt x="637" y="771"/>
                    </a:cubicBezTo>
                    <a:cubicBezTo>
                      <a:pt x="638" y="728"/>
                      <a:pt x="637" y="684"/>
                      <a:pt x="637" y="641"/>
                    </a:cubicBezTo>
                    <a:cubicBezTo>
                      <a:pt x="643" y="599"/>
                      <a:pt x="667" y="547"/>
                      <a:pt x="673" y="519"/>
                    </a:cubicBezTo>
                    <a:cubicBezTo>
                      <a:pt x="676" y="502"/>
                      <a:pt x="666" y="443"/>
                      <a:pt x="673" y="471"/>
                    </a:cubicBezTo>
                    <a:cubicBezTo>
                      <a:pt x="694" y="535"/>
                      <a:pt x="662" y="634"/>
                      <a:pt x="714" y="686"/>
                    </a:cubicBezTo>
                    <a:cubicBezTo>
                      <a:pt x="717" y="695"/>
                      <a:pt x="726" y="705"/>
                      <a:pt x="726" y="714"/>
                    </a:cubicBezTo>
                    <a:cubicBezTo>
                      <a:pt x="736" y="735"/>
                      <a:pt x="760" y="783"/>
                      <a:pt x="775" y="811"/>
                    </a:cubicBezTo>
                    <a:cubicBezTo>
                      <a:pt x="786" y="829"/>
                      <a:pt x="811" y="859"/>
                      <a:pt x="819" y="880"/>
                    </a:cubicBezTo>
                    <a:cubicBezTo>
                      <a:pt x="817" y="899"/>
                      <a:pt x="822" y="918"/>
                      <a:pt x="824" y="937"/>
                    </a:cubicBezTo>
                    <a:cubicBezTo>
                      <a:pt x="827" y="975"/>
                      <a:pt x="835" y="1006"/>
                      <a:pt x="844" y="1043"/>
                    </a:cubicBezTo>
                    <a:cubicBezTo>
                      <a:pt x="848" y="1059"/>
                      <a:pt x="860" y="1072"/>
                      <a:pt x="864" y="1087"/>
                    </a:cubicBezTo>
                    <a:cubicBezTo>
                      <a:pt x="872" y="1115"/>
                      <a:pt x="847" y="1156"/>
                      <a:pt x="868" y="1177"/>
                    </a:cubicBezTo>
                    <a:cubicBezTo>
                      <a:pt x="882" y="1218"/>
                      <a:pt x="888" y="1295"/>
                      <a:pt x="888" y="1339"/>
                    </a:cubicBezTo>
                    <a:cubicBezTo>
                      <a:pt x="888" y="1336"/>
                      <a:pt x="931" y="1211"/>
                      <a:pt x="933" y="1201"/>
                    </a:cubicBezTo>
                    <a:cubicBezTo>
                      <a:pt x="936" y="1187"/>
                      <a:pt x="949" y="1160"/>
                      <a:pt x="949" y="1160"/>
                    </a:cubicBezTo>
                    <a:cubicBezTo>
                      <a:pt x="952" y="1114"/>
                      <a:pt x="953" y="1070"/>
                      <a:pt x="966" y="1026"/>
                    </a:cubicBezTo>
                    <a:cubicBezTo>
                      <a:pt x="971" y="970"/>
                      <a:pt x="966" y="936"/>
                      <a:pt x="966" y="880"/>
                    </a:cubicBezTo>
                    <a:cubicBezTo>
                      <a:pt x="973" y="874"/>
                      <a:pt x="994" y="941"/>
                      <a:pt x="1006" y="990"/>
                    </a:cubicBezTo>
                    <a:cubicBezTo>
                      <a:pt x="1018" y="1039"/>
                      <a:pt x="1010" y="1137"/>
                      <a:pt x="1039" y="1177"/>
                    </a:cubicBezTo>
                    <a:cubicBezTo>
                      <a:pt x="1054" y="1251"/>
                      <a:pt x="1085" y="1333"/>
                      <a:pt x="1095" y="1432"/>
                    </a:cubicBezTo>
                    <a:cubicBezTo>
                      <a:pt x="1081" y="1522"/>
                      <a:pt x="1087" y="1683"/>
                      <a:pt x="1079" y="1765"/>
                    </a:cubicBezTo>
                    <a:cubicBezTo>
                      <a:pt x="1064" y="1810"/>
                      <a:pt x="1039" y="1958"/>
                      <a:pt x="1034" y="1980"/>
                    </a:cubicBezTo>
                    <a:cubicBezTo>
                      <a:pt x="1038" y="1989"/>
                      <a:pt x="1095" y="1853"/>
                      <a:pt x="1124" y="1821"/>
                    </a:cubicBezTo>
                    <a:cubicBezTo>
                      <a:pt x="1144" y="1801"/>
                      <a:pt x="1199" y="1741"/>
                      <a:pt x="1225" y="1732"/>
                    </a:cubicBezTo>
                    <a:cubicBezTo>
                      <a:pt x="1262" y="1700"/>
                      <a:pt x="1330" y="1640"/>
                      <a:pt x="1347" y="1627"/>
                    </a:cubicBezTo>
                    <a:cubicBezTo>
                      <a:pt x="1357" y="1622"/>
                      <a:pt x="1302" y="1676"/>
                      <a:pt x="1286" y="1700"/>
                    </a:cubicBezTo>
                    <a:cubicBezTo>
                      <a:pt x="1273" y="1720"/>
                      <a:pt x="1264" y="1729"/>
                      <a:pt x="1249" y="1769"/>
                    </a:cubicBezTo>
                    <a:cubicBezTo>
                      <a:pt x="1230" y="1826"/>
                      <a:pt x="1208" y="1880"/>
                      <a:pt x="1193" y="1939"/>
                    </a:cubicBezTo>
                    <a:cubicBezTo>
                      <a:pt x="1172" y="2023"/>
                      <a:pt x="1169" y="2113"/>
                      <a:pt x="1144" y="2195"/>
                    </a:cubicBezTo>
                    <a:cubicBezTo>
                      <a:pt x="1130" y="2261"/>
                      <a:pt x="1126" y="2286"/>
                      <a:pt x="1107" y="2337"/>
                    </a:cubicBezTo>
                    <a:cubicBezTo>
                      <a:pt x="1102" y="2387"/>
                      <a:pt x="1062" y="2464"/>
                      <a:pt x="1030" y="2503"/>
                    </a:cubicBezTo>
                    <a:cubicBezTo>
                      <a:pt x="974" y="2554"/>
                      <a:pt x="831" y="2619"/>
                      <a:pt x="771" y="2645"/>
                    </a:cubicBezTo>
                    <a:cubicBezTo>
                      <a:pt x="722" y="2661"/>
                      <a:pt x="755" y="2653"/>
                      <a:pt x="669" y="2657"/>
                    </a:cubicBezTo>
                    <a:cubicBezTo>
                      <a:pt x="564" y="2670"/>
                      <a:pt x="230" y="2715"/>
                      <a:pt x="142" y="2726"/>
                    </a:cubicBezTo>
                  </a:path>
                </a:pathLst>
              </a:custGeom>
              <a:solidFill>
                <a:schemeClr val="tx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24" name="Line 212"/>
              <p:cNvSpPr>
                <a:spLocks noChangeAspect="1" noChangeShapeType="1"/>
              </p:cNvSpPr>
              <p:nvPr/>
            </p:nvSpPr>
            <p:spPr bwMode="auto">
              <a:xfrm>
                <a:off x="1570" y="4027"/>
                <a:ext cx="12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25" name="Freeform 213"/>
              <p:cNvSpPr>
                <a:spLocks noChangeAspect="1"/>
              </p:cNvSpPr>
              <p:nvPr/>
            </p:nvSpPr>
            <p:spPr bwMode="auto">
              <a:xfrm>
                <a:off x="1678" y="2669"/>
                <a:ext cx="993" cy="1194"/>
              </a:xfrm>
              <a:custGeom>
                <a:avLst/>
                <a:gdLst/>
                <a:ahLst/>
                <a:cxnLst>
                  <a:cxn ang="0">
                    <a:pos x="386" y="1257"/>
                  </a:cxn>
                  <a:cxn ang="0">
                    <a:pos x="296" y="1249"/>
                  </a:cxn>
                  <a:cxn ang="0">
                    <a:pos x="252" y="1237"/>
                  </a:cxn>
                  <a:cxn ang="0">
                    <a:pos x="223" y="1180"/>
                  </a:cxn>
                  <a:cxn ang="0">
                    <a:pos x="183" y="1123"/>
                  </a:cxn>
                  <a:cxn ang="0">
                    <a:pos x="134" y="1066"/>
                  </a:cxn>
                  <a:cxn ang="0">
                    <a:pos x="69" y="997"/>
                  </a:cxn>
                  <a:cxn ang="0">
                    <a:pos x="21" y="933"/>
                  </a:cxn>
                  <a:cxn ang="0">
                    <a:pos x="0" y="770"/>
                  </a:cxn>
                  <a:cxn ang="0">
                    <a:pos x="136" y="825"/>
                  </a:cxn>
                  <a:cxn ang="0">
                    <a:pos x="134" y="592"/>
                  </a:cxn>
                  <a:cxn ang="0">
                    <a:pos x="114" y="499"/>
                  </a:cxn>
                  <a:cxn ang="0">
                    <a:pos x="146" y="284"/>
                  </a:cxn>
                  <a:cxn ang="0">
                    <a:pos x="197" y="196"/>
                  </a:cxn>
                  <a:cxn ang="0">
                    <a:pos x="195" y="470"/>
                  </a:cxn>
                  <a:cxn ang="0">
                    <a:pos x="257" y="672"/>
                  </a:cxn>
                  <a:cxn ang="0">
                    <a:pos x="261" y="769"/>
                  </a:cxn>
                  <a:cxn ang="0">
                    <a:pos x="282" y="935"/>
                  </a:cxn>
                  <a:cxn ang="0">
                    <a:pos x="321" y="1006"/>
                  </a:cxn>
                  <a:cxn ang="0">
                    <a:pos x="398" y="1095"/>
                  </a:cxn>
                  <a:cxn ang="0">
                    <a:pos x="434" y="1111"/>
                  </a:cxn>
                  <a:cxn ang="0">
                    <a:pos x="438" y="969"/>
                  </a:cxn>
                  <a:cxn ang="0">
                    <a:pos x="402" y="876"/>
                  </a:cxn>
                  <a:cxn ang="0">
                    <a:pos x="369" y="807"/>
                  </a:cxn>
                  <a:cxn ang="0">
                    <a:pos x="345" y="754"/>
                  </a:cxn>
                  <a:cxn ang="0">
                    <a:pos x="345" y="527"/>
                  </a:cxn>
                  <a:cxn ang="0">
                    <a:pos x="321" y="434"/>
                  </a:cxn>
                  <a:cxn ang="0">
                    <a:pos x="402" y="365"/>
                  </a:cxn>
                  <a:cxn ang="0">
                    <a:pos x="420" y="566"/>
                  </a:cxn>
                  <a:cxn ang="0">
                    <a:pos x="475" y="661"/>
                  </a:cxn>
                  <a:cxn ang="0">
                    <a:pos x="533" y="830"/>
                  </a:cxn>
                  <a:cxn ang="0">
                    <a:pos x="561" y="753"/>
                  </a:cxn>
                  <a:cxn ang="0">
                    <a:pos x="582" y="615"/>
                  </a:cxn>
                  <a:cxn ang="0">
                    <a:pos x="594" y="347"/>
                  </a:cxn>
                  <a:cxn ang="0">
                    <a:pos x="570" y="43"/>
                  </a:cxn>
                  <a:cxn ang="0">
                    <a:pos x="641" y="89"/>
                  </a:cxn>
                  <a:cxn ang="0">
                    <a:pos x="708" y="420"/>
                  </a:cxn>
                  <a:cxn ang="0">
                    <a:pos x="730" y="640"/>
                  </a:cxn>
                  <a:cxn ang="0">
                    <a:pos x="744" y="729"/>
                  </a:cxn>
                  <a:cxn ang="0">
                    <a:pos x="803" y="596"/>
                  </a:cxn>
                  <a:cxn ang="0">
                    <a:pos x="841" y="518"/>
                  </a:cxn>
                  <a:cxn ang="0">
                    <a:pos x="856" y="624"/>
                  </a:cxn>
                  <a:cxn ang="0">
                    <a:pos x="876" y="709"/>
                  </a:cxn>
                  <a:cxn ang="0">
                    <a:pos x="844" y="795"/>
                  </a:cxn>
                  <a:cxn ang="0">
                    <a:pos x="885" y="815"/>
                  </a:cxn>
                  <a:cxn ang="0">
                    <a:pos x="978" y="815"/>
                  </a:cxn>
                  <a:cxn ang="0">
                    <a:pos x="978" y="904"/>
                  </a:cxn>
                  <a:cxn ang="0">
                    <a:pos x="893" y="1135"/>
                  </a:cxn>
                  <a:cxn ang="0">
                    <a:pos x="791" y="1257"/>
                  </a:cxn>
                  <a:cxn ang="0">
                    <a:pos x="730" y="1322"/>
                  </a:cxn>
                  <a:cxn ang="0">
                    <a:pos x="631" y="1340"/>
                  </a:cxn>
                  <a:cxn ang="0">
                    <a:pos x="647" y="1425"/>
                  </a:cxn>
                  <a:cxn ang="0">
                    <a:pos x="426" y="1411"/>
                  </a:cxn>
                  <a:cxn ang="0">
                    <a:pos x="386" y="1257"/>
                  </a:cxn>
                </a:cxnLst>
                <a:rect l="0" t="0" r="r" b="b"/>
                <a:pathLst>
                  <a:path w="993" h="1435">
                    <a:moveTo>
                      <a:pt x="386" y="1257"/>
                    </a:moveTo>
                    <a:cubicBezTo>
                      <a:pt x="373" y="1256"/>
                      <a:pt x="312" y="1251"/>
                      <a:pt x="296" y="1249"/>
                    </a:cubicBezTo>
                    <a:cubicBezTo>
                      <a:pt x="281" y="1247"/>
                      <a:pt x="267" y="1237"/>
                      <a:pt x="252" y="1237"/>
                    </a:cubicBezTo>
                    <a:cubicBezTo>
                      <a:pt x="246" y="1217"/>
                      <a:pt x="239" y="1194"/>
                      <a:pt x="223" y="1180"/>
                    </a:cubicBezTo>
                    <a:cubicBezTo>
                      <a:pt x="215" y="1157"/>
                      <a:pt x="203" y="1136"/>
                      <a:pt x="183" y="1123"/>
                    </a:cubicBezTo>
                    <a:cubicBezTo>
                      <a:pt x="179" y="1112"/>
                      <a:pt x="145" y="1072"/>
                      <a:pt x="134" y="1066"/>
                    </a:cubicBezTo>
                    <a:cubicBezTo>
                      <a:pt x="116" y="1039"/>
                      <a:pt x="90" y="1021"/>
                      <a:pt x="69" y="997"/>
                    </a:cubicBezTo>
                    <a:cubicBezTo>
                      <a:pt x="50" y="975"/>
                      <a:pt x="32" y="971"/>
                      <a:pt x="21" y="933"/>
                    </a:cubicBezTo>
                    <a:cubicBezTo>
                      <a:pt x="14" y="879"/>
                      <a:pt x="0" y="825"/>
                      <a:pt x="0" y="770"/>
                    </a:cubicBezTo>
                    <a:cubicBezTo>
                      <a:pt x="31" y="774"/>
                      <a:pt x="106" y="816"/>
                      <a:pt x="136" y="825"/>
                    </a:cubicBezTo>
                    <a:cubicBezTo>
                      <a:pt x="158" y="795"/>
                      <a:pt x="131" y="639"/>
                      <a:pt x="134" y="592"/>
                    </a:cubicBezTo>
                    <a:cubicBezTo>
                      <a:pt x="131" y="555"/>
                      <a:pt x="134" y="529"/>
                      <a:pt x="114" y="499"/>
                    </a:cubicBezTo>
                    <a:cubicBezTo>
                      <a:pt x="116" y="448"/>
                      <a:pt x="132" y="334"/>
                      <a:pt x="146" y="284"/>
                    </a:cubicBezTo>
                    <a:cubicBezTo>
                      <a:pt x="161" y="243"/>
                      <a:pt x="189" y="165"/>
                      <a:pt x="197" y="196"/>
                    </a:cubicBezTo>
                    <a:cubicBezTo>
                      <a:pt x="219" y="411"/>
                      <a:pt x="174" y="365"/>
                      <a:pt x="195" y="470"/>
                    </a:cubicBezTo>
                    <a:cubicBezTo>
                      <a:pt x="202" y="548"/>
                      <a:pt x="242" y="621"/>
                      <a:pt x="257" y="672"/>
                    </a:cubicBezTo>
                    <a:cubicBezTo>
                      <a:pt x="266" y="692"/>
                      <a:pt x="250" y="730"/>
                      <a:pt x="261" y="769"/>
                    </a:cubicBezTo>
                    <a:cubicBezTo>
                      <a:pt x="269" y="814"/>
                      <a:pt x="277" y="896"/>
                      <a:pt x="282" y="935"/>
                    </a:cubicBezTo>
                    <a:cubicBezTo>
                      <a:pt x="289" y="955"/>
                      <a:pt x="315" y="986"/>
                      <a:pt x="321" y="1006"/>
                    </a:cubicBezTo>
                    <a:cubicBezTo>
                      <a:pt x="332" y="1039"/>
                      <a:pt x="370" y="1076"/>
                      <a:pt x="398" y="1095"/>
                    </a:cubicBezTo>
                    <a:cubicBezTo>
                      <a:pt x="403" y="1098"/>
                      <a:pt x="434" y="1100"/>
                      <a:pt x="434" y="1111"/>
                    </a:cubicBezTo>
                    <a:cubicBezTo>
                      <a:pt x="443" y="1043"/>
                      <a:pt x="438" y="1090"/>
                      <a:pt x="438" y="969"/>
                    </a:cubicBezTo>
                    <a:cubicBezTo>
                      <a:pt x="431" y="932"/>
                      <a:pt x="416" y="909"/>
                      <a:pt x="402" y="876"/>
                    </a:cubicBezTo>
                    <a:cubicBezTo>
                      <a:pt x="392" y="853"/>
                      <a:pt x="388" y="824"/>
                      <a:pt x="369" y="807"/>
                    </a:cubicBezTo>
                    <a:cubicBezTo>
                      <a:pt x="364" y="791"/>
                      <a:pt x="357" y="766"/>
                      <a:pt x="345" y="754"/>
                    </a:cubicBezTo>
                    <a:cubicBezTo>
                      <a:pt x="345" y="678"/>
                      <a:pt x="345" y="603"/>
                      <a:pt x="345" y="527"/>
                    </a:cubicBezTo>
                    <a:cubicBezTo>
                      <a:pt x="341" y="474"/>
                      <a:pt x="312" y="461"/>
                      <a:pt x="321" y="434"/>
                    </a:cubicBezTo>
                    <a:cubicBezTo>
                      <a:pt x="333" y="418"/>
                      <a:pt x="388" y="341"/>
                      <a:pt x="402" y="365"/>
                    </a:cubicBezTo>
                    <a:cubicBezTo>
                      <a:pt x="403" y="437"/>
                      <a:pt x="416" y="494"/>
                      <a:pt x="420" y="566"/>
                    </a:cubicBezTo>
                    <a:cubicBezTo>
                      <a:pt x="432" y="615"/>
                      <a:pt x="458" y="638"/>
                      <a:pt x="475" y="661"/>
                    </a:cubicBezTo>
                    <a:cubicBezTo>
                      <a:pt x="500" y="699"/>
                      <a:pt x="514" y="813"/>
                      <a:pt x="533" y="830"/>
                    </a:cubicBezTo>
                    <a:cubicBezTo>
                      <a:pt x="547" y="845"/>
                      <a:pt x="553" y="789"/>
                      <a:pt x="561" y="753"/>
                    </a:cubicBezTo>
                    <a:cubicBezTo>
                      <a:pt x="562" y="702"/>
                      <a:pt x="582" y="666"/>
                      <a:pt x="582" y="615"/>
                    </a:cubicBezTo>
                    <a:cubicBezTo>
                      <a:pt x="586" y="546"/>
                      <a:pt x="590" y="443"/>
                      <a:pt x="594" y="347"/>
                    </a:cubicBezTo>
                    <a:cubicBezTo>
                      <a:pt x="602" y="242"/>
                      <a:pt x="570" y="149"/>
                      <a:pt x="570" y="43"/>
                    </a:cubicBezTo>
                    <a:cubicBezTo>
                      <a:pt x="575" y="0"/>
                      <a:pt x="629" y="73"/>
                      <a:pt x="641" y="89"/>
                    </a:cubicBezTo>
                    <a:cubicBezTo>
                      <a:pt x="667" y="152"/>
                      <a:pt x="693" y="328"/>
                      <a:pt x="708" y="420"/>
                    </a:cubicBezTo>
                    <a:cubicBezTo>
                      <a:pt x="713" y="473"/>
                      <a:pt x="720" y="597"/>
                      <a:pt x="730" y="640"/>
                    </a:cubicBezTo>
                    <a:cubicBezTo>
                      <a:pt x="739" y="648"/>
                      <a:pt x="733" y="717"/>
                      <a:pt x="744" y="729"/>
                    </a:cubicBezTo>
                    <a:cubicBezTo>
                      <a:pt x="756" y="722"/>
                      <a:pt x="789" y="620"/>
                      <a:pt x="803" y="596"/>
                    </a:cubicBezTo>
                    <a:cubicBezTo>
                      <a:pt x="816" y="566"/>
                      <a:pt x="834" y="530"/>
                      <a:pt x="841" y="518"/>
                    </a:cubicBezTo>
                    <a:cubicBezTo>
                      <a:pt x="850" y="523"/>
                      <a:pt x="855" y="594"/>
                      <a:pt x="856" y="624"/>
                    </a:cubicBezTo>
                    <a:cubicBezTo>
                      <a:pt x="861" y="655"/>
                      <a:pt x="878" y="681"/>
                      <a:pt x="876" y="709"/>
                    </a:cubicBezTo>
                    <a:cubicBezTo>
                      <a:pt x="871" y="729"/>
                      <a:pt x="843" y="777"/>
                      <a:pt x="844" y="795"/>
                    </a:cubicBezTo>
                    <a:cubicBezTo>
                      <a:pt x="852" y="782"/>
                      <a:pt x="870" y="814"/>
                      <a:pt x="885" y="815"/>
                    </a:cubicBezTo>
                    <a:cubicBezTo>
                      <a:pt x="916" y="816"/>
                      <a:pt x="947" y="815"/>
                      <a:pt x="978" y="815"/>
                    </a:cubicBezTo>
                    <a:cubicBezTo>
                      <a:pt x="993" y="830"/>
                      <a:pt x="981" y="873"/>
                      <a:pt x="978" y="904"/>
                    </a:cubicBezTo>
                    <a:cubicBezTo>
                      <a:pt x="964" y="957"/>
                      <a:pt x="924" y="1076"/>
                      <a:pt x="893" y="1135"/>
                    </a:cubicBezTo>
                    <a:cubicBezTo>
                      <a:pt x="879" y="1178"/>
                      <a:pt x="836" y="1242"/>
                      <a:pt x="791" y="1257"/>
                    </a:cubicBezTo>
                    <a:cubicBezTo>
                      <a:pt x="764" y="1288"/>
                      <a:pt x="767" y="1311"/>
                      <a:pt x="730" y="1322"/>
                    </a:cubicBezTo>
                    <a:cubicBezTo>
                      <a:pt x="676" y="1322"/>
                      <a:pt x="685" y="1340"/>
                      <a:pt x="631" y="1340"/>
                    </a:cubicBezTo>
                    <a:cubicBezTo>
                      <a:pt x="610" y="1353"/>
                      <a:pt x="671" y="1410"/>
                      <a:pt x="647" y="1425"/>
                    </a:cubicBezTo>
                    <a:cubicBezTo>
                      <a:pt x="620" y="1431"/>
                      <a:pt x="463" y="1435"/>
                      <a:pt x="426" y="1411"/>
                    </a:cubicBezTo>
                    <a:cubicBezTo>
                      <a:pt x="415" y="1349"/>
                      <a:pt x="439" y="1289"/>
                      <a:pt x="386" y="125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3526" name="Group 214"/>
          <p:cNvGrpSpPr>
            <a:grpSpLocks noChangeAspect="1"/>
          </p:cNvGrpSpPr>
          <p:nvPr/>
        </p:nvGrpSpPr>
        <p:grpSpPr bwMode="auto">
          <a:xfrm>
            <a:off x="908050" y="5097463"/>
            <a:ext cx="647700" cy="647700"/>
            <a:chOff x="712" y="710"/>
            <a:chExt cx="2652" cy="2652"/>
          </a:xfrm>
        </p:grpSpPr>
        <p:sp>
          <p:nvSpPr>
            <p:cNvPr id="13527" name="Rectangle 215"/>
            <p:cNvSpPr>
              <a:spLocks noChangeAspect="1" noChangeArrowheads="1"/>
            </p:cNvSpPr>
            <p:nvPr/>
          </p:nvSpPr>
          <p:spPr bwMode="auto">
            <a:xfrm rot="2707244">
              <a:off x="712" y="710"/>
              <a:ext cx="2652" cy="26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528" name="Group 216"/>
            <p:cNvGrpSpPr>
              <a:grpSpLocks noChangeAspect="1"/>
            </p:cNvGrpSpPr>
            <p:nvPr/>
          </p:nvGrpSpPr>
          <p:grpSpPr bwMode="auto">
            <a:xfrm>
              <a:off x="771" y="1349"/>
              <a:ext cx="2499" cy="1128"/>
              <a:chOff x="949" y="2427"/>
              <a:chExt cx="2499" cy="1128"/>
            </a:xfrm>
          </p:grpSpPr>
          <p:grpSp>
            <p:nvGrpSpPr>
              <p:cNvPr id="13529" name="Group 217"/>
              <p:cNvGrpSpPr>
                <a:grpSpLocks noChangeAspect="1"/>
              </p:cNvGrpSpPr>
              <p:nvPr/>
            </p:nvGrpSpPr>
            <p:grpSpPr bwMode="auto">
              <a:xfrm>
                <a:off x="1327" y="2437"/>
                <a:ext cx="791" cy="386"/>
                <a:chOff x="1315" y="2377"/>
                <a:chExt cx="791" cy="386"/>
              </a:xfrm>
            </p:grpSpPr>
            <p:sp>
              <p:nvSpPr>
                <p:cNvPr id="13530" name="Line 218"/>
                <p:cNvSpPr>
                  <a:spLocks noChangeAspect="1" noChangeShapeType="1"/>
                </p:cNvSpPr>
                <p:nvPr/>
              </p:nvSpPr>
              <p:spPr bwMode="auto">
                <a:xfrm rot="20739207" flipH="1">
                  <a:off x="1315" y="2473"/>
                  <a:ext cx="65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31" name="Line 219"/>
                <p:cNvSpPr>
                  <a:spLocks noChangeAspect="1" noChangeShapeType="1"/>
                </p:cNvSpPr>
                <p:nvPr/>
              </p:nvSpPr>
              <p:spPr bwMode="auto">
                <a:xfrm rot="20739207" flipH="1">
                  <a:off x="1356" y="2632"/>
                  <a:ext cx="65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32" name="Arc 220"/>
                <p:cNvSpPr>
                  <a:spLocks noChangeAspect="1"/>
                </p:cNvSpPr>
                <p:nvPr/>
              </p:nvSpPr>
              <p:spPr bwMode="auto">
                <a:xfrm rot="-860793">
                  <a:off x="1962" y="2377"/>
                  <a:ext cx="144" cy="162"/>
                </a:xfrm>
                <a:custGeom>
                  <a:avLst/>
                  <a:gdLst>
                    <a:gd name="G0" fmla="+- 2295 0 0"/>
                    <a:gd name="G1" fmla="+- 21600 0 0"/>
                    <a:gd name="G2" fmla="+- 21600 0 0"/>
                    <a:gd name="T0" fmla="*/ 2295 w 23895"/>
                    <a:gd name="T1" fmla="*/ 0 h 43200"/>
                    <a:gd name="T2" fmla="*/ 0 w 23895"/>
                    <a:gd name="T3" fmla="*/ 43078 h 43200"/>
                    <a:gd name="T4" fmla="*/ 2295 w 23895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895" h="43200" fill="none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</a:path>
                    <a:path w="23895" h="43200" stroke="0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  <a:lnTo>
                        <a:pt x="229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33" name="Line 221"/>
                <p:cNvSpPr>
                  <a:spLocks noChangeAspect="1" noChangeShapeType="1"/>
                </p:cNvSpPr>
                <p:nvPr/>
              </p:nvSpPr>
              <p:spPr bwMode="auto">
                <a:xfrm rot="-860793">
                  <a:off x="1338" y="2509"/>
                  <a:ext cx="12" cy="2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34" name="AutoShape 222"/>
                <p:cNvSpPr>
                  <a:spLocks noChangeAspect="1" noChangeArrowheads="1"/>
                </p:cNvSpPr>
                <p:nvPr/>
              </p:nvSpPr>
              <p:spPr bwMode="auto">
                <a:xfrm rot="-880226">
                  <a:off x="1344" y="2553"/>
                  <a:ext cx="697" cy="68"/>
                </a:xfrm>
                <a:prstGeom prst="rtTriangl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35" name="Group 223"/>
              <p:cNvGrpSpPr>
                <a:grpSpLocks noChangeAspect="1"/>
              </p:cNvGrpSpPr>
              <p:nvPr/>
            </p:nvGrpSpPr>
            <p:grpSpPr bwMode="auto">
              <a:xfrm>
                <a:off x="2184" y="2427"/>
                <a:ext cx="789" cy="393"/>
                <a:chOff x="2160" y="2427"/>
                <a:chExt cx="789" cy="393"/>
              </a:xfrm>
            </p:grpSpPr>
            <p:sp>
              <p:nvSpPr>
                <p:cNvPr id="13536" name="Line 224"/>
                <p:cNvSpPr>
                  <a:spLocks noChangeAspect="1" noChangeShapeType="1"/>
                </p:cNvSpPr>
                <p:nvPr/>
              </p:nvSpPr>
              <p:spPr bwMode="auto">
                <a:xfrm rot="11709803" flipH="1">
                  <a:off x="2254" y="2688"/>
                  <a:ext cx="65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37" name="Line 225"/>
                <p:cNvSpPr>
                  <a:spLocks noChangeAspect="1" noChangeShapeType="1"/>
                </p:cNvSpPr>
                <p:nvPr/>
              </p:nvSpPr>
              <p:spPr bwMode="auto">
                <a:xfrm rot="11709803" flipH="1">
                  <a:off x="2296" y="2529"/>
                  <a:ext cx="65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38" name="Arc 226"/>
                <p:cNvSpPr>
                  <a:spLocks noChangeAspect="1"/>
                </p:cNvSpPr>
                <p:nvPr/>
              </p:nvSpPr>
              <p:spPr bwMode="auto">
                <a:xfrm rot="11709803">
                  <a:off x="2160" y="2427"/>
                  <a:ext cx="144" cy="162"/>
                </a:xfrm>
                <a:custGeom>
                  <a:avLst/>
                  <a:gdLst>
                    <a:gd name="G0" fmla="+- 2295 0 0"/>
                    <a:gd name="G1" fmla="+- 21600 0 0"/>
                    <a:gd name="G2" fmla="+- 21600 0 0"/>
                    <a:gd name="T0" fmla="*/ 2295 w 23895"/>
                    <a:gd name="T1" fmla="*/ 0 h 43200"/>
                    <a:gd name="T2" fmla="*/ 0 w 23895"/>
                    <a:gd name="T3" fmla="*/ 43078 h 43200"/>
                    <a:gd name="T4" fmla="*/ 2295 w 23895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895" h="43200" fill="none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</a:path>
                    <a:path w="23895" h="43200" stroke="0" extrusionOk="0">
                      <a:moveTo>
                        <a:pt x="2294" y="0"/>
                      </a:moveTo>
                      <a:cubicBezTo>
                        <a:pt x="14224" y="0"/>
                        <a:pt x="23895" y="9670"/>
                        <a:pt x="23895" y="21600"/>
                      </a:cubicBezTo>
                      <a:cubicBezTo>
                        <a:pt x="23895" y="33529"/>
                        <a:pt x="14224" y="43200"/>
                        <a:pt x="2295" y="43200"/>
                      </a:cubicBezTo>
                      <a:cubicBezTo>
                        <a:pt x="1528" y="43200"/>
                        <a:pt x="762" y="43159"/>
                        <a:pt x="0" y="43077"/>
                      </a:cubicBezTo>
                      <a:lnTo>
                        <a:pt x="2295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39" name="Line 227"/>
                <p:cNvSpPr>
                  <a:spLocks noChangeAspect="1" noChangeShapeType="1"/>
                </p:cNvSpPr>
                <p:nvPr/>
              </p:nvSpPr>
              <p:spPr bwMode="auto">
                <a:xfrm rot="11709803">
                  <a:off x="2914" y="2566"/>
                  <a:ext cx="12" cy="2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40" name="AutoShape 228"/>
                <p:cNvSpPr>
                  <a:spLocks noChangeAspect="1" noChangeArrowheads="1"/>
                </p:cNvSpPr>
                <p:nvPr/>
              </p:nvSpPr>
              <p:spPr bwMode="auto">
                <a:xfrm rot="11273074">
                  <a:off x="2252" y="2635"/>
                  <a:ext cx="654" cy="91"/>
                </a:xfrm>
                <a:prstGeom prst="rtTriangl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3541" name="Group 229"/>
              <p:cNvGrpSpPr>
                <a:grpSpLocks noChangeAspect="1"/>
              </p:cNvGrpSpPr>
              <p:nvPr/>
            </p:nvGrpSpPr>
            <p:grpSpPr bwMode="auto">
              <a:xfrm>
                <a:off x="2387" y="2757"/>
                <a:ext cx="1061" cy="798"/>
                <a:chOff x="2387" y="2757"/>
                <a:chExt cx="1061" cy="798"/>
              </a:xfrm>
            </p:grpSpPr>
            <p:sp>
              <p:nvSpPr>
                <p:cNvPr id="13542" name="Freeform 230"/>
                <p:cNvSpPr>
                  <a:spLocks noChangeAspect="1"/>
                </p:cNvSpPr>
                <p:nvPr/>
              </p:nvSpPr>
              <p:spPr bwMode="auto">
                <a:xfrm flipH="1">
                  <a:off x="2750" y="3120"/>
                  <a:ext cx="91" cy="240"/>
                </a:xfrm>
                <a:custGeom>
                  <a:avLst/>
                  <a:gdLst/>
                  <a:ahLst/>
                  <a:cxnLst>
                    <a:cxn ang="0">
                      <a:pos x="33" y="40"/>
                    </a:cxn>
                    <a:cxn ang="0">
                      <a:pos x="87" y="82"/>
                    </a:cxn>
                    <a:cxn ang="0">
                      <a:pos x="87" y="226"/>
                    </a:cxn>
                    <a:cxn ang="0">
                      <a:pos x="9" y="256"/>
                    </a:cxn>
                    <a:cxn ang="0">
                      <a:pos x="15" y="160"/>
                    </a:cxn>
                    <a:cxn ang="0">
                      <a:pos x="45" y="106"/>
                    </a:cxn>
                    <a:cxn ang="0">
                      <a:pos x="45" y="52"/>
                    </a:cxn>
                    <a:cxn ang="0">
                      <a:pos x="33" y="40"/>
                    </a:cxn>
                  </a:cxnLst>
                  <a:rect l="0" t="0" r="r" b="b"/>
                  <a:pathLst>
                    <a:path w="100" h="267">
                      <a:moveTo>
                        <a:pt x="33" y="40"/>
                      </a:moveTo>
                      <a:cubicBezTo>
                        <a:pt x="76" y="69"/>
                        <a:pt x="59" y="54"/>
                        <a:pt x="87" y="82"/>
                      </a:cubicBezTo>
                      <a:cubicBezTo>
                        <a:pt x="96" y="113"/>
                        <a:pt x="100" y="197"/>
                        <a:pt x="87" y="226"/>
                      </a:cubicBezTo>
                      <a:cubicBezTo>
                        <a:pt x="74" y="255"/>
                        <a:pt x="21" y="267"/>
                        <a:pt x="9" y="256"/>
                      </a:cubicBezTo>
                      <a:cubicBezTo>
                        <a:pt x="0" y="228"/>
                        <a:pt x="0" y="187"/>
                        <a:pt x="15" y="160"/>
                      </a:cubicBezTo>
                      <a:cubicBezTo>
                        <a:pt x="27" y="139"/>
                        <a:pt x="37" y="131"/>
                        <a:pt x="45" y="106"/>
                      </a:cubicBezTo>
                      <a:cubicBezTo>
                        <a:pt x="43" y="88"/>
                        <a:pt x="49" y="70"/>
                        <a:pt x="45" y="52"/>
                      </a:cubicBezTo>
                      <a:cubicBezTo>
                        <a:pt x="32" y="0"/>
                        <a:pt x="33" y="36"/>
                        <a:pt x="33" y="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43" name="Freeform 231"/>
                <p:cNvSpPr>
                  <a:spLocks noChangeAspect="1"/>
                </p:cNvSpPr>
                <p:nvPr/>
              </p:nvSpPr>
              <p:spPr bwMode="auto">
                <a:xfrm flipH="1">
                  <a:off x="2976" y="2893"/>
                  <a:ext cx="91" cy="168"/>
                </a:xfrm>
                <a:custGeom>
                  <a:avLst/>
                  <a:gdLst/>
                  <a:ahLst/>
                  <a:cxnLst>
                    <a:cxn ang="0">
                      <a:pos x="41" y="65"/>
                    </a:cxn>
                    <a:cxn ang="0">
                      <a:pos x="2" y="117"/>
                    </a:cxn>
                    <a:cxn ang="0">
                      <a:pos x="32" y="207"/>
                    </a:cxn>
                    <a:cxn ang="0">
                      <a:pos x="119" y="213"/>
                    </a:cxn>
                    <a:cxn ang="0">
                      <a:pos x="113" y="131"/>
                    </a:cxn>
                    <a:cxn ang="0">
                      <a:pos x="83" y="85"/>
                    </a:cxn>
                    <a:cxn ang="0">
                      <a:pos x="110" y="3"/>
                    </a:cxn>
                    <a:cxn ang="0">
                      <a:pos x="41" y="65"/>
                    </a:cxn>
                  </a:cxnLst>
                  <a:rect l="0" t="0" r="r" b="b"/>
                  <a:pathLst>
                    <a:path w="128" h="226">
                      <a:moveTo>
                        <a:pt x="41" y="65"/>
                      </a:moveTo>
                      <a:cubicBezTo>
                        <a:pt x="32" y="81"/>
                        <a:pt x="4" y="93"/>
                        <a:pt x="2" y="117"/>
                      </a:cubicBezTo>
                      <a:cubicBezTo>
                        <a:pt x="0" y="141"/>
                        <a:pt x="13" y="191"/>
                        <a:pt x="32" y="207"/>
                      </a:cubicBezTo>
                      <a:cubicBezTo>
                        <a:pt x="51" y="223"/>
                        <a:pt x="106" y="226"/>
                        <a:pt x="119" y="213"/>
                      </a:cubicBezTo>
                      <a:cubicBezTo>
                        <a:pt x="128" y="189"/>
                        <a:pt x="128" y="154"/>
                        <a:pt x="113" y="131"/>
                      </a:cubicBezTo>
                      <a:cubicBezTo>
                        <a:pt x="101" y="113"/>
                        <a:pt x="91" y="106"/>
                        <a:pt x="83" y="85"/>
                      </a:cubicBezTo>
                      <a:cubicBezTo>
                        <a:pt x="85" y="70"/>
                        <a:pt x="106" y="19"/>
                        <a:pt x="110" y="3"/>
                      </a:cubicBezTo>
                      <a:cubicBezTo>
                        <a:pt x="103" y="0"/>
                        <a:pt x="48" y="40"/>
                        <a:pt x="41" y="6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44" name="Freeform 232"/>
                <p:cNvSpPr>
                  <a:spLocks noChangeAspect="1"/>
                </p:cNvSpPr>
                <p:nvPr/>
              </p:nvSpPr>
              <p:spPr bwMode="auto">
                <a:xfrm>
                  <a:off x="2976" y="2757"/>
                  <a:ext cx="86" cy="8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7" y="84"/>
                    </a:cxn>
                    <a:cxn ang="0">
                      <a:pos x="25" y="96"/>
                    </a:cxn>
                    <a:cxn ang="0">
                      <a:pos x="61" y="90"/>
                    </a:cxn>
                    <a:cxn ang="0">
                      <a:pos x="43" y="36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95" h="96">
                      <a:moveTo>
                        <a:pt x="1" y="0"/>
                      </a:moveTo>
                      <a:cubicBezTo>
                        <a:pt x="3" y="28"/>
                        <a:pt x="0" y="57"/>
                        <a:pt x="7" y="84"/>
                      </a:cubicBezTo>
                      <a:cubicBezTo>
                        <a:pt x="9" y="91"/>
                        <a:pt x="25" y="96"/>
                        <a:pt x="25" y="96"/>
                      </a:cubicBezTo>
                      <a:cubicBezTo>
                        <a:pt x="37" y="94"/>
                        <a:pt x="50" y="96"/>
                        <a:pt x="61" y="90"/>
                      </a:cubicBezTo>
                      <a:cubicBezTo>
                        <a:pt x="95" y="70"/>
                        <a:pt x="47" y="37"/>
                        <a:pt x="43" y="36"/>
                      </a:cubicBezTo>
                      <a:cubicBezTo>
                        <a:pt x="18" y="20"/>
                        <a:pt x="1" y="29"/>
                        <a:pt x="1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45" name="Rectangle 23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8" y="3098"/>
                  <a:ext cx="164" cy="71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46" name="Rectangle 234"/>
                <p:cNvSpPr>
                  <a:spLocks noChangeAspect="1" noChangeArrowheads="1"/>
                </p:cNvSpPr>
                <p:nvPr/>
              </p:nvSpPr>
              <p:spPr bwMode="auto">
                <a:xfrm>
                  <a:off x="2585" y="3169"/>
                  <a:ext cx="367" cy="7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47" name="Rectangle 235"/>
                <p:cNvSpPr>
                  <a:spLocks noChangeAspect="1" noChangeArrowheads="1"/>
                </p:cNvSpPr>
                <p:nvPr/>
              </p:nvSpPr>
              <p:spPr bwMode="auto">
                <a:xfrm>
                  <a:off x="2421" y="3239"/>
                  <a:ext cx="531" cy="7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48" name="Rectangle 236"/>
                <p:cNvSpPr>
                  <a:spLocks noChangeAspect="1" noChangeArrowheads="1"/>
                </p:cNvSpPr>
                <p:nvPr/>
              </p:nvSpPr>
              <p:spPr bwMode="auto">
                <a:xfrm>
                  <a:off x="2503" y="3309"/>
                  <a:ext cx="449" cy="71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49" name="Rectangle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2625" y="3379"/>
                  <a:ext cx="327" cy="7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0" name="Oval 238"/>
                <p:cNvSpPr>
                  <a:spLocks noChangeAspect="1" noChangeArrowheads="1"/>
                </p:cNvSpPr>
                <p:nvPr/>
              </p:nvSpPr>
              <p:spPr bwMode="auto">
                <a:xfrm>
                  <a:off x="2749" y="3098"/>
                  <a:ext cx="81" cy="7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1" name="Oval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2544" y="3169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2" name="Oval 240"/>
                <p:cNvSpPr>
                  <a:spLocks noChangeAspect="1" noChangeArrowheads="1"/>
                </p:cNvSpPr>
                <p:nvPr/>
              </p:nvSpPr>
              <p:spPr bwMode="auto">
                <a:xfrm>
                  <a:off x="2387" y="3239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3" name="Oval 241"/>
                <p:cNvSpPr>
                  <a:spLocks noChangeAspect="1" noChangeArrowheads="1"/>
                </p:cNvSpPr>
                <p:nvPr/>
              </p:nvSpPr>
              <p:spPr bwMode="auto">
                <a:xfrm>
                  <a:off x="2585" y="3380"/>
                  <a:ext cx="81" cy="6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4" name="Oval 242"/>
                <p:cNvSpPr>
                  <a:spLocks noChangeAspect="1" noChangeArrowheads="1"/>
                </p:cNvSpPr>
                <p:nvPr/>
              </p:nvSpPr>
              <p:spPr bwMode="auto">
                <a:xfrm>
                  <a:off x="2463" y="3309"/>
                  <a:ext cx="81" cy="7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5" name="Oval 243"/>
                <p:cNvSpPr>
                  <a:spLocks noChangeAspect="1" noChangeArrowheads="1"/>
                </p:cNvSpPr>
                <p:nvPr/>
              </p:nvSpPr>
              <p:spPr bwMode="auto">
                <a:xfrm>
                  <a:off x="2870" y="3099"/>
                  <a:ext cx="163" cy="35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56" name="Freeform 244"/>
                <p:cNvSpPr>
                  <a:spLocks noChangeAspect="1"/>
                </p:cNvSpPr>
                <p:nvPr/>
              </p:nvSpPr>
              <p:spPr bwMode="auto">
                <a:xfrm>
                  <a:off x="2909" y="3099"/>
                  <a:ext cx="394" cy="36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0"/>
                    </a:cxn>
                    <a:cxn ang="0">
                      <a:pos x="132" y="114"/>
                    </a:cxn>
                    <a:cxn ang="0">
                      <a:pos x="210" y="108"/>
                    </a:cxn>
                    <a:cxn ang="0">
                      <a:pos x="288" y="24"/>
                    </a:cxn>
                    <a:cxn ang="0">
                      <a:pos x="420" y="108"/>
                    </a:cxn>
                    <a:cxn ang="0">
                      <a:pos x="432" y="108"/>
                    </a:cxn>
                    <a:cxn ang="0">
                      <a:pos x="426" y="234"/>
                    </a:cxn>
                    <a:cxn ang="0">
                      <a:pos x="399" y="368"/>
                    </a:cxn>
                    <a:cxn ang="0">
                      <a:pos x="189" y="452"/>
                    </a:cxn>
                    <a:cxn ang="0">
                      <a:pos x="12" y="450"/>
                    </a:cxn>
                  </a:cxnLst>
                  <a:rect l="0" t="0" r="r" b="b"/>
                  <a:pathLst>
                    <a:path w="438" h="471">
                      <a:moveTo>
                        <a:pt x="0" y="0"/>
                      </a:moveTo>
                      <a:cubicBezTo>
                        <a:pt x="18" y="0"/>
                        <a:pt x="36" y="0"/>
                        <a:pt x="54" y="0"/>
                      </a:cubicBezTo>
                      <a:cubicBezTo>
                        <a:pt x="61" y="29"/>
                        <a:pt x="120" y="114"/>
                        <a:pt x="132" y="114"/>
                      </a:cubicBezTo>
                      <a:cubicBezTo>
                        <a:pt x="158" y="132"/>
                        <a:pt x="184" y="123"/>
                        <a:pt x="210" y="108"/>
                      </a:cubicBezTo>
                      <a:cubicBezTo>
                        <a:pt x="231" y="93"/>
                        <a:pt x="266" y="27"/>
                        <a:pt x="288" y="24"/>
                      </a:cubicBezTo>
                      <a:cubicBezTo>
                        <a:pt x="323" y="24"/>
                        <a:pt x="396" y="94"/>
                        <a:pt x="420" y="108"/>
                      </a:cubicBezTo>
                      <a:lnTo>
                        <a:pt x="432" y="108"/>
                      </a:lnTo>
                      <a:cubicBezTo>
                        <a:pt x="420" y="102"/>
                        <a:pt x="427" y="199"/>
                        <a:pt x="426" y="234"/>
                      </a:cubicBezTo>
                      <a:cubicBezTo>
                        <a:pt x="426" y="267"/>
                        <a:pt x="438" y="332"/>
                        <a:pt x="399" y="368"/>
                      </a:cubicBezTo>
                      <a:cubicBezTo>
                        <a:pt x="360" y="404"/>
                        <a:pt x="253" y="438"/>
                        <a:pt x="189" y="452"/>
                      </a:cubicBezTo>
                      <a:cubicBezTo>
                        <a:pt x="119" y="471"/>
                        <a:pt x="57" y="436"/>
                        <a:pt x="12" y="45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57" name="Line 245"/>
                <p:cNvSpPr>
                  <a:spLocks noChangeAspect="1" noChangeShapeType="1"/>
                </p:cNvSpPr>
                <p:nvPr/>
              </p:nvSpPr>
              <p:spPr bwMode="auto">
                <a:xfrm>
                  <a:off x="3290" y="3309"/>
                  <a:ext cx="0" cy="1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58" name="Line 246"/>
                <p:cNvSpPr>
                  <a:spLocks noChangeAspect="1" noChangeShapeType="1"/>
                </p:cNvSpPr>
                <p:nvPr/>
              </p:nvSpPr>
              <p:spPr bwMode="auto">
                <a:xfrm>
                  <a:off x="3279" y="3169"/>
                  <a:ext cx="164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59" name="Line 247"/>
                <p:cNvSpPr>
                  <a:spLocks noChangeAspect="1" noChangeShapeType="1"/>
                </p:cNvSpPr>
                <p:nvPr/>
              </p:nvSpPr>
              <p:spPr bwMode="auto">
                <a:xfrm>
                  <a:off x="3284" y="3485"/>
                  <a:ext cx="164" cy="7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60" name="Freeform 248"/>
                <p:cNvSpPr>
                  <a:spLocks noChangeAspect="1"/>
                </p:cNvSpPr>
                <p:nvPr/>
              </p:nvSpPr>
              <p:spPr bwMode="auto">
                <a:xfrm>
                  <a:off x="3080" y="2968"/>
                  <a:ext cx="135" cy="165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61" name="Freeform 249"/>
                <p:cNvSpPr>
                  <a:spLocks noChangeAspect="1"/>
                </p:cNvSpPr>
                <p:nvPr/>
              </p:nvSpPr>
              <p:spPr bwMode="auto">
                <a:xfrm>
                  <a:off x="2835" y="2939"/>
                  <a:ext cx="132" cy="1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66"/>
                    </a:cxn>
                    <a:cxn ang="0">
                      <a:pos x="90" y="78"/>
                    </a:cxn>
                    <a:cxn ang="0">
                      <a:pos x="126" y="114"/>
                    </a:cxn>
                    <a:cxn ang="0">
                      <a:pos x="144" y="156"/>
                    </a:cxn>
                  </a:cxnLst>
                  <a:rect l="0" t="0" r="r" b="b"/>
                  <a:pathLst>
                    <a:path w="147" h="160">
                      <a:moveTo>
                        <a:pt x="0" y="0"/>
                      </a:moveTo>
                      <a:cubicBezTo>
                        <a:pt x="11" y="32"/>
                        <a:pt x="23" y="53"/>
                        <a:pt x="54" y="66"/>
                      </a:cubicBezTo>
                      <a:cubicBezTo>
                        <a:pt x="66" y="71"/>
                        <a:pt x="90" y="78"/>
                        <a:pt x="90" y="78"/>
                      </a:cubicBezTo>
                      <a:cubicBezTo>
                        <a:pt x="108" y="91"/>
                        <a:pt x="117" y="94"/>
                        <a:pt x="126" y="114"/>
                      </a:cubicBezTo>
                      <a:cubicBezTo>
                        <a:pt x="147" y="160"/>
                        <a:pt x="127" y="139"/>
                        <a:pt x="144" y="15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62" name="Freeform 250"/>
                <p:cNvSpPr>
                  <a:spLocks noChangeAspect="1"/>
                </p:cNvSpPr>
                <p:nvPr/>
              </p:nvSpPr>
              <p:spPr bwMode="auto">
                <a:xfrm rot="-1182276">
                  <a:off x="3113" y="2802"/>
                  <a:ext cx="135" cy="165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563" name="Group 251"/>
              <p:cNvGrpSpPr>
                <a:grpSpLocks noChangeAspect="1"/>
              </p:cNvGrpSpPr>
              <p:nvPr/>
            </p:nvGrpSpPr>
            <p:grpSpPr bwMode="auto">
              <a:xfrm>
                <a:off x="949" y="2802"/>
                <a:ext cx="1010" cy="693"/>
                <a:chOff x="949" y="2802"/>
                <a:chExt cx="1010" cy="693"/>
              </a:xfrm>
            </p:grpSpPr>
            <p:sp>
              <p:nvSpPr>
                <p:cNvPr id="13564" name="Freeform 252"/>
                <p:cNvSpPr>
                  <a:spLocks noChangeAspect="1"/>
                </p:cNvSpPr>
                <p:nvPr/>
              </p:nvSpPr>
              <p:spPr bwMode="auto">
                <a:xfrm>
                  <a:off x="1344" y="2802"/>
                  <a:ext cx="91" cy="240"/>
                </a:xfrm>
                <a:custGeom>
                  <a:avLst/>
                  <a:gdLst/>
                  <a:ahLst/>
                  <a:cxnLst>
                    <a:cxn ang="0">
                      <a:pos x="33" y="40"/>
                    </a:cxn>
                    <a:cxn ang="0">
                      <a:pos x="87" y="82"/>
                    </a:cxn>
                    <a:cxn ang="0">
                      <a:pos x="87" y="226"/>
                    </a:cxn>
                    <a:cxn ang="0">
                      <a:pos x="9" y="256"/>
                    </a:cxn>
                    <a:cxn ang="0">
                      <a:pos x="15" y="160"/>
                    </a:cxn>
                    <a:cxn ang="0">
                      <a:pos x="45" y="106"/>
                    </a:cxn>
                    <a:cxn ang="0">
                      <a:pos x="45" y="52"/>
                    </a:cxn>
                    <a:cxn ang="0">
                      <a:pos x="33" y="40"/>
                    </a:cxn>
                  </a:cxnLst>
                  <a:rect l="0" t="0" r="r" b="b"/>
                  <a:pathLst>
                    <a:path w="100" h="267">
                      <a:moveTo>
                        <a:pt x="33" y="40"/>
                      </a:moveTo>
                      <a:cubicBezTo>
                        <a:pt x="76" y="69"/>
                        <a:pt x="59" y="54"/>
                        <a:pt x="87" y="82"/>
                      </a:cubicBezTo>
                      <a:cubicBezTo>
                        <a:pt x="96" y="113"/>
                        <a:pt x="100" y="197"/>
                        <a:pt x="87" y="226"/>
                      </a:cubicBezTo>
                      <a:cubicBezTo>
                        <a:pt x="74" y="255"/>
                        <a:pt x="21" y="267"/>
                        <a:pt x="9" y="256"/>
                      </a:cubicBezTo>
                      <a:cubicBezTo>
                        <a:pt x="0" y="228"/>
                        <a:pt x="0" y="187"/>
                        <a:pt x="15" y="160"/>
                      </a:cubicBezTo>
                      <a:cubicBezTo>
                        <a:pt x="27" y="139"/>
                        <a:pt x="37" y="131"/>
                        <a:pt x="45" y="106"/>
                      </a:cubicBezTo>
                      <a:cubicBezTo>
                        <a:pt x="43" y="88"/>
                        <a:pt x="49" y="70"/>
                        <a:pt x="45" y="52"/>
                      </a:cubicBezTo>
                      <a:cubicBezTo>
                        <a:pt x="32" y="0"/>
                        <a:pt x="33" y="36"/>
                        <a:pt x="33" y="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65" name="Freeform 253"/>
                <p:cNvSpPr>
                  <a:spLocks noChangeAspect="1"/>
                </p:cNvSpPr>
                <p:nvPr/>
              </p:nvSpPr>
              <p:spPr bwMode="auto">
                <a:xfrm>
                  <a:off x="1389" y="3036"/>
                  <a:ext cx="91" cy="168"/>
                </a:xfrm>
                <a:custGeom>
                  <a:avLst/>
                  <a:gdLst/>
                  <a:ahLst/>
                  <a:cxnLst>
                    <a:cxn ang="0">
                      <a:pos x="41" y="65"/>
                    </a:cxn>
                    <a:cxn ang="0">
                      <a:pos x="2" y="117"/>
                    </a:cxn>
                    <a:cxn ang="0">
                      <a:pos x="32" y="207"/>
                    </a:cxn>
                    <a:cxn ang="0">
                      <a:pos x="119" y="213"/>
                    </a:cxn>
                    <a:cxn ang="0">
                      <a:pos x="113" y="131"/>
                    </a:cxn>
                    <a:cxn ang="0">
                      <a:pos x="83" y="85"/>
                    </a:cxn>
                    <a:cxn ang="0">
                      <a:pos x="110" y="3"/>
                    </a:cxn>
                    <a:cxn ang="0">
                      <a:pos x="41" y="65"/>
                    </a:cxn>
                  </a:cxnLst>
                  <a:rect l="0" t="0" r="r" b="b"/>
                  <a:pathLst>
                    <a:path w="128" h="226">
                      <a:moveTo>
                        <a:pt x="41" y="65"/>
                      </a:moveTo>
                      <a:cubicBezTo>
                        <a:pt x="32" y="81"/>
                        <a:pt x="4" y="93"/>
                        <a:pt x="2" y="117"/>
                      </a:cubicBezTo>
                      <a:cubicBezTo>
                        <a:pt x="0" y="141"/>
                        <a:pt x="13" y="191"/>
                        <a:pt x="32" y="207"/>
                      </a:cubicBezTo>
                      <a:cubicBezTo>
                        <a:pt x="51" y="223"/>
                        <a:pt x="106" y="226"/>
                        <a:pt x="119" y="213"/>
                      </a:cubicBezTo>
                      <a:cubicBezTo>
                        <a:pt x="128" y="189"/>
                        <a:pt x="128" y="154"/>
                        <a:pt x="113" y="131"/>
                      </a:cubicBezTo>
                      <a:cubicBezTo>
                        <a:pt x="101" y="113"/>
                        <a:pt x="91" y="106"/>
                        <a:pt x="83" y="85"/>
                      </a:cubicBezTo>
                      <a:cubicBezTo>
                        <a:pt x="85" y="70"/>
                        <a:pt x="106" y="19"/>
                        <a:pt x="110" y="3"/>
                      </a:cubicBezTo>
                      <a:cubicBezTo>
                        <a:pt x="103" y="0"/>
                        <a:pt x="48" y="40"/>
                        <a:pt x="41" y="6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66" name="Rectangle 254"/>
                <p:cNvSpPr>
                  <a:spLocks noChangeAspect="1" noChangeArrowheads="1"/>
                </p:cNvSpPr>
                <p:nvPr/>
              </p:nvSpPr>
              <p:spPr bwMode="auto">
                <a:xfrm>
                  <a:off x="949" y="3296"/>
                  <a:ext cx="1010" cy="199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67" name="Oval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1308" y="3211"/>
                  <a:ext cx="290" cy="16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3568" name="Freeform 256"/>
                <p:cNvSpPr>
                  <a:spLocks noChangeAspect="1"/>
                </p:cNvSpPr>
                <p:nvPr/>
              </p:nvSpPr>
              <p:spPr bwMode="auto">
                <a:xfrm>
                  <a:off x="1570" y="3075"/>
                  <a:ext cx="255" cy="189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69" name="Freeform 257"/>
                <p:cNvSpPr>
                  <a:spLocks noChangeAspect="1"/>
                </p:cNvSpPr>
                <p:nvPr/>
              </p:nvSpPr>
              <p:spPr bwMode="auto">
                <a:xfrm>
                  <a:off x="1160" y="3060"/>
                  <a:ext cx="155" cy="1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66"/>
                    </a:cxn>
                    <a:cxn ang="0">
                      <a:pos x="90" y="78"/>
                    </a:cxn>
                    <a:cxn ang="0">
                      <a:pos x="126" y="114"/>
                    </a:cxn>
                    <a:cxn ang="0">
                      <a:pos x="144" y="156"/>
                    </a:cxn>
                  </a:cxnLst>
                  <a:rect l="0" t="0" r="r" b="b"/>
                  <a:pathLst>
                    <a:path w="147" h="160">
                      <a:moveTo>
                        <a:pt x="0" y="0"/>
                      </a:moveTo>
                      <a:cubicBezTo>
                        <a:pt x="11" y="32"/>
                        <a:pt x="23" y="53"/>
                        <a:pt x="54" y="66"/>
                      </a:cubicBezTo>
                      <a:cubicBezTo>
                        <a:pt x="66" y="71"/>
                        <a:pt x="90" y="78"/>
                        <a:pt x="90" y="78"/>
                      </a:cubicBezTo>
                      <a:cubicBezTo>
                        <a:pt x="108" y="91"/>
                        <a:pt x="117" y="94"/>
                        <a:pt x="126" y="114"/>
                      </a:cubicBezTo>
                      <a:cubicBezTo>
                        <a:pt x="147" y="160"/>
                        <a:pt x="127" y="139"/>
                        <a:pt x="144" y="156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0" name="Freeform 258"/>
                <p:cNvSpPr>
                  <a:spLocks noChangeAspect="1"/>
                </p:cNvSpPr>
                <p:nvPr/>
              </p:nvSpPr>
              <p:spPr bwMode="auto">
                <a:xfrm>
                  <a:off x="965" y="3002"/>
                  <a:ext cx="343" cy="233"/>
                </a:xfrm>
                <a:custGeom>
                  <a:avLst/>
                  <a:gdLst/>
                  <a:ahLst/>
                  <a:cxnLst>
                    <a:cxn ang="0">
                      <a:pos x="324" y="318"/>
                    </a:cxn>
                    <a:cxn ang="0">
                      <a:pos x="288" y="294"/>
                    </a:cxn>
                    <a:cxn ang="0">
                      <a:pos x="276" y="276"/>
                    </a:cxn>
                    <a:cxn ang="0">
                      <a:pos x="240" y="252"/>
                    </a:cxn>
                    <a:cxn ang="0">
                      <a:pos x="180" y="186"/>
                    </a:cxn>
                    <a:cxn ang="0">
                      <a:pos x="156" y="150"/>
                    </a:cxn>
                    <a:cxn ang="0">
                      <a:pos x="144" y="78"/>
                    </a:cxn>
                    <a:cxn ang="0">
                      <a:pos x="54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4" h="318">
                      <a:moveTo>
                        <a:pt x="324" y="318"/>
                      </a:moveTo>
                      <a:cubicBezTo>
                        <a:pt x="312" y="310"/>
                        <a:pt x="296" y="306"/>
                        <a:pt x="288" y="294"/>
                      </a:cubicBezTo>
                      <a:cubicBezTo>
                        <a:pt x="284" y="288"/>
                        <a:pt x="281" y="281"/>
                        <a:pt x="276" y="276"/>
                      </a:cubicBezTo>
                      <a:cubicBezTo>
                        <a:pt x="265" y="267"/>
                        <a:pt x="240" y="252"/>
                        <a:pt x="240" y="252"/>
                      </a:cubicBezTo>
                      <a:cubicBezTo>
                        <a:pt x="223" y="227"/>
                        <a:pt x="199" y="210"/>
                        <a:pt x="180" y="186"/>
                      </a:cubicBezTo>
                      <a:cubicBezTo>
                        <a:pt x="171" y="175"/>
                        <a:pt x="156" y="150"/>
                        <a:pt x="156" y="150"/>
                      </a:cubicBezTo>
                      <a:cubicBezTo>
                        <a:pt x="152" y="126"/>
                        <a:pt x="154" y="100"/>
                        <a:pt x="144" y="78"/>
                      </a:cubicBezTo>
                      <a:cubicBezTo>
                        <a:pt x="139" y="68"/>
                        <a:pt x="67" y="39"/>
                        <a:pt x="54" y="36"/>
                      </a:cubicBezTo>
                      <a:cubicBezTo>
                        <a:pt x="35" y="24"/>
                        <a:pt x="16" y="16"/>
                        <a:pt x="0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71" name="Freeform 259"/>
                <p:cNvSpPr>
                  <a:spLocks noChangeAspect="1"/>
                </p:cNvSpPr>
                <p:nvPr/>
              </p:nvSpPr>
              <p:spPr bwMode="auto">
                <a:xfrm rot="-1442222">
                  <a:off x="1534" y="2985"/>
                  <a:ext cx="135" cy="165"/>
                </a:xfrm>
                <a:custGeom>
                  <a:avLst/>
                  <a:gdLst/>
                  <a:ahLst/>
                  <a:cxnLst>
                    <a:cxn ang="0">
                      <a:pos x="0" y="258"/>
                    </a:cxn>
                    <a:cxn ang="0">
                      <a:pos x="30" y="204"/>
                    </a:cxn>
                    <a:cxn ang="0">
                      <a:pos x="216" y="66"/>
                    </a:cxn>
                    <a:cxn ang="0">
                      <a:pos x="234" y="18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240" h="258">
                      <a:moveTo>
                        <a:pt x="0" y="258"/>
                      </a:moveTo>
                      <a:cubicBezTo>
                        <a:pt x="7" y="238"/>
                        <a:pt x="23" y="224"/>
                        <a:pt x="30" y="204"/>
                      </a:cubicBezTo>
                      <a:cubicBezTo>
                        <a:pt x="57" y="123"/>
                        <a:pt x="142" y="91"/>
                        <a:pt x="216" y="66"/>
                      </a:cubicBezTo>
                      <a:cubicBezTo>
                        <a:pt x="236" y="36"/>
                        <a:pt x="224" y="60"/>
                        <a:pt x="234" y="18"/>
                      </a:cubicBezTo>
                      <a:cubicBezTo>
                        <a:pt x="236" y="12"/>
                        <a:pt x="240" y="0"/>
                        <a:pt x="240" y="0"/>
                      </a:cubicBez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3572" name="Group 260"/>
          <p:cNvGrpSpPr>
            <a:grpSpLocks noChangeAspect="1"/>
          </p:cNvGrpSpPr>
          <p:nvPr/>
        </p:nvGrpSpPr>
        <p:grpSpPr bwMode="auto">
          <a:xfrm>
            <a:off x="3789363" y="1423988"/>
            <a:ext cx="647700" cy="649287"/>
            <a:chOff x="711" y="705"/>
            <a:chExt cx="2652" cy="2657"/>
          </a:xfrm>
        </p:grpSpPr>
        <p:sp>
          <p:nvSpPr>
            <p:cNvPr id="13573" name="Rectangle 261"/>
            <p:cNvSpPr>
              <a:spLocks noChangeAspect="1" noChangeArrowheads="1"/>
            </p:cNvSpPr>
            <p:nvPr/>
          </p:nvSpPr>
          <p:spPr bwMode="auto">
            <a:xfrm rot="2698089">
              <a:off x="711" y="710"/>
              <a:ext cx="2652" cy="26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574" name="Group 262"/>
            <p:cNvGrpSpPr>
              <a:grpSpLocks noChangeAspect="1"/>
            </p:cNvGrpSpPr>
            <p:nvPr/>
          </p:nvGrpSpPr>
          <p:grpSpPr bwMode="auto">
            <a:xfrm>
              <a:off x="1512" y="705"/>
              <a:ext cx="1113" cy="2049"/>
              <a:chOff x="1630" y="1772"/>
              <a:chExt cx="1113" cy="2049"/>
            </a:xfrm>
          </p:grpSpPr>
          <p:grpSp>
            <p:nvGrpSpPr>
              <p:cNvPr id="13575" name="Group 263"/>
              <p:cNvGrpSpPr>
                <a:grpSpLocks noChangeAspect="1"/>
              </p:cNvGrpSpPr>
              <p:nvPr/>
            </p:nvGrpSpPr>
            <p:grpSpPr bwMode="auto">
              <a:xfrm>
                <a:off x="1630" y="1772"/>
                <a:ext cx="1113" cy="2049"/>
                <a:chOff x="1455" y="1178"/>
                <a:chExt cx="1326" cy="2441"/>
              </a:xfrm>
            </p:grpSpPr>
            <p:sp>
              <p:nvSpPr>
                <p:cNvPr id="13576" name="Freeform 264"/>
                <p:cNvSpPr>
                  <a:spLocks noChangeAspect="1"/>
                </p:cNvSpPr>
                <p:nvPr/>
              </p:nvSpPr>
              <p:spPr bwMode="auto">
                <a:xfrm>
                  <a:off x="1455" y="1178"/>
                  <a:ext cx="1326" cy="1759"/>
                </a:xfrm>
                <a:custGeom>
                  <a:avLst/>
                  <a:gdLst/>
                  <a:ahLst/>
                  <a:cxnLst>
                    <a:cxn ang="0">
                      <a:pos x="1165" y="1759"/>
                    </a:cxn>
                    <a:cxn ang="0">
                      <a:pos x="1218" y="1645"/>
                    </a:cxn>
                    <a:cxn ang="0">
                      <a:pos x="1264" y="1483"/>
                    </a:cxn>
                    <a:cxn ang="0">
                      <a:pos x="1321" y="1327"/>
                    </a:cxn>
                    <a:cxn ang="0">
                      <a:pos x="1315" y="1203"/>
                    </a:cxn>
                    <a:cxn ang="0">
                      <a:pos x="1163" y="1321"/>
                    </a:cxn>
                    <a:cxn ang="0">
                      <a:pos x="1191" y="1114"/>
                    </a:cxn>
                    <a:cxn ang="0">
                      <a:pos x="1195" y="1004"/>
                    </a:cxn>
                    <a:cxn ang="0">
                      <a:pos x="1199" y="745"/>
                    </a:cxn>
                    <a:cxn ang="0">
                      <a:pos x="1158" y="787"/>
                    </a:cxn>
                    <a:cxn ang="0">
                      <a:pos x="1073" y="1035"/>
                    </a:cxn>
                    <a:cxn ang="0">
                      <a:pos x="1057" y="990"/>
                    </a:cxn>
                    <a:cxn ang="0">
                      <a:pos x="1053" y="710"/>
                    </a:cxn>
                    <a:cxn ang="0">
                      <a:pos x="1021" y="617"/>
                    </a:cxn>
                    <a:cxn ang="0">
                      <a:pos x="943" y="487"/>
                    </a:cxn>
                    <a:cxn ang="0">
                      <a:pos x="883" y="370"/>
                    </a:cxn>
                    <a:cxn ang="0">
                      <a:pos x="879" y="666"/>
                    </a:cxn>
                    <a:cxn ang="0">
                      <a:pos x="858" y="637"/>
                    </a:cxn>
                    <a:cxn ang="0">
                      <a:pos x="830" y="572"/>
                    </a:cxn>
                    <a:cxn ang="0">
                      <a:pos x="781" y="471"/>
                    </a:cxn>
                    <a:cxn ang="0">
                      <a:pos x="749" y="374"/>
                    </a:cxn>
                    <a:cxn ang="0">
                      <a:pos x="672" y="301"/>
                    </a:cxn>
                    <a:cxn ang="0">
                      <a:pos x="651" y="136"/>
                    </a:cxn>
                    <a:cxn ang="0">
                      <a:pos x="700" y="5"/>
                    </a:cxn>
                    <a:cxn ang="0">
                      <a:pos x="651" y="27"/>
                    </a:cxn>
                    <a:cxn ang="0">
                      <a:pos x="582" y="215"/>
                    </a:cxn>
                    <a:cxn ang="0">
                      <a:pos x="574" y="398"/>
                    </a:cxn>
                    <a:cxn ang="0">
                      <a:pos x="554" y="532"/>
                    </a:cxn>
                    <a:cxn ang="0">
                      <a:pos x="485" y="615"/>
                    </a:cxn>
                    <a:cxn ang="0">
                      <a:pos x="439" y="497"/>
                    </a:cxn>
                    <a:cxn ang="0">
                      <a:pos x="286" y="432"/>
                    </a:cxn>
                    <a:cxn ang="0">
                      <a:pos x="335" y="530"/>
                    </a:cxn>
                    <a:cxn ang="0">
                      <a:pos x="376" y="672"/>
                    </a:cxn>
                    <a:cxn ang="0">
                      <a:pos x="367" y="777"/>
                    </a:cxn>
                    <a:cxn ang="0">
                      <a:pos x="221" y="937"/>
                    </a:cxn>
                    <a:cxn ang="0">
                      <a:pos x="213" y="862"/>
                    </a:cxn>
                    <a:cxn ang="0">
                      <a:pos x="152" y="708"/>
                    </a:cxn>
                    <a:cxn ang="0">
                      <a:pos x="132" y="899"/>
                    </a:cxn>
                    <a:cxn ang="0">
                      <a:pos x="161" y="1037"/>
                    </a:cxn>
                    <a:cxn ang="0">
                      <a:pos x="161" y="1096"/>
                    </a:cxn>
                    <a:cxn ang="0">
                      <a:pos x="144" y="1270"/>
                    </a:cxn>
                    <a:cxn ang="0">
                      <a:pos x="140" y="1408"/>
                    </a:cxn>
                    <a:cxn ang="0">
                      <a:pos x="96" y="1321"/>
                    </a:cxn>
                    <a:cxn ang="0">
                      <a:pos x="27" y="1238"/>
                    </a:cxn>
                    <a:cxn ang="0">
                      <a:pos x="6" y="1173"/>
                    </a:cxn>
                    <a:cxn ang="0">
                      <a:pos x="2" y="1339"/>
                    </a:cxn>
                    <a:cxn ang="0">
                      <a:pos x="6" y="1463"/>
                    </a:cxn>
                    <a:cxn ang="0">
                      <a:pos x="55" y="1554"/>
                    </a:cxn>
                    <a:cxn ang="0">
                      <a:pos x="84" y="1627"/>
                    </a:cxn>
                    <a:cxn ang="0">
                      <a:pos x="92" y="1700"/>
                    </a:cxn>
                  </a:cxnLst>
                  <a:rect l="0" t="0" r="r" b="b"/>
                  <a:pathLst>
                    <a:path w="1326" h="1759">
                      <a:moveTo>
                        <a:pt x="1165" y="1759"/>
                      </a:moveTo>
                      <a:cubicBezTo>
                        <a:pt x="1172" y="1742"/>
                        <a:pt x="1202" y="1691"/>
                        <a:pt x="1218" y="1645"/>
                      </a:cubicBezTo>
                      <a:cubicBezTo>
                        <a:pt x="1234" y="1599"/>
                        <a:pt x="1249" y="1526"/>
                        <a:pt x="1264" y="1483"/>
                      </a:cubicBezTo>
                      <a:cubicBezTo>
                        <a:pt x="1281" y="1430"/>
                        <a:pt x="1311" y="1366"/>
                        <a:pt x="1321" y="1327"/>
                      </a:cubicBezTo>
                      <a:cubicBezTo>
                        <a:pt x="1326" y="1273"/>
                        <a:pt x="1315" y="1257"/>
                        <a:pt x="1315" y="1203"/>
                      </a:cubicBezTo>
                      <a:cubicBezTo>
                        <a:pt x="1287" y="1180"/>
                        <a:pt x="1188" y="1342"/>
                        <a:pt x="1163" y="1321"/>
                      </a:cubicBezTo>
                      <a:cubicBezTo>
                        <a:pt x="1169" y="1298"/>
                        <a:pt x="1190" y="1138"/>
                        <a:pt x="1191" y="1114"/>
                      </a:cubicBezTo>
                      <a:cubicBezTo>
                        <a:pt x="1192" y="1078"/>
                        <a:pt x="1195" y="1040"/>
                        <a:pt x="1195" y="1004"/>
                      </a:cubicBezTo>
                      <a:cubicBezTo>
                        <a:pt x="1196" y="915"/>
                        <a:pt x="1199" y="834"/>
                        <a:pt x="1199" y="745"/>
                      </a:cubicBezTo>
                      <a:cubicBezTo>
                        <a:pt x="1193" y="764"/>
                        <a:pt x="1172" y="774"/>
                        <a:pt x="1158" y="787"/>
                      </a:cubicBezTo>
                      <a:cubicBezTo>
                        <a:pt x="1137" y="835"/>
                        <a:pt x="1090" y="1001"/>
                        <a:pt x="1073" y="1035"/>
                      </a:cubicBezTo>
                      <a:cubicBezTo>
                        <a:pt x="1068" y="1019"/>
                        <a:pt x="1064" y="1005"/>
                        <a:pt x="1057" y="990"/>
                      </a:cubicBezTo>
                      <a:cubicBezTo>
                        <a:pt x="1056" y="897"/>
                        <a:pt x="1053" y="710"/>
                        <a:pt x="1053" y="710"/>
                      </a:cubicBezTo>
                      <a:cubicBezTo>
                        <a:pt x="1049" y="675"/>
                        <a:pt x="1032" y="650"/>
                        <a:pt x="1021" y="617"/>
                      </a:cubicBezTo>
                      <a:cubicBezTo>
                        <a:pt x="1003" y="580"/>
                        <a:pt x="963" y="513"/>
                        <a:pt x="943" y="487"/>
                      </a:cubicBezTo>
                      <a:cubicBezTo>
                        <a:pt x="920" y="446"/>
                        <a:pt x="894" y="340"/>
                        <a:pt x="883" y="370"/>
                      </a:cubicBezTo>
                      <a:cubicBezTo>
                        <a:pt x="879" y="644"/>
                        <a:pt x="879" y="545"/>
                        <a:pt x="879" y="666"/>
                      </a:cubicBezTo>
                      <a:cubicBezTo>
                        <a:pt x="875" y="710"/>
                        <a:pt x="866" y="653"/>
                        <a:pt x="858" y="637"/>
                      </a:cubicBezTo>
                      <a:cubicBezTo>
                        <a:pt x="844" y="616"/>
                        <a:pt x="847" y="591"/>
                        <a:pt x="830" y="572"/>
                      </a:cubicBezTo>
                      <a:cubicBezTo>
                        <a:pt x="817" y="544"/>
                        <a:pt x="794" y="504"/>
                        <a:pt x="781" y="471"/>
                      </a:cubicBezTo>
                      <a:cubicBezTo>
                        <a:pt x="770" y="444"/>
                        <a:pt x="758" y="398"/>
                        <a:pt x="749" y="374"/>
                      </a:cubicBezTo>
                      <a:cubicBezTo>
                        <a:pt x="731" y="346"/>
                        <a:pt x="693" y="340"/>
                        <a:pt x="672" y="301"/>
                      </a:cubicBezTo>
                      <a:cubicBezTo>
                        <a:pt x="655" y="271"/>
                        <a:pt x="656" y="170"/>
                        <a:pt x="651" y="136"/>
                      </a:cubicBezTo>
                      <a:cubicBezTo>
                        <a:pt x="656" y="87"/>
                        <a:pt x="701" y="26"/>
                        <a:pt x="700" y="5"/>
                      </a:cubicBezTo>
                      <a:cubicBezTo>
                        <a:pt x="694" y="0"/>
                        <a:pt x="671" y="25"/>
                        <a:pt x="651" y="27"/>
                      </a:cubicBezTo>
                      <a:cubicBezTo>
                        <a:pt x="631" y="62"/>
                        <a:pt x="593" y="150"/>
                        <a:pt x="582" y="215"/>
                      </a:cubicBezTo>
                      <a:cubicBezTo>
                        <a:pt x="572" y="291"/>
                        <a:pt x="574" y="275"/>
                        <a:pt x="574" y="398"/>
                      </a:cubicBezTo>
                      <a:cubicBezTo>
                        <a:pt x="569" y="451"/>
                        <a:pt x="561" y="495"/>
                        <a:pt x="554" y="532"/>
                      </a:cubicBezTo>
                      <a:cubicBezTo>
                        <a:pt x="534" y="558"/>
                        <a:pt x="509" y="619"/>
                        <a:pt x="485" y="615"/>
                      </a:cubicBezTo>
                      <a:cubicBezTo>
                        <a:pt x="470" y="600"/>
                        <a:pt x="448" y="519"/>
                        <a:pt x="439" y="497"/>
                      </a:cubicBezTo>
                      <a:cubicBezTo>
                        <a:pt x="406" y="467"/>
                        <a:pt x="299" y="428"/>
                        <a:pt x="286" y="432"/>
                      </a:cubicBezTo>
                      <a:cubicBezTo>
                        <a:pt x="293" y="471"/>
                        <a:pt x="310" y="500"/>
                        <a:pt x="335" y="530"/>
                      </a:cubicBezTo>
                      <a:cubicBezTo>
                        <a:pt x="343" y="567"/>
                        <a:pt x="370" y="629"/>
                        <a:pt x="376" y="672"/>
                      </a:cubicBezTo>
                      <a:cubicBezTo>
                        <a:pt x="377" y="707"/>
                        <a:pt x="370" y="752"/>
                        <a:pt x="367" y="777"/>
                      </a:cubicBezTo>
                      <a:cubicBezTo>
                        <a:pt x="341" y="821"/>
                        <a:pt x="247" y="921"/>
                        <a:pt x="221" y="937"/>
                      </a:cubicBezTo>
                      <a:cubicBezTo>
                        <a:pt x="215" y="919"/>
                        <a:pt x="224" y="876"/>
                        <a:pt x="213" y="862"/>
                      </a:cubicBezTo>
                      <a:cubicBezTo>
                        <a:pt x="196" y="828"/>
                        <a:pt x="172" y="723"/>
                        <a:pt x="152" y="708"/>
                      </a:cubicBezTo>
                      <a:cubicBezTo>
                        <a:pt x="139" y="714"/>
                        <a:pt x="131" y="844"/>
                        <a:pt x="132" y="899"/>
                      </a:cubicBezTo>
                      <a:cubicBezTo>
                        <a:pt x="147" y="944"/>
                        <a:pt x="153" y="989"/>
                        <a:pt x="161" y="1037"/>
                      </a:cubicBezTo>
                      <a:cubicBezTo>
                        <a:pt x="170" y="1070"/>
                        <a:pt x="158" y="1080"/>
                        <a:pt x="161" y="1096"/>
                      </a:cubicBezTo>
                      <a:cubicBezTo>
                        <a:pt x="158" y="1135"/>
                        <a:pt x="147" y="1218"/>
                        <a:pt x="144" y="1270"/>
                      </a:cubicBezTo>
                      <a:cubicBezTo>
                        <a:pt x="139" y="1375"/>
                        <a:pt x="140" y="1329"/>
                        <a:pt x="140" y="1408"/>
                      </a:cubicBezTo>
                      <a:cubicBezTo>
                        <a:pt x="130" y="1377"/>
                        <a:pt x="117" y="1345"/>
                        <a:pt x="96" y="1321"/>
                      </a:cubicBezTo>
                      <a:cubicBezTo>
                        <a:pt x="73" y="1295"/>
                        <a:pt x="52" y="1263"/>
                        <a:pt x="27" y="1238"/>
                      </a:cubicBezTo>
                      <a:cubicBezTo>
                        <a:pt x="15" y="1212"/>
                        <a:pt x="10" y="1156"/>
                        <a:pt x="6" y="1173"/>
                      </a:cubicBezTo>
                      <a:cubicBezTo>
                        <a:pt x="11" y="1228"/>
                        <a:pt x="4" y="1284"/>
                        <a:pt x="2" y="1339"/>
                      </a:cubicBezTo>
                      <a:cubicBezTo>
                        <a:pt x="0" y="1396"/>
                        <a:pt x="6" y="1410"/>
                        <a:pt x="6" y="1463"/>
                      </a:cubicBezTo>
                      <a:cubicBezTo>
                        <a:pt x="15" y="1499"/>
                        <a:pt x="41" y="1538"/>
                        <a:pt x="55" y="1554"/>
                      </a:cubicBezTo>
                      <a:cubicBezTo>
                        <a:pt x="68" y="1581"/>
                        <a:pt x="78" y="1603"/>
                        <a:pt x="84" y="1627"/>
                      </a:cubicBezTo>
                      <a:cubicBezTo>
                        <a:pt x="92" y="1697"/>
                        <a:pt x="92" y="1673"/>
                        <a:pt x="92" y="1700"/>
                      </a:cubicBezTo>
                    </a:path>
                  </a:pathLst>
                </a:cu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13577" name="Group 265"/>
                <p:cNvGrpSpPr>
                  <a:grpSpLocks noChangeAspect="1"/>
                </p:cNvGrpSpPr>
                <p:nvPr/>
              </p:nvGrpSpPr>
              <p:grpSpPr bwMode="auto">
                <a:xfrm flipH="1">
                  <a:off x="1511" y="2485"/>
                  <a:ext cx="1134" cy="1134"/>
                  <a:chOff x="1592" y="2349"/>
                  <a:chExt cx="1134" cy="1134"/>
                </a:xfrm>
              </p:grpSpPr>
              <p:sp>
                <p:nvSpPr>
                  <p:cNvPr id="13578" name="Oval 2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92" y="2349"/>
                    <a:ext cx="1134" cy="1134"/>
                  </a:xfrm>
                  <a:prstGeom prst="ellips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13579" name="Oval 2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52" y="2514"/>
                    <a:ext cx="816" cy="817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13580" name="Freeform 268"/>
                <p:cNvSpPr>
                  <a:spLocks noChangeAspect="1"/>
                </p:cNvSpPr>
                <p:nvPr/>
              </p:nvSpPr>
              <p:spPr bwMode="auto">
                <a:xfrm flipH="1">
                  <a:off x="2459" y="2477"/>
                  <a:ext cx="81" cy="188"/>
                </a:xfrm>
                <a:custGeom>
                  <a:avLst/>
                  <a:gdLst/>
                  <a:ahLst/>
                  <a:cxnLst>
                    <a:cxn ang="0">
                      <a:pos x="36" y="188"/>
                    </a:cxn>
                    <a:cxn ang="0">
                      <a:pos x="0" y="143"/>
                    </a:cxn>
                    <a:cxn ang="0">
                      <a:pos x="12" y="1"/>
                    </a:cxn>
                    <a:cxn ang="0">
                      <a:pos x="40" y="91"/>
                    </a:cxn>
                    <a:cxn ang="0">
                      <a:pos x="81" y="152"/>
                    </a:cxn>
                  </a:cxnLst>
                  <a:rect l="0" t="0" r="r" b="b"/>
                  <a:pathLst>
                    <a:path w="81" h="188">
                      <a:moveTo>
                        <a:pt x="36" y="188"/>
                      </a:moveTo>
                      <a:cubicBezTo>
                        <a:pt x="30" y="181"/>
                        <a:pt x="6" y="162"/>
                        <a:pt x="0" y="143"/>
                      </a:cubicBezTo>
                      <a:cubicBezTo>
                        <a:pt x="0" y="120"/>
                        <a:pt x="12" y="24"/>
                        <a:pt x="12" y="1"/>
                      </a:cubicBezTo>
                      <a:cubicBezTo>
                        <a:pt x="17" y="0"/>
                        <a:pt x="28" y="79"/>
                        <a:pt x="40" y="91"/>
                      </a:cubicBezTo>
                      <a:cubicBezTo>
                        <a:pt x="54" y="104"/>
                        <a:pt x="73" y="149"/>
                        <a:pt x="81" y="152"/>
                      </a:cubicBezTo>
                    </a:path>
                  </a:pathLst>
                </a:custGeom>
                <a:solidFill>
                  <a:schemeClr val="bg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1" name="Freeform 269"/>
                <p:cNvSpPr>
                  <a:spLocks noChangeAspect="1"/>
                </p:cNvSpPr>
                <p:nvPr/>
              </p:nvSpPr>
              <p:spPr bwMode="auto">
                <a:xfrm flipH="1">
                  <a:off x="2285" y="2276"/>
                  <a:ext cx="100" cy="279"/>
                </a:xfrm>
                <a:custGeom>
                  <a:avLst/>
                  <a:gdLst/>
                  <a:ahLst/>
                  <a:cxnLst>
                    <a:cxn ang="0">
                      <a:pos x="27" y="279"/>
                    </a:cxn>
                    <a:cxn ang="0">
                      <a:pos x="19" y="219"/>
                    </a:cxn>
                    <a:cxn ang="0">
                      <a:pos x="3" y="166"/>
                    </a:cxn>
                    <a:cxn ang="0">
                      <a:pos x="3" y="12"/>
                    </a:cxn>
                    <a:cxn ang="0">
                      <a:pos x="43" y="93"/>
                    </a:cxn>
                    <a:cxn ang="0">
                      <a:pos x="68" y="162"/>
                    </a:cxn>
                    <a:cxn ang="0">
                      <a:pos x="100" y="263"/>
                    </a:cxn>
                  </a:cxnLst>
                  <a:rect l="0" t="0" r="r" b="b"/>
                  <a:pathLst>
                    <a:path w="100" h="279">
                      <a:moveTo>
                        <a:pt x="27" y="279"/>
                      </a:moveTo>
                      <a:cubicBezTo>
                        <a:pt x="20" y="258"/>
                        <a:pt x="31" y="237"/>
                        <a:pt x="19" y="219"/>
                      </a:cubicBezTo>
                      <a:cubicBezTo>
                        <a:pt x="14" y="205"/>
                        <a:pt x="3" y="182"/>
                        <a:pt x="3" y="166"/>
                      </a:cubicBezTo>
                      <a:cubicBezTo>
                        <a:pt x="0" y="132"/>
                        <a:pt x="2" y="36"/>
                        <a:pt x="3" y="12"/>
                      </a:cubicBezTo>
                      <a:cubicBezTo>
                        <a:pt x="10" y="0"/>
                        <a:pt x="29" y="69"/>
                        <a:pt x="43" y="93"/>
                      </a:cubicBezTo>
                      <a:cubicBezTo>
                        <a:pt x="53" y="113"/>
                        <a:pt x="52" y="146"/>
                        <a:pt x="68" y="162"/>
                      </a:cubicBezTo>
                      <a:cubicBezTo>
                        <a:pt x="78" y="203"/>
                        <a:pt x="100" y="214"/>
                        <a:pt x="100" y="263"/>
                      </a:cubicBezTo>
                    </a:path>
                  </a:pathLst>
                </a:custGeom>
                <a:solidFill>
                  <a:schemeClr val="bg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2" name="Freeform 270"/>
                <p:cNvSpPr>
                  <a:spLocks noChangeAspect="1"/>
                </p:cNvSpPr>
                <p:nvPr/>
              </p:nvSpPr>
              <p:spPr bwMode="auto">
                <a:xfrm flipH="1">
                  <a:off x="2045" y="1763"/>
                  <a:ext cx="143" cy="736"/>
                </a:xfrm>
                <a:custGeom>
                  <a:avLst/>
                  <a:gdLst/>
                  <a:ahLst/>
                  <a:cxnLst>
                    <a:cxn ang="0">
                      <a:pos x="25" y="736"/>
                    </a:cxn>
                    <a:cxn ang="0">
                      <a:pos x="0" y="517"/>
                    </a:cxn>
                    <a:cxn ang="0">
                      <a:pos x="21" y="419"/>
                    </a:cxn>
                    <a:cxn ang="0">
                      <a:pos x="41" y="249"/>
                    </a:cxn>
                    <a:cxn ang="0">
                      <a:pos x="5" y="34"/>
                    </a:cxn>
                    <a:cxn ang="0">
                      <a:pos x="82" y="83"/>
                    </a:cxn>
                    <a:cxn ang="0">
                      <a:pos x="102" y="172"/>
                    </a:cxn>
                    <a:cxn ang="0">
                      <a:pos x="134" y="440"/>
                    </a:cxn>
                    <a:cxn ang="0">
                      <a:pos x="134" y="496"/>
                    </a:cxn>
                    <a:cxn ang="0">
                      <a:pos x="142" y="679"/>
                    </a:cxn>
                    <a:cxn ang="0">
                      <a:pos x="134" y="732"/>
                    </a:cxn>
                  </a:cxnLst>
                  <a:rect l="0" t="0" r="r" b="b"/>
                  <a:pathLst>
                    <a:path w="143" h="736">
                      <a:moveTo>
                        <a:pt x="25" y="736"/>
                      </a:moveTo>
                      <a:cubicBezTo>
                        <a:pt x="18" y="705"/>
                        <a:pt x="3" y="564"/>
                        <a:pt x="0" y="517"/>
                      </a:cubicBezTo>
                      <a:cubicBezTo>
                        <a:pt x="3" y="484"/>
                        <a:pt x="2" y="447"/>
                        <a:pt x="21" y="419"/>
                      </a:cubicBezTo>
                      <a:cubicBezTo>
                        <a:pt x="26" y="377"/>
                        <a:pt x="40" y="314"/>
                        <a:pt x="41" y="249"/>
                      </a:cubicBezTo>
                      <a:cubicBezTo>
                        <a:pt x="37" y="31"/>
                        <a:pt x="5" y="129"/>
                        <a:pt x="5" y="34"/>
                      </a:cubicBezTo>
                      <a:cubicBezTo>
                        <a:pt x="16" y="0"/>
                        <a:pt x="66" y="60"/>
                        <a:pt x="82" y="83"/>
                      </a:cubicBezTo>
                      <a:cubicBezTo>
                        <a:pt x="98" y="106"/>
                        <a:pt x="93" y="113"/>
                        <a:pt x="102" y="172"/>
                      </a:cubicBezTo>
                      <a:cubicBezTo>
                        <a:pt x="106" y="263"/>
                        <a:pt x="134" y="349"/>
                        <a:pt x="134" y="440"/>
                      </a:cubicBezTo>
                      <a:cubicBezTo>
                        <a:pt x="139" y="494"/>
                        <a:pt x="135" y="456"/>
                        <a:pt x="134" y="496"/>
                      </a:cubicBezTo>
                      <a:cubicBezTo>
                        <a:pt x="135" y="536"/>
                        <a:pt x="142" y="640"/>
                        <a:pt x="142" y="679"/>
                      </a:cubicBezTo>
                      <a:cubicBezTo>
                        <a:pt x="143" y="695"/>
                        <a:pt x="134" y="715"/>
                        <a:pt x="134" y="732"/>
                      </a:cubicBezTo>
                    </a:path>
                  </a:pathLst>
                </a:custGeom>
                <a:solidFill>
                  <a:schemeClr val="bg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3" name="Freeform 271"/>
                <p:cNvSpPr>
                  <a:spLocks noChangeAspect="1"/>
                </p:cNvSpPr>
                <p:nvPr/>
              </p:nvSpPr>
              <p:spPr bwMode="auto">
                <a:xfrm flipH="1">
                  <a:off x="1840" y="2251"/>
                  <a:ext cx="88" cy="309"/>
                </a:xfrm>
                <a:custGeom>
                  <a:avLst/>
                  <a:gdLst/>
                  <a:ahLst/>
                  <a:cxnLst>
                    <a:cxn ang="0">
                      <a:pos x="0" y="244"/>
                    </a:cxn>
                    <a:cxn ang="0">
                      <a:pos x="45" y="0"/>
                    </a:cxn>
                    <a:cxn ang="0">
                      <a:pos x="65" y="53"/>
                    </a:cxn>
                    <a:cxn ang="0">
                      <a:pos x="65" y="130"/>
                    </a:cxn>
                    <a:cxn ang="0">
                      <a:pos x="73" y="280"/>
                    </a:cxn>
                    <a:cxn ang="0">
                      <a:pos x="73" y="309"/>
                    </a:cxn>
                  </a:cxnLst>
                  <a:rect l="0" t="0" r="r" b="b"/>
                  <a:pathLst>
                    <a:path w="88" h="309">
                      <a:moveTo>
                        <a:pt x="0" y="244"/>
                      </a:moveTo>
                      <a:cubicBezTo>
                        <a:pt x="0" y="167"/>
                        <a:pt x="45" y="77"/>
                        <a:pt x="45" y="0"/>
                      </a:cubicBezTo>
                      <a:cubicBezTo>
                        <a:pt x="60" y="5"/>
                        <a:pt x="52" y="45"/>
                        <a:pt x="65" y="53"/>
                      </a:cubicBezTo>
                      <a:cubicBezTo>
                        <a:pt x="71" y="76"/>
                        <a:pt x="64" y="92"/>
                        <a:pt x="65" y="130"/>
                      </a:cubicBezTo>
                      <a:cubicBezTo>
                        <a:pt x="66" y="168"/>
                        <a:pt x="72" y="250"/>
                        <a:pt x="73" y="280"/>
                      </a:cubicBezTo>
                      <a:cubicBezTo>
                        <a:pt x="76" y="291"/>
                        <a:pt x="88" y="309"/>
                        <a:pt x="73" y="309"/>
                      </a:cubicBezTo>
                    </a:path>
                  </a:pathLst>
                </a:custGeom>
                <a:solidFill>
                  <a:schemeClr val="bg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584" name="Freeform 272"/>
                <p:cNvSpPr>
                  <a:spLocks noChangeAspect="1"/>
                </p:cNvSpPr>
                <p:nvPr/>
              </p:nvSpPr>
              <p:spPr bwMode="auto">
                <a:xfrm flipH="1">
                  <a:off x="1700" y="2457"/>
                  <a:ext cx="62" cy="167"/>
                </a:xfrm>
                <a:custGeom>
                  <a:avLst/>
                  <a:gdLst/>
                  <a:ahLst/>
                  <a:cxnLst>
                    <a:cxn ang="0">
                      <a:pos x="17" y="139"/>
                    </a:cxn>
                    <a:cxn ang="0">
                      <a:pos x="33" y="5"/>
                    </a:cxn>
                    <a:cxn ang="0">
                      <a:pos x="61" y="107"/>
                    </a:cxn>
                    <a:cxn ang="0">
                      <a:pos x="41" y="167"/>
                    </a:cxn>
                  </a:cxnLst>
                  <a:rect l="0" t="0" r="r" b="b"/>
                  <a:pathLst>
                    <a:path w="62" h="167">
                      <a:moveTo>
                        <a:pt x="17" y="139"/>
                      </a:moveTo>
                      <a:cubicBezTo>
                        <a:pt x="0" y="127"/>
                        <a:pt x="30" y="18"/>
                        <a:pt x="33" y="5"/>
                      </a:cubicBezTo>
                      <a:cubicBezTo>
                        <a:pt x="40" y="0"/>
                        <a:pt x="60" y="80"/>
                        <a:pt x="61" y="107"/>
                      </a:cubicBezTo>
                      <a:cubicBezTo>
                        <a:pt x="62" y="134"/>
                        <a:pt x="45" y="155"/>
                        <a:pt x="41" y="167"/>
                      </a:cubicBezTo>
                    </a:path>
                  </a:pathLst>
                </a:custGeom>
                <a:solidFill>
                  <a:schemeClr val="bg1"/>
                </a:solidFill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3585" name="Line 273"/>
              <p:cNvSpPr>
                <a:spLocks noChangeAspect="1" noChangeShapeType="1"/>
              </p:cNvSpPr>
              <p:nvPr/>
            </p:nvSpPr>
            <p:spPr bwMode="auto">
              <a:xfrm>
                <a:off x="1661" y="3800"/>
                <a:ext cx="98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3586" name="Group 274"/>
          <p:cNvGrpSpPr>
            <a:grpSpLocks noChangeAspect="1"/>
          </p:cNvGrpSpPr>
          <p:nvPr/>
        </p:nvGrpSpPr>
        <p:grpSpPr bwMode="auto">
          <a:xfrm>
            <a:off x="908050" y="1425575"/>
            <a:ext cx="647700" cy="647700"/>
            <a:chOff x="834" y="1794"/>
            <a:chExt cx="2652" cy="2652"/>
          </a:xfrm>
        </p:grpSpPr>
        <p:sp>
          <p:nvSpPr>
            <p:cNvPr id="13587" name="Rectangle 275"/>
            <p:cNvSpPr>
              <a:spLocks noChangeAspect="1"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588" name="Group 276"/>
            <p:cNvGrpSpPr>
              <a:grpSpLocks noChangeAspect="1"/>
            </p:cNvGrpSpPr>
            <p:nvPr/>
          </p:nvGrpSpPr>
          <p:grpSpPr bwMode="auto">
            <a:xfrm rot="1328816">
              <a:off x="1071" y="2213"/>
              <a:ext cx="2148" cy="1415"/>
              <a:chOff x="899" y="2189"/>
              <a:chExt cx="2148" cy="1415"/>
            </a:xfrm>
          </p:grpSpPr>
          <p:sp>
            <p:nvSpPr>
              <p:cNvPr id="13589" name="Freeform 277"/>
              <p:cNvSpPr>
                <a:spLocks noChangeAspect="1"/>
              </p:cNvSpPr>
              <p:nvPr/>
            </p:nvSpPr>
            <p:spPr bwMode="auto">
              <a:xfrm>
                <a:off x="1702" y="2937"/>
                <a:ext cx="30" cy="3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9" y="69"/>
                  </a:cxn>
                  <a:cxn ang="0">
                    <a:pos x="54" y="69"/>
                  </a:cxn>
                  <a:cxn ang="0">
                    <a:pos x="46" y="0"/>
                  </a:cxn>
                </a:cxnLst>
                <a:rect l="0" t="0" r="r" b="b"/>
                <a:pathLst>
                  <a:path w="60" h="69">
                    <a:moveTo>
                      <a:pt x="46" y="0"/>
                    </a:moveTo>
                    <a:cubicBezTo>
                      <a:pt x="0" y="7"/>
                      <a:pt x="9" y="27"/>
                      <a:pt x="9" y="69"/>
                    </a:cubicBezTo>
                    <a:cubicBezTo>
                      <a:pt x="24" y="69"/>
                      <a:pt x="39" y="69"/>
                      <a:pt x="54" y="69"/>
                    </a:cubicBezTo>
                    <a:cubicBezTo>
                      <a:pt x="60" y="57"/>
                      <a:pt x="53" y="0"/>
                      <a:pt x="46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0" name="Freeform 278"/>
              <p:cNvSpPr>
                <a:spLocks noChangeAspect="1"/>
              </p:cNvSpPr>
              <p:nvPr/>
            </p:nvSpPr>
            <p:spPr bwMode="auto">
              <a:xfrm rot="5400000">
                <a:off x="1640" y="2842"/>
                <a:ext cx="283" cy="376"/>
              </a:xfrm>
              <a:custGeom>
                <a:avLst/>
                <a:gdLst/>
                <a:ahLst/>
                <a:cxnLst>
                  <a:cxn ang="0">
                    <a:pos x="147" y="29"/>
                  </a:cxn>
                  <a:cxn ang="0">
                    <a:pos x="26" y="171"/>
                  </a:cxn>
                  <a:cxn ang="0">
                    <a:pos x="1" y="414"/>
                  </a:cxn>
                  <a:cxn ang="0">
                    <a:pos x="78" y="605"/>
                  </a:cxn>
                  <a:cxn ang="0">
                    <a:pos x="131" y="654"/>
                  </a:cxn>
                  <a:cxn ang="0">
                    <a:pos x="237" y="719"/>
                  </a:cxn>
                  <a:cxn ang="0">
                    <a:pos x="350" y="735"/>
                  </a:cxn>
                  <a:cxn ang="0">
                    <a:pos x="452" y="731"/>
                  </a:cxn>
                  <a:cxn ang="0">
                    <a:pos x="533" y="621"/>
                  </a:cxn>
                  <a:cxn ang="0">
                    <a:pos x="565" y="508"/>
                  </a:cxn>
                  <a:cxn ang="0">
                    <a:pos x="504" y="439"/>
                  </a:cxn>
                  <a:cxn ang="0">
                    <a:pos x="443" y="455"/>
                  </a:cxn>
                  <a:cxn ang="0">
                    <a:pos x="403" y="455"/>
                  </a:cxn>
                  <a:cxn ang="0">
                    <a:pos x="366" y="410"/>
                  </a:cxn>
                  <a:cxn ang="0">
                    <a:pos x="488" y="349"/>
                  </a:cxn>
                  <a:cxn ang="0">
                    <a:pos x="456" y="248"/>
                  </a:cxn>
                  <a:cxn ang="0">
                    <a:pos x="338" y="248"/>
                  </a:cxn>
                  <a:cxn ang="0">
                    <a:pos x="257" y="248"/>
                  </a:cxn>
                  <a:cxn ang="0">
                    <a:pos x="301" y="122"/>
                  </a:cxn>
                  <a:cxn ang="0">
                    <a:pos x="285" y="45"/>
                  </a:cxn>
                  <a:cxn ang="0">
                    <a:pos x="216" y="9"/>
                  </a:cxn>
                  <a:cxn ang="0">
                    <a:pos x="147" y="29"/>
                  </a:cxn>
                </a:cxnLst>
                <a:rect l="0" t="0" r="r" b="b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1" name="Freeform 279"/>
              <p:cNvSpPr>
                <a:spLocks noChangeAspect="1"/>
              </p:cNvSpPr>
              <p:nvPr/>
            </p:nvSpPr>
            <p:spPr bwMode="auto">
              <a:xfrm>
                <a:off x="2142" y="2200"/>
                <a:ext cx="135" cy="192"/>
              </a:xfrm>
              <a:custGeom>
                <a:avLst/>
                <a:gdLst/>
                <a:ahLst/>
                <a:cxnLst>
                  <a:cxn ang="0">
                    <a:pos x="257" y="3"/>
                  </a:cxn>
                  <a:cxn ang="0">
                    <a:pos x="188" y="35"/>
                  </a:cxn>
                  <a:cxn ang="0">
                    <a:pos x="159" y="72"/>
                  </a:cxn>
                  <a:cxn ang="0">
                    <a:pos x="95" y="80"/>
                  </a:cxn>
                  <a:cxn ang="0">
                    <a:pos x="22" y="173"/>
                  </a:cxn>
                  <a:cxn ang="0">
                    <a:pos x="9" y="384"/>
                  </a:cxn>
                  <a:cxn ang="0">
                    <a:pos x="78" y="384"/>
                  </a:cxn>
                  <a:cxn ang="0">
                    <a:pos x="164" y="254"/>
                  </a:cxn>
                  <a:cxn ang="0">
                    <a:pos x="188" y="189"/>
                  </a:cxn>
                  <a:cxn ang="0">
                    <a:pos x="220" y="157"/>
                  </a:cxn>
                  <a:cxn ang="0">
                    <a:pos x="265" y="104"/>
                  </a:cxn>
                  <a:cxn ang="0">
                    <a:pos x="269" y="55"/>
                  </a:cxn>
                  <a:cxn ang="0">
                    <a:pos x="257" y="3"/>
                  </a:cxn>
                </a:cxnLst>
                <a:rect l="0" t="0" r="r" b="b"/>
                <a:pathLst>
                  <a:path w="269" h="384">
                    <a:moveTo>
                      <a:pt x="257" y="3"/>
                    </a:moveTo>
                    <a:cubicBezTo>
                      <a:pt x="244" y="0"/>
                      <a:pt x="204" y="24"/>
                      <a:pt x="188" y="35"/>
                    </a:cubicBezTo>
                    <a:cubicBezTo>
                      <a:pt x="181" y="42"/>
                      <a:pt x="172" y="72"/>
                      <a:pt x="159" y="72"/>
                    </a:cubicBezTo>
                    <a:cubicBezTo>
                      <a:pt x="138" y="72"/>
                      <a:pt x="116" y="80"/>
                      <a:pt x="95" y="80"/>
                    </a:cubicBezTo>
                    <a:cubicBezTo>
                      <a:pt x="79" y="87"/>
                      <a:pt x="36" y="122"/>
                      <a:pt x="22" y="173"/>
                    </a:cubicBezTo>
                    <a:cubicBezTo>
                      <a:pt x="8" y="224"/>
                      <a:pt x="0" y="349"/>
                      <a:pt x="9" y="384"/>
                    </a:cubicBezTo>
                    <a:cubicBezTo>
                      <a:pt x="32" y="384"/>
                      <a:pt x="55" y="384"/>
                      <a:pt x="78" y="384"/>
                    </a:cubicBezTo>
                    <a:cubicBezTo>
                      <a:pt x="104" y="362"/>
                      <a:pt x="146" y="286"/>
                      <a:pt x="164" y="254"/>
                    </a:cubicBezTo>
                    <a:cubicBezTo>
                      <a:pt x="178" y="233"/>
                      <a:pt x="179" y="205"/>
                      <a:pt x="188" y="189"/>
                    </a:cubicBezTo>
                    <a:cubicBezTo>
                      <a:pt x="197" y="175"/>
                      <a:pt x="208" y="169"/>
                      <a:pt x="220" y="157"/>
                    </a:cubicBezTo>
                    <a:cubicBezTo>
                      <a:pt x="231" y="143"/>
                      <a:pt x="257" y="121"/>
                      <a:pt x="265" y="104"/>
                    </a:cubicBezTo>
                    <a:cubicBezTo>
                      <a:pt x="269" y="77"/>
                      <a:pt x="262" y="77"/>
                      <a:pt x="269" y="55"/>
                    </a:cubicBezTo>
                    <a:cubicBezTo>
                      <a:pt x="264" y="16"/>
                      <a:pt x="269" y="33"/>
                      <a:pt x="257" y="3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2" name="Freeform 280"/>
              <p:cNvSpPr>
                <a:spLocks noChangeAspect="1"/>
              </p:cNvSpPr>
              <p:nvPr/>
            </p:nvSpPr>
            <p:spPr bwMode="auto">
              <a:xfrm>
                <a:off x="2078" y="2449"/>
                <a:ext cx="89" cy="187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37" y="82"/>
                  </a:cxn>
                  <a:cxn ang="0">
                    <a:pos x="13" y="179"/>
                  </a:cxn>
                  <a:cxn ang="0">
                    <a:pos x="0" y="341"/>
                  </a:cxn>
                  <a:cxn ang="0">
                    <a:pos x="33" y="370"/>
                  </a:cxn>
                  <a:cxn ang="0">
                    <a:pos x="82" y="313"/>
                  </a:cxn>
                  <a:cxn ang="0">
                    <a:pos x="118" y="203"/>
                  </a:cxn>
                  <a:cxn ang="0">
                    <a:pos x="159" y="69"/>
                  </a:cxn>
                  <a:cxn ang="0">
                    <a:pos x="167" y="0"/>
                  </a:cxn>
                </a:cxnLst>
                <a:rect l="0" t="0" r="r" b="b"/>
                <a:pathLst>
                  <a:path w="179" h="375">
                    <a:moveTo>
                      <a:pt x="167" y="0"/>
                    </a:moveTo>
                    <a:cubicBezTo>
                      <a:pt x="147" y="2"/>
                      <a:pt x="63" y="52"/>
                      <a:pt x="37" y="82"/>
                    </a:cubicBezTo>
                    <a:cubicBezTo>
                      <a:pt x="32" y="118"/>
                      <a:pt x="22" y="143"/>
                      <a:pt x="13" y="179"/>
                    </a:cubicBezTo>
                    <a:cubicBezTo>
                      <a:pt x="11" y="237"/>
                      <a:pt x="18" y="288"/>
                      <a:pt x="0" y="341"/>
                    </a:cubicBezTo>
                    <a:cubicBezTo>
                      <a:pt x="3" y="373"/>
                      <a:pt x="19" y="375"/>
                      <a:pt x="33" y="370"/>
                    </a:cubicBezTo>
                    <a:cubicBezTo>
                      <a:pt x="39" y="355"/>
                      <a:pt x="68" y="341"/>
                      <a:pt x="82" y="313"/>
                    </a:cubicBezTo>
                    <a:cubicBezTo>
                      <a:pt x="96" y="285"/>
                      <a:pt x="105" y="244"/>
                      <a:pt x="118" y="203"/>
                    </a:cubicBezTo>
                    <a:cubicBezTo>
                      <a:pt x="135" y="157"/>
                      <a:pt x="146" y="93"/>
                      <a:pt x="159" y="69"/>
                    </a:cubicBezTo>
                    <a:cubicBezTo>
                      <a:pt x="167" y="35"/>
                      <a:pt x="179" y="9"/>
                      <a:pt x="16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3" name="Freeform 281"/>
              <p:cNvSpPr>
                <a:spLocks noChangeAspect="1"/>
              </p:cNvSpPr>
              <p:nvPr/>
            </p:nvSpPr>
            <p:spPr bwMode="auto">
              <a:xfrm>
                <a:off x="1995" y="2654"/>
                <a:ext cx="85" cy="148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61" y="49"/>
                  </a:cxn>
                  <a:cxn ang="0">
                    <a:pos x="20" y="126"/>
                  </a:cxn>
                  <a:cxn ang="0">
                    <a:pos x="16" y="288"/>
                  </a:cxn>
                  <a:cxn ang="0">
                    <a:pos x="69" y="292"/>
                  </a:cxn>
                  <a:cxn ang="0">
                    <a:pos x="93" y="207"/>
                  </a:cxn>
                  <a:cxn ang="0">
                    <a:pos x="150" y="146"/>
                  </a:cxn>
                  <a:cxn ang="0">
                    <a:pos x="158" y="93"/>
                  </a:cxn>
                  <a:cxn ang="0">
                    <a:pos x="122" y="12"/>
                  </a:cxn>
                  <a:cxn ang="0">
                    <a:pos x="89" y="0"/>
                  </a:cxn>
                </a:cxnLst>
                <a:rect l="0" t="0" r="r" b="b"/>
                <a:pathLst>
                  <a:path w="171" h="296">
                    <a:moveTo>
                      <a:pt x="89" y="0"/>
                    </a:moveTo>
                    <a:cubicBezTo>
                      <a:pt x="84" y="19"/>
                      <a:pt x="77" y="38"/>
                      <a:pt x="61" y="49"/>
                    </a:cubicBezTo>
                    <a:cubicBezTo>
                      <a:pt x="50" y="70"/>
                      <a:pt x="27" y="86"/>
                      <a:pt x="20" y="126"/>
                    </a:cubicBezTo>
                    <a:cubicBezTo>
                      <a:pt x="0" y="185"/>
                      <a:pt x="16" y="134"/>
                      <a:pt x="16" y="288"/>
                    </a:cubicBezTo>
                    <a:cubicBezTo>
                      <a:pt x="42" y="296"/>
                      <a:pt x="24" y="292"/>
                      <a:pt x="69" y="292"/>
                    </a:cubicBezTo>
                    <a:cubicBezTo>
                      <a:pt x="80" y="258"/>
                      <a:pt x="93" y="280"/>
                      <a:pt x="93" y="207"/>
                    </a:cubicBezTo>
                    <a:cubicBezTo>
                      <a:pt x="97" y="185"/>
                      <a:pt x="139" y="165"/>
                      <a:pt x="150" y="146"/>
                    </a:cubicBezTo>
                    <a:cubicBezTo>
                      <a:pt x="161" y="127"/>
                      <a:pt x="163" y="115"/>
                      <a:pt x="158" y="93"/>
                    </a:cubicBezTo>
                    <a:cubicBezTo>
                      <a:pt x="171" y="55"/>
                      <a:pt x="145" y="35"/>
                      <a:pt x="122" y="12"/>
                    </a:cubicBezTo>
                    <a:cubicBezTo>
                      <a:pt x="103" y="6"/>
                      <a:pt x="114" y="10"/>
                      <a:pt x="89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4" name="Freeform 282"/>
              <p:cNvSpPr>
                <a:spLocks noChangeAspect="1"/>
              </p:cNvSpPr>
              <p:nvPr/>
            </p:nvSpPr>
            <p:spPr bwMode="auto">
              <a:xfrm>
                <a:off x="1922" y="2189"/>
                <a:ext cx="1125" cy="1087"/>
              </a:xfrm>
              <a:custGeom>
                <a:avLst/>
                <a:gdLst/>
                <a:ahLst/>
                <a:cxnLst>
                  <a:cxn ang="0">
                    <a:pos x="2000" y="138"/>
                  </a:cxn>
                  <a:cxn ang="0">
                    <a:pos x="2053" y="288"/>
                  </a:cxn>
                  <a:cxn ang="0">
                    <a:pos x="2227" y="211"/>
                  </a:cxn>
                  <a:cxn ang="0">
                    <a:pos x="2130" y="499"/>
                  </a:cxn>
                  <a:cxn ang="0">
                    <a:pos x="2004" y="629"/>
                  </a:cxn>
                  <a:cxn ang="0">
                    <a:pos x="1781" y="751"/>
                  </a:cxn>
                  <a:cxn ang="0">
                    <a:pos x="1598" y="836"/>
                  </a:cxn>
                  <a:cxn ang="0">
                    <a:pos x="1355" y="998"/>
                  </a:cxn>
                  <a:cxn ang="0">
                    <a:pos x="1233" y="1059"/>
                  </a:cxn>
                  <a:cxn ang="0">
                    <a:pos x="1039" y="1189"/>
                  </a:cxn>
                  <a:cxn ang="0">
                    <a:pos x="913" y="1298"/>
                  </a:cxn>
                  <a:cxn ang="0">
                    <a:pos x="596" y="1489"/>
                  </a:cxn>
                  <a:cxn ang="0">
                    <a:pos x="252" y="1769"/>
                  </a:cxn>
                  <a:cxn ang="0">
                    <a:pos x="170" y="1911"/>
                  </a:cxn>
                  <a:cxn ang="0">
                    <a:pos x="231" y="2045"/>
                  </a:cxn>
                  <a:cxn ang="0">
                    <a:pos x="154" y="2085"/>
                  </a:cxn>
                  <a:cxn ang="0">
                    <a:pos x="0" y="2142"/>
                  </a:cxn>
                  <a:cxn ang="0">
                    <a:pos x="61" y="1903"/>
                  </a:cxn>
                  <a:cxn ang="0">
                    <a:pos x="158" y="1797"/>
                  </a:cxn>
                  <a:cxn ang="0">
                    <a:pos x="227" y="1278"/>
                  </a:cxn>
                  <a:cxn ang="0">
                    <a:pos x="414" y="929"/>
                  </a:cxn>
                  <a:cxn ang="0">
                    <a:pos x="475" y="816"/>
                  </a:cxn>
                  <a:cxn ang="0">
                    <a:pos x="519" y="722"/>
                  </a:cxn>
                  <a:cxn ang="0">
                    <a:pos x="609" y="519"/>
                  </a:cxn>
                  <a:cxn ang="0">
                    <a:pos x="852" y="12"/>
                  </a:cxn>
                  <a:cxn ang="0">
                    <a:pos x="1176" y="57"/>
                  </a:cxn>
                  <a:cxn ang="0">
                    <a:pos x="1063" y="199"/>
                  </a:cxn>
                  <a:cxn ang="0">
                    <a:pos x="941" y="353"/>
                  </a:cxn>
                  <a:cxn ang="0">
                    <a:pos x="824" y="511"/>
                  </a:cxn>
                  <a:cxn ang="0">
                    <a:pos x="722" y="653"/>
                  </a:cxn>
                  <a:cxn ang="0">
                    <a:pos x="609" y="824"/>
                  </a:cxn>
                  <a:cxn ang="0">
                    <a:pos x="503" y="945"/>
                  </a:cxn>
                  <a:cxn ang="0">
                    <a:pos x="414" y="1104"/>
                  </a:cxn>
                  <a:cxn ang="0">
                    <a:pos x="394" y="1193"/>
                  </a:cxn>
                  <a:cxn ang="0">
                    <a:pos x="458" y="1310"/>
                  </a:cxn>
                  <a:cxn ang="0">
                    <a:pos x="515" y="1355"/>
                  </a:cxn>
                  <a:cxn ang="0">
                    <a:pos x="398" y="1436"/>
                  </a:cxn>
                  <a:cxn ang="0">
                    <a:pos x="276" y="1404"/>
                  </a:cxn>
                  <a:cxn ang="0">
                    <a:pos x="223" y="1525"/>
                  </a:cxn>
                  <a:cxn ang="0">
                    <a:pos x="292" y="1684"/>
                  </a:cxn>
                  <a:cxn ang="0">
                    <a:pos x="426" y="1566"/>
                  </a:cxn>
                  <a:cxn ang="0">
                    <a:pos x="686" y="1335"/>
                  </a:cxn>
                  <a:cxn ang="0">
                    <a:pos x="1189" y="889"/>
                  </a:cxn>
                  <a:cxn ang="0">
                    <a:pos x="1489" y="621"/>
                  </a:cxn>
                  <a:cxn ang="0">
                    <a:pos x="1631" y="467"/>
                  </a:cxn>
                  <a:cxn ang="0">
                    <a:pos x="1789" y="276"/>
                  </a:cxn>
                </a:cxnLst>
                <a:rect l="0" t="0" r="r" b="b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5" name="Freeform 283"/>
              <p:cNvSpPr>
                <a:spLocks noChangeAspect="1"/>
              </p:cNvSpPr>
              <p:nvPr/>
            </p:nvSpPr>
            <p:spPr bwMode="auto">
              <a:xfrm>
                <a:off x="2224" y="2581"/>
                <a:ext cx="59" cy="93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56" y="49"/>
                  </a:cxn>
                  <a:cxn ang="0">
                    <a:pos x="4" y="126"/>
                  </a:cxn>
                  <a:cxn ang="0">
                    <a:pos x="4" y="175"/>
                  </a:cxn>
                  <a:cxn ang="0">
                    <a:pos x="56" y="187"/>
                  </a:cxn>
                  <a:cxn ang="0">
                    <a:pos x="85" y="134"/>
                  </a:cxn>
                  <a:cxn ang="0">
                    <a:pos x="97" y="73"/>
                  </a:cxn>
                  <a:cxn ang="0">
                    <a:pos x="77" y="0"/>
                  </a:cxn>
                </a:cxnLst>
                <a:rect l="0" t="0" r="r" b="b"/>
                <a:pathLst>
                  <a:path w="117" h="187">
                    <a:moveTo>
                      <a:pt x="77" y="0"/>
                    </a:moveTo>
                    <a:cubicBezTo>
                      <a:pt x="72" y="14"/>
                      <a:pt x="68" y="40"/>
                      <a:pt x="56" y="49"/>
                    </a:cubicBezTo>
                    <a:cubicBezTo>
                      <a:pt x="44" y="70"/>
                      <a:pt x="13" y="105"/>
                      <a:pt x="4" y="126"/>
                    </a:cubicBezTo>
                    <a:cubicBezTo>
                      <a:pt x="0" y="142"/>
                      <a:pt x="4" y="159"/>
                      <a:pt x="4" y="175"/>
                    </a:cubicBezTo>
                    <a:cubicBezTo>
                      <a:pt x="19" y="185"/>
                      <a:pt x="56" y="187"/>
                      <a:pt x="56" y="187"/>
                    </a:cubicBezTo>
                    <a:cubicBezTo>
                      <a:pt x="65" y="179"/>
                      <a:pt x="77" y="150"/>
                      <a:pt x="85" y="134"/>
                    </a:cubicBezTo>
                    <a:cubicBezTo>
                      <a:pt x="92" y="115"/>
                      <a:pt x="98" y="95"/>
                      <a:pt x="97" y="73"/>
                    </a:cubicBezTo>
                    <a:cubicBezTo>
                      <a:pt x="96" y="56"/>
                      <a:pt x="117" y="0"/>
                      <a:pt x="7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6" name="Freeform 284"/>
              <p:cNvSpPr>
                <a:spLocks noChangeAspect="1"/>
              </p:cNvSpPr>
              <p:nvPr/>
            </p:nvSpPr>
            <p:spPr bwMode="auto">
              <a:xfrm>
                <a:off x="2496" y="2218"/>
                <a:ext cx="101" cy="97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41" y="37"/>
                  </a:cxn>
                  <a:cxn ang="0">
                    <a:pos x="4" y="106"/>
                  </a:cxn>
                  <a:cxn ang="0">
                    <a:pos x="16" y="191"/>
                  </a:cxn>
                  <a:cxn ang="0">
                    <a:pos x="65" y="183"/>
                  </a:cxn>
                  <a:cxn ang="0">
                    <a:pos x="130" y="106"/>
                  </a:cxn>
                  <a:cxn ang="0">
                    <a:pos x="203" y="57"/>
                  </a:cxn>
                  <a:cxn ang="0">
                    <a:pos x="203" y="12"/>
                  </a:cxn>
                  <a:cxn ang="0">
                    <a:pos x="110" y="73"/>
                  </a:cxn>
                  <a:cxn ang="0">
                    <a:pos x="73" y="0"/>
                  </a:cxn>
                </a:cxnLst>
                <a:rect l="0" t="0" r="r" b="b"/>
                <a:pathLst>
                  <a:path w="203" h="195">
                    <a:moveTo>
                      <a:pt x="73" y="0"/>
                    </a:moveTo>
                    <a:cubicBezTo>
                      <a:pt x="69" y="4"/>
                      <a:pt x="50" y="5"/>
                      <a:pt x="41" y="37"/>
                    </a:cubicBezTo>
                    <a:cubicBezTo>
                      <a:pt x="30" y="55"/>
                      <a:pt x="8" y="80"/>
                      <a:pt x="4" y="106"/>
                    </a:cubicBezTo>
                    <a:cubicBezTo>
                      <a:pt x="0" y="132"/>
                      <a:pt x="6" y="178"/>
                      <a:pt x="16" y="191"/>
                    </a:cubicBezTo>
                    <a:cubicBezTo>
                      <a:pt x="32" y="189"/>
                      <a:pt x="54" y="195"/>
                      <a:pt x="65" y="183"/>
                    </a:cubicBezTo>
                    <a:cubicBezTo>
                      <a:pt x="85" y="171"/>
                      <a:pt x="107" y="127"/>
                      <a:pt x="130" y="106"/>
                    </a:cubicBezTo>
                    <a:cubicBezTo>
                      <a:pt x="162" y="85"/>
                      <a:pt x="150" y="57"/>
                      <a:pt x="203" y="57"/>
                    </a:cubicBezTo>
                    <a:cubicBezTo>
                      <a:pt x="203" y="42"/>
                      <a:pt x="203" y="27"/>
                      <a:pt x="203" y="12"/>
                    </a:cubicBezTo>
                    <a:cubicBezTo>
                      <a:pt x="173" y="20"/>
                      <a:pt x="141" y="70"/>
                      <a:pt x="110" y="73"/>
                    </a:cubicBezTo>
                    <a:cubicBezTo>
                      <a:pt x="88" y="71"/>
                      <a:pt x="84" y="6"/>
                      <a:pt x="73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7" name="Freeform 285"/>
              <p:cNvSpPr>
                <a:spLocks noChangeAspect="1"/>
              </p:cNvSpPr>
              <p:nvPr/>
            </p:nvSpPr>
            <p:spPr bwMode="auto">
              <a:xfrm>
                <a:off x="2208" y="2236"/>
                <a:ext cx="476" cy="550"/>
              </a:xfrm>
              <a:custGeom>
                <a:avLst/>
                <a:gdLst/>
                <a:ahLst/>
                <a:cxnLst>
                  <a:cxn ang="0">
                    <a:pos x="0" y="1066"/>
                  </a:cxn>
                  <a:cxn ang="0">
                    <a:pos x="33" y="1099"/>
                  </a:cxn>
                  <a:cxn ang="0">
                    <a:pos x="158" y="949"/>
                  </a:cxn>
                  <a:cxn ang="0">
                    <a:pos x="389" y="689"/>
                  </a:cxn>
                  <a:cxn ang="0">
                    <a:pos x="669" y="352"/>
                  </a:cxn>
                  <a:cxn ang="0">
                    <a:pos x="828" y="198"/>
                  </a:cxn>
                  <a:cxn ang="0">
                    <a:pos x="953" y="24"/>
                  </a:cxn>
                  <a:cxn ang="0">
                    <a:pos x="925" y="0"/>
                  </a:cxn>
                  <a:cxn ang="0">
                    <a:pos x="905" y="20"/>
                  </a:cxn>
                  <a:cxn ang="0">
                    <a:pos x="811" y="133"/>
                  </a:cxn>
                  <a:cxn ang="0">
                    <a:pos x="523" y="458"/>
                  </a:cxn>
                  <a:cxn ang="0">
                    <a:pos x="475" y="511"/>
                  </a:cxn>
                  <a:cxn ang="0">
                    <a:pos x="353" y="657"/>
                  </a:cxn>
                  <a:cxn ang="0">
                    <a:pos x="300" y="722"/>
                  </a:cxn>
                  <a:cxn ang="0">
                    <a:pos x="252" y="782"/>
                  </a:cxn>
                  <a:cxn ang="0">
                    <a:pos x="93" y="953"/>
                  </a:cxn>
                  <a:cxn ang="0">
                    <a:pos x="0" y="1066"/>
                  </a:cxn>
                </a:cxnLst>
                <a:rect l="0" t="0" r="r" b="b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8" name="Freeform 286"/>
              <p:cNvSpPr>
                <a:spLocks noChangeAspect="1"/>
              </p:cNvSpPr>
              <p:nvPr/>
            </p:nvSpPr>
            <p:spPr bwMode="auto">
              <a:xfrm>
                <a:off x="2508" y="2329"/>
                <a:ext cx="197" cy="210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73" y="301"/>
                  </a:cxn>
                  <a:cxn ang="0">
                    <a:pos x="106" y="265"/>
                  </a:cxn>
                  <a:cxn ang="0">
                    <a:pos x="203" y="163"/>
                  </a:cxn>
                  <a:cxn ang="0">
                    <a:pos x="341" y="21"/>
                  </a:cxn>
                  <a:cxn ang="0">
                    <a:pos x="394" y="13"/>
                  </a:cxn>
                  <a:cxn ang="0">
                    <a:pos x="390" y="119"/>
                  </a:cxn>
                  <a:cxn ang="0">
                    <a:pos x="333" y="159"/>
                  </a:cxn>
                  <a:cxn ang="0">
                    <a:pos x="159" y="313"/>
                  </a:cxn>
                  <a:cxn ang="0">
                    <a:pos x="134" y="407"/>
                  </a:cxn>
                  <a:cxn ang="0">
                    <a:pos x="0" y="395"/>
                  </a:cxn>
                </a:cxnLst>
                <a:rect l="0" t="0" r="r" b="b"/>
                <a:pathLst>
                  <a:path w="395" h="421">
                    <a:moveTo>
                      <a:pt x="0" y="395"/>
                    </a:moveTo>
                    <a:cubicBezTo>
                      <a:pt x="10" y="374"/>
                      <a:pt x="56" y="318"/>
                      <a:pt x="73" y="301"/>
                    </a:cubicBezTo>
                    <a:cubicBezTo>
                      <a:pt x="87" y="287"/>
                      <a:pt x="87" y="271"/>
                      <a:pt x="106" y="265"/>
                    </a:cubicBezTo>
                    <a:cubicBezTo>
                      <a:pt x="131" y="246"/>
                      <a:pt x="173" y="184"/>
                      <a:pt x="203" y="163"/>
                    </a:cubicBezTo>
                    <a:cubicBezTo>
                      <a:pt x="243" y="130"/>
                      <a:pt x="313" y="49"/>
                      <a:pt x="341" y="21"/>
                    </a:cubicBezTo>
                    <a:cubicBezTo>
                      <a:pt x="359" y="0"/>
                      <a:pt x="387" y="4"/>
                      <a:pt x="394" y="13"/>
                    </a:cubicBezTo>
                    <a:cubicBezTo>
                      <a:pt x="390" y="48"/>
                      <a:pt x="395" y="84"/>
                      <a:pt x="390" y="119"/>
                    </a:cubicBezTo>
                    <a:cubicBezTo>
                      <a:pt x="380" y="143"/>
                      <a:pt x="371" y="127"/>
                      <a:pt x="333" y="159"/>
                    </a:cubicBezTo>
                    <a:cubicBezTo>
                      <a:pt x="301" y="190"/>
                      <a:pt x="192" y="272"/>
                      <a:pt x="159" y="313"/>
                    </a:cubicBezTo>
                    <a:cubicBezTo>
                      <a:pt x="149" y="344"/>
                      <a:pt x="134" y="373"/>
                      <a:pt x="134" y="407"/>
                    </a:cubicBezTo>
                    <a:cubicBezTo>
                      <a:pt x="108" y="421"/>
                      <a:pt x="10" y="413"/>
                      <a:pt x="0" y="395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599" name="Freeform 287"/>
              <p:cNvSpPr>
                <a:spLocks noChangeAspect="1"/>
              </p:cNvSpPr>
              <p:nvPr/>
            </p:nvSpPr>
            <p:spPr bwMode="auto">
              <a:xfrm>
                <a:off x="2663" y="2632"/>
                <a:ext cx="203" cy="111"/>
              </a:xfrm>
              <a:custGeom>
                <a:avLst/>
                <a:gdLst/>
                <a:ahLst/>
                <a:cxnLst>
                  <a:cxn ang="0">
                    <a:pos x="3" y="209"/>
                  </a:cxn>
                  <a:cxn ang="0">
                    <a:pos x="80" y="145"/>
                  </a:cxn>
                  <a:cxn ang="0">
                    <a:pos x="132" y="93"/>
                  </a:cxn>
                  <a:cxn ang="0">
                    <a:pos x="213" y="56"/>
                  </a:cxn>
                  <a:cxn ang="0">
                    <a:pos x="283" y="31"/>
                  </a:cxn>
                  <a:cxn ang="0">
                    <a:pos x="395" y="0"/>
                  </a:cxn>
                  <a:cxn ang="0">
                    <a:pos x="347" y="85"/>
                  </a:cxn>
                  <a:cxn ang="0">
                    <a:pos x="209" y="97"/>
                  </a:cxn>
                  <a:cxn ang="0">
                    <a:pos x="140" y="166"/>
                  </a:cxn>
                  <a:cxn ang="0">
                    <a:pos x="67" y="194"/>
                  </a:cxn>
                  <a:cxn ang="0">
                    <a:pos x="3" y="209"/>
                  </a:cxn>
                </a:cxnLst>
                <a:rect l="0" t="0" r="r" b="b"/>
                <a:pathLst>
                  <a:path w="405" h="222">
                    <a:moveTo>
                      <a:pt x="3" y="209"/>
                    </a:moveTo>
                    <a:cubicBezTo>
                      <a:pt x="15" y="150"/>
                      <a:pt x="24" y="156"/>
                      <a:pt x="80" y="145"/>
                    </a:cubicBezTo>
                    <a:cubicBezTo>
                      <a:pt x="99" y="137"/>
                      <a:pt x="114" y="105"/>
                      <a:pt x="132" y="93"/>
                    </a:cubicBezTo>
                    <a:cubicBezTo>
                      <a:pt x="156" y="80"/>
                      <a:pt x="187" y="71"/>
                      <a:pt x="213" y="56"/>
                    </a:cubicBezTo>
                    <a:cubicBezTo>
                      <a:pt x="233" y="43"/>
                      <a:pt x="260" y="38"/>
                      <a:pt x="283" y="31"/>
                    </a:cubicBezTo>
                    <a:cubicBezTo>
                      <a:pt x="314" y="10"/>
                      <a:pt x="372" y="23"/>
                      <a:pt x="395" y="0"/>
                    </a:cubicBezTo>
                    <a:cubicBezTo>
                      <a:pt x="405" y="11"/>
                      <a:pt x="381" y="55"/>
                      <a:pt x="347" y="85"/>
                    </a:cubicBezTo>
                    <a:cubicBezTo>
                      <a:pt x="297" y="85"/>
                      <a:pt x="259" y="97"/>
                      <a:pt x="209" y="97"/>
                    </a:cubicBezTo>
                    <a:cubicBezTo>
                      <a:pt x="190" y="110"/>
                      <a:pt x="164" y="162"/>
                      <a:pt x="140" y="166"/>
                    </a:cubicBezTo>
                    <a:cubicBezTo>
                      <a:pt x="118" y="187"/>
                      <a:pt x="88" y="189"/>
                      <a:pt x="67" y="194"/>
                    </a:cubicBezTo>
                    <a:cubicBezTo>
                      <a:pt x="45" y="196"/>
                      <a:pt x="0" y="222"/>
                      <a:pt x="3" y="209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0" name="Freeform 288"/>
              <p:cNvSpPr>
                <a:spLocks noChangeAspect="1"/>
              </p:cNvSpPr>
              <p:nvPr/>
            </p:nvSpPr>
            <p:spPr bwMode="auto">
              <a:xfrm>
                <a:off x="2088" y="2575"/>
                <a:ext cx="959" cy="585"/>
              </a:xfrm>
              <a:custGeom>
                <a:avLst/>
                <a:gdLst/>
                <a:ahLst/>
                <a:cxnLst>
                  <a:cxn ang="0">
                    <a:pos x="93" y="948"/>
                  </a:cxn>
                  <a:cxn ang="0">
                    <a:pos x="4" y="1054"/>
                  </a:cxn>
                  <a:cxn ang="0">
                    <a:pos x="69" y="1090"/>
                  </a:cxn>
                  <a:cxn ang="0">
                    <a:pos x="65" y="1155"/>
                  </a:cxn>
                  <a:cxn ang="0">
                    <a:pos x="381" y="1131"/>
                  </a:cxn>
                  <a:cxn ang="0">
                    <a:pos x="555" y="1090"/>
                  </a:cxn>
                  <a:cxn ang="0">
                    <a:pos x="657" y="1086"/>
                  </a:cxn>
                  <a:cxn ang="0">
                    <a:pos x="994" y="1078"/>
                  </a:cxn>
                  <a:cxn ang="0">
                    <a:pos x="1079" y="1058"/>
                  </a:cxn>
                  <a:cxn ang="0">
                    <a:pos x="1083" y="1058"/>
                  </a:cxn>
                  <a:cxn ang="0">
                    <a:pos x="1679" y="1054"/>
                  </a:cxn>
                  <a:cxn ang="0">
                    <a:pos x="1695" y="1050"/>
                  </a:cxn>
                  <a:cxn ang="0">
                    <a:pos x="1694" y="780"/>
                  </a:cxn>
                  <a:cxn ang="0">
                    <a:pos x="1638" y="794"/>
                  </a:cxn>
                  <a:cxn ang="0">
                    <a:pos x="1509" y="822"/>
                  </a:cxn>
                  <a:cxn ang="0">
                    <a:pos x="1269" y="895"/>
                  </a:cxn>
                  <a:cxn ang="0">
                    <a:pos x="1030" y="936"/>
                  </a:cxn>
                  <a:cxn ang="0">
                    <a:pos x="823" y="972"/>
                  </a:cxn>
                  <a:cxn ang="0">
                    <a:pos x="681" y="997"/>
                  </a:cxn>
                  <a:cxn ang="0">
                    <a:pos x="466" y="1033"/>
                  </a:cxn>
                  <a:cxn ang="0">
                    <a:pos x="267" y="1078"/>
                  </a:cxn>
                  <a:cxn ang="0">
                    <a:pos x="215" y="1078"/>
                  </a:cxn>
                  <a:cxn ang="0">
                    <a:pos x="170" y="1037"/>
                  </a:cxn>
                  <a:cxn ang="0">
                    <a:pos x="231" y="1009"/>
                  </a:cxn>
                  <a:cxn ang="0">
                    <a:pos x="418" y="924"/>
                  </a:cxn>
                  <a:cxn ang="0">
                    <a:pos x="503" y="879"/>
                  </a:cxn>
                  <a:cxn ang="0">
                    <a:pos x="681" y="778"/>
                  </a:cxn>
                  <a:cxn ang="0">
                    <a:pos x="701" y="826"/>
                  </a:cxn>
                  <a:cxn ang="0">
                    <a:pos x="900" y="741"/>
                  </a:cxn>
                  <a:cxn ang="0">
                    <a:pos x="1127" y="624"/>
                  </a:cxn>
                  <a:cxn ang="0">
                    <a:pos x="1257" y="518"/>
                  </a:cxn>
                  <a:cxn ang="0">
                    <a:pos x="1375" y="474"/>
                  </a:cxn>
                  <a:cxn ang="0">
                    <a:pos x="1419" y="461"/>
                  </a:cxn>
                  <a:cxn ang="0">
                    <a:pos x="1533" y="425"/>
                  </a:cxn>
                  <a:cxn ang="0">
                    <a:pos x="1671" y="392"/>
                  </a:cxn>
                  <a:cxn ang="0">
                    <a:pos x="1793" y="376"/>
                  </a:cxn>
                  <a:cxn ang="0">
                    <a:pos x="1886" y="311"/>
                  </a:cxn>
                  <a:cxn ang="0">
                    <a:pos x="1720" y="250"/>
                  </a:cxn>
                  <a:cxn ang="0">
                    <a:pos x="1780" y="186"/>
                  </a:cxn>
                  <a:cxn ang="0">
                    <a:pos x="1918" y="141"/>
                  </a:cxn>
                  <a:cxn ang="0">
                    <a:pos x="1882" y="88"/>
                  </a:cxn>
                  <a:cxn ang="0">
                    <a:pos x="1797" y="3"/>
                  </a:cxn>
                  <a:cxn ang="0">
                    <a:pos x="1663" y="27"/>
                  </a:cxn>
                  <a:cxn ang="0">
                    <a:pos x="1634" y="153"/>
                  </a:cxn>
                  <a:cxn ang="0">
                    <a:pos x="1610" y="242"/>
                  </a:cxn>
                  <a:cxn ang="0">
                    <a:pos x="1545" y="238"/>
                  </a:cxn>
                  <a:cxn ang="0">
                    <a:pos x="1464" y="287"/>
                  </a:cxn>
                  <a:cxn ang="0">
                    <a:pos x="1367" y="360"/>
                  </a:cxn>
                  <a:cxn ang="0">
                    <a:pos x="1140" y="449"/>
                  </a:cxn>
                  <a:cxn ang="0">
                    <a:pos x="929" y="571"/>
                  </a:cxn>
                  <a:cxn ang="0">
                    <a:pos x="689" y="709"/>
                  </a:cxn>
                  <a:cxn ang="0">
                    <a:pos x="515" y="818"/>
                  </a:cxn>
                  <a:cxn ang="0">
                    <a:pos x="284" y="928"/>
                  </a:cxn>
                  <a:cxn ang="0">
                    <a:pos x="207" y="977"/>
                  </a:cxn>
                  <a:cxn ang="0">
                    <a:pos x="93" y="948"/>
                  </a:cxn>
                </a:cxnLst>
                <a:rect l="0" t="0" r="r" b="b"/>
                <a:pathLst>
                  <a:path w="1918" h="1171">
                    <a:moveTo>
                      <a:pt x="93" y="948"/>
                    </a:moveTo>
                    <a:cubicBezTo>
                      <a:pt x="59" y="961"/>
                      <a:pt x="8" y="1030"/>
                      <a:pt x="4" y="1054"/>
                    </a:cubicBezTo>
                    <a:cubicBezTo>
                      <a:pt x="0" y="1078"/>
                      <a:pt x="59" y="1073"/>
                      <a:pt x="69" y="1090"/>
                    </a:cubicBezTo>
                    <a:cubicBezTo>
                      <a:pt x="79" y="1107"/>
                      <a:pt x="13" y="1148"/>
                      <a:pt x="65" y="1155"/>
                    </a:cubicBezTo>
                    <a:cubicBezTo>
                      <a:pt x="126" y="1171"/>
                      <a:pt x="313" y="1135"/>
                      <a:pt x="381" y="1131"/>
                    </a:cubicBezTo>
                    <a:cubicBezTo>
                      <a:pt x="463" y="1120"/>
                      <a:pt x="509" y="1101"/>
                      <a:pt x="555" y="1090"/>
                    </a:cubicBezTo>
                    <a:cubicBezTo>
                      <a:pt x="589" y="1086"/>
                      <a:pt x="623" y="1087"/>
                      <a:pt x="657" y="1086"/>
                    </a:cubicBezTo>
                    <a:cubicBezTo>
                      <a:pt x="782" y="1061"/>
                      <a:pt x="649" y="1086"/>
                      <a:pt x="994" y="1078"/>
                    </a:cubicBezTo>
                    <a:cubicBezTo>
                      <a:pt x="1022" y="1077"/>
                      <a:pt x="1051" y="1058"/>
                      <a:pt x="1079" y="1058"/>
                    </a:cubicBezTo>
                    <a:cubicBezTo>
                      <a:pt x="1030" y="1043"/>
                      <a:pt x="1078" y="1058"/>
                      <a:pt x="1083" y="1058"/>
                    </a:cubicBezTo>
                    <a:cubicBezTo>
                      <a:pt x="1282" y="1059"/>
                      <a:pt x="1480" y="1055"/>
                      <a:pt x="1679" y="1054"/>
                    </a:cubicBezTo>
                    <a:cubicBezTo>
                      <a:pt x="1692" y="1050"/>
                      <a:pt x="1687" y="1050"/>
                      <a:pt x="1695" y="1050"/>
                    </a:cubicBezTo>
                    <a:cubicBezTo>
                      <a:pt x="1697" y="1004"/>
                      <a:pt x="1703" y="823"/>
                      <a:pt x="1694" y="780"/>
                    </a:cubicBezTo>
                    <a:cubicBezTo>
                      <a:pt x="1688" y="774"/>
                      <a:pt x="1642" y="794"/>
                      <a:pt x="1638" y="794"/>
                    </a:cubicBezTo>
                    <a:cubicBezTo>
                      <a:pt x="1607" y="801"/>
                      <a:pt x="1571" y="805"/>
                      <a:pt x="1509" y="822"/>
                    </a:cubicBezTo>
                    <a:cubicBezTo>
                      <a:pt x="1461" y="838"/>
                      <a:pt x="1349" y="876"/>
                      <a:pt x="1269" y="895"/>
                    </a:cubicBezTo>
                    <a:cubicBezTo>
                      <a:pt x="1206" y="904"/>
                      <a:pt x="1104" y="923"/>
                      <a:pt x="1030" y="936"/>
                    </a:cubicBezTo>
                    <a:cubicBezTo>
                      <a:pt x="988" y="945"/>
                      <a:pt x="872" y="965"/>
                      <a:pt x="823" y="972"/>
                    </a:cubicBezTo>
                    <a:cubicBezTo>
                      <a:pt x="765" y="982"/>
                      <a:pt x="740" y="987"/>
                      <a:pt x="681" y="997"/>
                    </a:cubicBezTo>
                    <a:cubicBezTo>
                      <a:pt x="613" y="1019"/>
                      <a:pt x="538" y="1032"/>
                      <a:pt x="466" y="1033"/>
                    </a:cubicBezTo>
                    <a:cubicBezTo>
                      <a:pt x="397" y="1047"/>
                      <a:pt x="309" y="1071"/>
                      <a:pt x="267" y="1078"/>
                    </a:cubicBezTo>
                    <a:cubicBezTo>
                      <a:pt x="250" y="1080"/>
                      <a:pt x="232" y="1078"/>
                      <a:pt x="215" y="1078"/>
                    </a:cubicBezTo>
                    <a:cubicBezTo>
                      <a:pt x="213" y="1064"/>
                      <a:pt x="170" y="1052"/>
                      <a:pt x="170" y="1037"/>
                    </a:cubicBezTo>
                    <a:cubicBezTo>
                      <a:pt x="173" y="1026"/>
                      <a:pt x="217" y="1020"/>
                      <a:pt x="231" y="1009"/>
                    </a:cubicBezTo>
                    <a:cubicBezTo>
                      <a:pt x="266" y="991"/>
                      <a:pt x="373" y="946"/>
                      <a:pt x="418" y="924"/>
                    </a:cubicBezTo>
                    <a:cubicBezTo>
                      <a:pt x="445" y="906"/>
                      <a:pt x="475" y="895"/>
                      <a:pt x="503" y="879"/>
                    </a:cubicBezTo>
                    <a:cubicBezTo>
                      <a:pt x="542" y="865"/>
                      <a:pt x="648" y="787"/>
                      <a:pt x="681" y="778"/>
                    </a:cubicBezTo>
                    <a:cubicBezTo>
                      <a:pt x="714" y="769"/>
                      <a:pt x="665" y="832"/>
                      <a:pt x="701" y="826"/>
                    </a:cubicBezTo>
                    <a:cubicBezTo>
                      <a:pt x="752" y="814"/>
                      <a:pt x="829" y="771"/>
                      <a:pt x="900" y="741"/>
                    </a:cubicBezTo>
                    <a:cubicBezTo>
                      <a:pt x="956" y="713"/>
                      <a:pt x="1081" y="655"/>
                      <a:pt x="1127" y="624"/>
                    </a:cubicBezTo>
                    <a:cubicBezTo>
                      <a:pt x="1186" y="587"/>
                      <a:pt x="1216" y="543"/>
                      <a:pt x="1257" y="518"/>
                    </a:cubicBezTo>
                    <a:cubicBezTo>
                      <a:pt x="1289" y="502"/>
                      <a:pt x="1348" y="483"/>
                      <a:pt x="1375" y="474"/>
                    </a:cubicBezTo>
                    <a:cubicBezTo>
                      <a:pt x="1406" y="466"/>
                      <a:pt x="1385" y="472"/>
                      <a:pt x="1419" y="461"/>
                    </a:cubicBezTo>
                    <a:cubicBezTo>
                      <a:pt x="1445" y="453"/>
                      <a:pt x="1507" y="433"/>
                      <a:pt x="1533" y="425"/>
                    </a:cubicBezTo>
                    <a:cubicBezTo>
                      <a:pt x="1575" y="414"/>
                      <a:pt x="1628" y="400"/>
                      <a:pt x="1671" y="392"/>
                    </a:cubicBezTo>
                    <a:cubicBezTo>
                      <a:pt x="1724" y="374"/>
                      <a:pt x="1716" y="380"/>
                      <a:pt x="1793" y="376"/>
                    </a:cubicBezTo>
                    <a:cubicBezTo>
                      <a:pt x="1829" y="363"/>
                      <a:pt x="1898" y="332"/>
                      <a:pt x="1886" y="311"/>
                    </a:cubicBezTo>
                    <a:cubicBezTo>
                      <a:pt x="1858" y="293"/>
                      <a:pt x="1743" y="272"/>
                      <a:pt x="1720" y="250"/>
                    </a:cubicBezTo>
                    <a:cubicBezTo>
                      <a:pt x="1715" y="229"/>
                      <a:pt x="1759" y="197"/>
                      <a:pt x="1780" y="186"/>
                    </a:cubicBezTo>
                    <a:cubicBezTo>
                      <a:pt x="1825" y="162"/>
                      <a:pt x="1869" y="141"/>
                      <a:pt x="1918" y="141"/>
                    </a:cubicBezTo>
                    <a:cubicBezTo>
                      <a:pt x="1910" y="118"/>
                      <a:pt x="1903" y="102"/>
                      <a:pt x="1882" y="88"/>
                    </a:cubicBezTo>
                    <a:cubicBezTo>
                      <a:pt x="1862" y="65"/>
                      <a:pt x="1833" y="13"/>
                      <a:pt x="1797" y="3"/>
                    </a:cubicBezTo>
                    <a:cubicBezTo>
                      <a:pt x="1767" y="0"/>
                      <a:pt x="1690" y="2"/>
                      <a:pt x="1663" y="27"/>
                    </a:cubicBezTo>
                    <a:cubicBezTo>
                      <a:pt x="1659" y="62"/>
                      <a:pt x="1663" y="127"/>
                      <a:pt x="1634" y="153"/>
                    </a:cubicBezTo>
                    <a:cubicBezTo>
                      <a:pt x="1623" y="186"/>
                      <a:pt x="1610" y="207"/>
                      <a:pt x="1610" y="242"/>
                    </a:cubicBezTo>
                    <a:cubicBezTo>
                      <a:pt x="1581" y="232"/>
                      <a:pt x="1602" y="238"/>
                      <a:pt x="1545" y="238"/>
                    </a:cubicBezTo>
                    <a:cubicBezTo>
                      <a:pt x="1521" y="245"/>
                      <a:pt x="1484" y="274"/>
                      <a:pt x="1464" y="287"/>
                    </a:cubicBezTo>
                    <a:cubicBezTo>
                      <a:pt x="1434" y="307"/>
                      <a:pt x="1401" y="335"/>
                      <a:pt x="1367" y="360"/>
                    </a:cubicBezTo>
                    <a:cubicBezTo>
                      <a:pt x="1313" y="387"/>
                      <a:pt x="1196" y="419"/>
                      <a:pt x="1140" y="449"/>
                    </a:cubicBezTo>
                    <a:cubicBezTo>
                      <a:pt x="1067" y="484"/>
                      <a:pt x="1004" y="528"/>
                      <a:pt x="929" y="571"/>
                    </a:cubicBezTo>
                    <a:cubicBezTo>
                      <a:pt x="872" y="599"/>
                      <a:pt x="758" y="668"/>
                      <a:pt x="689" y="709"/>
                    </a:cubicBezTo>
                    <a:cubicBezTo>
                      <a:pt x="653" y="733"/>
                      <a:pt x="567" y="796"/>
                      <a:pt x="515" y="818"/>
                    </a:cubicBezTo>
                    <a:cubicBezTo>
                      <a:pt x="449" y="849"/>
                      <a:pt x="335" y="910"/>
                      <a:pt x="284" y="928"/>
                    </a:cubicBezTo>
                    <a:cubicBezTo>
                      <a:pt x="265" y="950"/>
                      <a:pt x="234" y="974"/>
                      <a:pt x="207" y="977"/>
                    </a:cubicBezTo>
                    <a:cubicBezTo>
                      <a:pt x="174" y="986"/>
                      <a:pt x="120" y="940"/>
                      <a:pt x="93" y="948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1" name="Freeform 289"/>
              <p:cNvSpPr>
                <a:spLocks noChangeAspect="1"/>
              </p:cNvSpPr>
              <p:nvPr/>
            </p:nvSpPr>
            <p:spPr bwMode="auto">
              <a:xfrm>
                <a:off x="2593" y="2902"/>
                <a:ext cx="179" cy="88"/>
              </a:xfrm>
              <a:custGeom>
                <a:avLst/>
                <a:gdLst/>
                <a:ahLst/>
                <a:cxnLst>
                  <a:cxn ang="0">
                    <a:pos x="150" y="68"/>
                  </a:cxn>
                  <a:cxn ang="0">
                    <a:pos x="65" y="121"/>
                  </a:cxn>
                  <a:cxn ang="0">
                    <a:pos x="0" y="121"/>
                  </a:cxn>
                  <a:cxn ang="0">
                    <a:pos x="8" y="178"/>
                  </a:cxn>
                  <a:cxn ang="0">
                    <a:pos x="174" y="169"/>
                  </a:cxn>
                  <a:cxn ang="0">
                    <a:pos x="227" y="133"/>
                  </a:cxn>
                  <a:cxn ang="0">
                    <a:pos x="276" y="121"/>
                  </a:cxn>
                  <a:cxn ang="0">
                    <a:pos x="349" y="64"/>
                  </a:cxn>
                  <a:cxn ang="0">
                    <a:pos x="308" y="7"/>
                  </a:cxn>
                  <a:cxn ang="0">
                    <a:pos x="276" y="40"/>
                  </a:cxn>
                  <a:cxn ang="0">
                    <a:pos x="235" y="68"/>
                  </a:cxn>
                  <a:cxn ang="0">
                    <a:pos x="150" y="68"/>
                  </a:cxn>
                </a:cxnLst>
                <a:rect l="0" t="0" r="r" b="b"/>
                <a:pathLst>
                  <a:path w="358" h="178">
                    <a:moveTo>
                      <a:pt x="150" y="68"/>
                    </a:moveTo>
                    <a:cubicBezTo>
                      <a:pt x="122" y="77"/>
                      <a:pt x="90" y="112"/>
                      <a:pt x="65" y="121"/>
                    </a:cubicBezTo>
                    <a:cubicBezTo>
                      <a:pt x="43" y="121"/>
                      <a:pt x="22" y="121"/>
                      <a:pt x="0" y="121"/>
                    </a:cubicBezTo>
                    <a:cubicBezTo>
                      <a:pt x="0" y="144"/>
                      <a:pt x="8" y="155"/>
                      <a:pt x="8" y="178"/>
                    </a:cubicBezTo>
                    <a:cubicBezTo>
                      <a:pt x="69" y="178"/>
                      <a:pt x="113" y="169"/>
                      <a:pt x="174" y="169"/>
                    </a:cubicBezTo>
                    <a:cubicBezTo>
                      <a:pt x="210" y="166"/>
                      <a:pt x="210" y="141"/>
                      <a:pt x="227" y="133"/>
                    </a:cubicBezTo>
                    <a:cubicBezTo>
                      <a:pt x="244" y="125"/>
                      <a:pt x="256" y="133"/>
                      <a:pt x="276" y="121"/>
                    </a:cubicBezTo>
                    <a:cubicBezTo>
                      <a:pt x="296" y="109"/>
                      <a:pt x="344" y="83"/>
                      <a:pt x="349" y="64"/>
                    </a:cubicBezTo>
                    <a:cubicBezTo>
                      <a:pt x="358" y="44"/>
                      <a:pt x="323" y="7"/>
                      <a:pt x="308" y="7"/>
                    </a:cubicBezTo>
                    <a:cubicBezTo>
                      <a:pt x="290" y="0"/>
                      <a:pt x="288" y="30"/>
                      <a:pt x="276" y="40"/>
                    </a:cubicBezTo>
                    <a:cubicBezTo>
                      <a:pt x="264" y="50"/>
                      <a:pt x="256" y="63"/>
                      <a:pt x="235" y="68"/>
                    </a:cubicBezTo>
                    <a:cubicBezTo>
                      <a:pt x="207" y="68"/>
                      <a:pt x="178" y="68"/>
                      <a:pt x="150" y="68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2" name="Freeform 290"/>
              <p:cNvSpPr>
                <a:spLocks noChangeAspect="1"/>
              </p:cNvSpPr>
              <p:nvPr/>
            </p:nvSpPr>
            <p:spPr bwMode="auto">
              <a:xfrm>
                <a:off x="2331" y="3195"/>
                <a:ext cx="579" cy="58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779" y="61"/>
                  </a:cxn>
                  <a:cxn ang="0">
                    <a:pos x="1108" y="41"/>
                  </a:cxn>
                  <a:cxn ang="0">
                    <a:pos x="1157" y="110"/>
                  </a:cxn>
                  <a:cxn ang="0">
                    <a:pos x="414" y="57"/>
                  </a:cxn>
                  <a:cxn ang="0">
                    <a:pos x="151" y="20"/>
                  </a:cxn>
                  <a:cxn ang="0">
                    <a:pos x="0" y="4"/>
                  </a:cxn>
                </a:cxnLst>
                <a:rect l="0" t="0" r="r" b="b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3" name="Freeform 291"/>
              <p:cNvSpPr>
                <a:spLocks noChangeAspect="1"/>
              </p:cNvSpPr>
              <p:nvPr/>
            </p:nvSpPr>
            <p:spPr bwMode="auto">
              <a:xfrm>
                <a:off x="2227" y="3175"/>
                <a:ext cx="48" cy="22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7" y="44"/>
                  </a:cxn>
                  <a:cxn ang="0">
                    <a:pos x="84" y="44"/>
                  </a:cxn>
                  <a:cxn ang="0">
                    <a:pos x="76" y="20"/>
                  </a:cxn>
                  <a:cxn ang="0">
                    <a:pos x="47" y="0"/>
                  </a:cxn>
                </a:cxnLst>
                <a:rect l="0" t="0" r="r" b="b"/>
                <a:pathLst>
                  <a:path w="96" h="44">
                    <a:moveTo>
                      <a:pt x="47" y="0"/>
                    </a:moveTo>
                    <a:cubicBezTo>
                      <a:pt x="31" y="0"/>
                      <a:pt x="0" y="34"/>
                      <a:pt x="7" y="44"/>
                    </a:cubicBezTo>
                    <a:cubicBezTo>
                      <a:pt x="38" y="44"/>
                      <a:pt x="53" y="44"/>
                      <a:pt x="84" y="44"/>
                    </a:cubicBezTo>
                    <a:cubicBezTo>
                      <a:pt x="96" y="41"/>
                      <a:pt x="83" y="30"/>
                      <a:pt x="76" y="20"/>
                    </a:cubicBezTo>
                    <a:cubicBezTo>
                      <a:pt x="70" y="13"/>
                      <a:pt x="55" y="8"/>
                      <a:pt x="4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4" name="Freeform 292"/>
              <p:cNvSpPr>
                <a:spLocks noChangeAspect="1"/>
              </p:cNvSpPr>
              <p:nvPr/>
            </p:nvSpPr>
            <p:spPr bwMode="auto">
              <a:xfrm>
                <a:off x="1456" y="3420"/>
                <a:ext cx="130" cy="94"/>
              </a:xfrm>
              <a:custGeom>
                <a:avLst/>
                <a:gdLst/>
                <a:ahLst/>
                <a:cxnLst>
                  <a:cxn ang="0">
                    <a:pos x="113" y="9"/>
                  </a:cxn>
                  <a:cxn ang="0">
                    <a:pos x="44" y="9"/>
                  </a:cxn>
                  <a:cxn ang="0">
                    <a:pos x="0" y="66"/>
                  </a:cxn>
                  <a:cxn ang="0">
                    <a:pos x="24" y="110"/>
                  </a:cxn>
                  <a:cxn ang="0">
                    <a:pos x="93" y="135"/>
                  </a:cxn>
                  <a:cxn ang="0">
                    <a:pos x="170" y="187"/>
                  </a:cxn>
                  <a:cxn ang="0">
                    <a:pos x="255" y="159"/>
                  </a:cxn>
                  <a:cxn ang="0">
                    <a:pos x="211" y="90"/>
                  </a:cxn>
                  <a:cxn ang="0">
                    <a:pos x="113" y="9"/>
                  </a:cxn>
                </a:cxnLst>
                <a:rect l="0" t="0" r="r" b="b"/>
                <a:pathLst>
                  <a:path w="260" h="189">
                    <a:moveTo>
                      <a:pt x="113" y="9"/>
                    </a:moveTo>
                    <a:cubicBezTo>
                      <a:pt x="95" y="14"/>
                      <a:pt x="63" y="0"/>
                      <a:pt x="44" y="9"/>
                    </a:cubicBezTo>
                    <a:cubicBezTo>
                      <a:pt x="25" y="18"/>
                      <a:pt x="3" y="49"/>
                      <a:pt x="0" y="66"/>
                    </a:cubicBezTo>
                    <a:cubicBezTo>
                      <a:pt x="0" y="80"/>
                      <a:pt x="4" y="99"/>
                      <a:pt x="24" y="110"/>
                    </a:cubicBezTo>
                    <a:cubicBezTo>
                      <a:pt x="39" y="121"/>
                      <a:pt x="69" y="122"/>
                      <a:pt x="93" y="135"/>
                    </a:cubicBezTo>
                    <a:cubicBezTo>
                      <a:pt x="117" y="146"/>
                      <a:pt x="144" y="182"/>
                      <a:pt x="170" y="187"/>
                    </a:cubicBezTo>
                    <a:cubicBezTo>
                      <a:pt x="193" y="189"/>
                      <a:pt x="243" y="179"/>
                      <a:pt x="255" y="159"/>
                    </a:cubicBezTo>
                    <a:cubicBezTo>
                      <a:pt x="260" y="133"/>
                      <a:pt x="223" y="109"/>
                      <a:pt x="211" y="90"/>
                    </a:cubicBezTo>
                    <a:cubicBezTo>
                      <a:pt x="187" y="65"/>
                      <a:pt x="141" y="22"/>
                      <a:pt x="113" y="9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5" name="Freeform 293"/>
              <p:cNvSpPr>
                <a:spLocks noChangeAspect="1"/>
              </p:cNvSpPr>
              <p:nvPr/>
            </p:nvSpPr>
            <p:spPr bwMode="auto">
              <a:xfrm>
                <a:off x="2523" y="3120"/>
                <a:ext cx="131" cy="74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5" y="84"/>
                  </a:cxn>
                  <a:cxn ang="0">
                    <a:pos x="91" y="80"/>
                  </a:cxn>
                  <a:cxn ang="0">
                    <a:pos x="176" y="133"/>
                  </a:cxn>
                  <a:cxn ang="0">
                    <a:pos x="224" y="145"/>
                  </a:cxn>
                  <a:cxn ang="0">
                    <a:pos x="261" y="117"/>
                  </a:cxn>
                  <a:cxn ang="0">
                    <a:pos x="216" y="84"/>
                  </a:cxn>
                  <a:cxn ang="0">
                    <a:pos x="119" y="64"/>
                  </a:cxn>
                  <a:cxn ang="0">
                    <a:pos x="78" y="15"/>
                  </a:cxn>
                  <a:cxn ang="0">
                    <a:pos x="5" y="11"/>
                  </a:cxn>
                </a:cxnLst>
                <a:rect l="0" t="0" r="r" b="b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6" name="Freeform 294"/>
              <p:cNvSpPr>
                <a:spLocks noChangeAspect="1"/>
              </p:cNvSpPr>
              <p:nvPr/>
            </p:nvSpPr>
            <p:spPr bwMode="auto">
              <a:xfrm rot="-4961003">
                <a:off x="1730" y="3075"/>
                <a:ext cx="283" cy="376"/>
              </a:xfrm>
              <a:custGeom>
                <a:avLst/>
                <a:gdLst/>
                <a:ahLst/>
                <a:cxnLst>
                  <a:cxn ang="0">
                    <a:pos x="147" y="29"/>
                  </a:cxn>
                  <a:cxn ang="0">
                    <a:pos x="26" y="171"/>
                  </a:cxn>
                  <a:cxn ang="0">
                    <a:pos x="1" y="414"/>
                  </a:cxn>
                  <a:cxn ang="0">
                    <a:pos x="78" y="605"/>
                  </a:cxn>
                  <a:cxn ang="0">
                    <a:pos x="131" y="654"/>
                  </a:cxn>
                  <a:cxn ang="0">
                    <a:pos x="237" y="719"/>
                  </a:cxn>
                  <a:cxn ang="0">
                    <a:pos x="350" y="735"/>
                  </a:cxn>
                  <a:cxn ang="0">
                    <a:pos x="452" y="731"/>
                  </a:cxn>
                  <a:cxn ang="0">
                    <a:pos x="533" y="621"/>
                  </a:cxn>
                  <a:cxn ang="0">
                    <a:pos x="565" y="508"/>
                  </a:cxn>
                  <a:cxn ang="0">
                    <a:pos x="504" y="439"/>
                  </a:cxn>
                  <a:cxn ang="0">
                    <a:pos x="443" y="455"/>
                  </a:cxn>
                  <a:cxn ang="0">
                    <a:pos x="403" y="455"/>
                  </a:cxn>
                  <a:cxn ang="0">
                    <a:pos x="366" y="410"/>
                  </a:cxn>
                  <a:cxn ang="0">
                    <a:pos x="488" y="349"/>
                  </a:cxn>
                  <a:cxn ang="0">
                    <a:pos x="456" y="248"/>
                  </a:cxn>
                  <a:cxn ang="0">
                    <a:pos x="338" y="248"/>
                  </a:cxn>
                  <a:cxn ang="0">
                    <a:pos x="257" y="248"/>
                  </a:cxn>
                  <a:cxn ang="0">
                    <a:pos x="301" y="122"/>
                  </a:cxn>
                  <a:cxn ang="0">
                    <a:pos x="285" y="45"/>
                  </a:cxn>
                  <a:cxn ang="0">
                    <a:pos x="216" y="9"/>
                  </a:cxn>
                  <a:cxn ang="0">
                    <a:pos x="147" y="29"/>
                  </a:cxn>
                </a:cxnLst>
                <a:rect l="0" t="0" r="r" b="b"/>
                <a:pathLst>
                  <a:path w="565" h="751">
                    <a:moveTo>
                      <a:pt x="147" y="29"/>
                    </a:moveTo>
                    <a:cubicBezTo>
                      <a:pt x="114" y="61"/>
                      <a:pt x="48" y="107"/>
                      <a:pt x="26" y="171"/>
                    </a:cubicBezTo>
                    <a:cubicBezTo>
                      <a:pt x="0" y="256"/>
                      <a:pt x="1" y="206"/>
                      <a:pt x="1" y="414"/>
                    </a:cubicBezTo>
                    <a:cubicBezTo>
                      <a:pt x="15" y="484"/>
                      <a:pt x="60" y="571"/>
                      <a:pt x="78" y="605"/>
                    </a:cubicBezTo>
                    <a:cubicBezTo>
                      <a:pt x="103" y="646"/>
                      <a:pt x="113" y="641"/>
                      <a:pt x="131" y="654"/>
                    </a:cubicBezTo>
                    <a:cubicBezTo>
                      <a:pt x="157" y="673"/>
                      <a:pt x="203" y="706"/>
                      <a:pt x="237" y="719"/>
                    </a:cubicBezTo>
                    <a:cubicBezTo>
                      <a:pt x="273" y="732"/>
                      <a:pt x="324" y="732"/>
                      <a:pt x="350" y="735"/>
                    </a:cubicBezTo>
                    <a:cubicBezTo>
                      <a:pt x="394" y="736"/>
                      <a:pt x="419" y="751"/>
                      <a:pt x="452" y="731"/>
                    </a:cubicBezTo>
                    <a:cubicBezTo>
                      <a:pt x="474" y="710"/>
                      <a:pt x="522" y="657"/>
                      <a:pt x="533" y="621"/>
                    </a:cubicBezTo>
                    <a:cubicBezTo>
                      <a:pt x="563" y="577"/>
                      <a:pt x="565" y="568"/>
                      <a:pt x="565" y="508"/>
                    </a:cubicBezTo>
                    <a:cubicBezTo>
                      <a:pt x="556" y="468"/>
                      <a:pt x="531" y="466"/>
                      <a:pt x="504" y="439"/>
                    </a:cubicBezTo>
                    <a:cubicBezTo>
                      <a:pt x="480" y="426"/>
                      <a:pt x="460" y="452"/>
                      <a:pt x="443" y="455"/>
                    </a:cubicBezTo>
                    <a:cubicBezTo>
                      <a:pt x="426" y="458"/>
                      <a:pt x="416" y="462"/>
                      <a:pt x="403" y="455"/>
                    </a:cubicBezTo>
                    <a:cubicBezTo>
                      <a:pt x="393" y="440"/>
                      <a:pt x="366" y="430"/>
                      <a:pt x="366" y="410"/>
                    </a:cubicBezTo>
                    <a:cubicBezTo>
                      <a:pt x="372" y="398"/>
                      <a:pt x="470" y="369"/>
                      <a:pt x="488" y="349"/>
                    </a:cubicBezTo>
                    <a:cubicBezTo>
                      <a:pt x="503" y="322"/>
                      <a:pt x="484" y="266"/>
                      <a:pt x="456" y="248"/>
                    </a:cubicBezTo>
                    <a:cubicBezTo>
                      <a:pt x="417" y="222"/>
                      <a:pt x="394" y="248"/>
                      <a:pt x="338" y="248"/>
                    </a:cubicBezTo>
                    <a:cubicBezTo>
                      <a:pt x="314" y="248"/>
                      <a:pt x="281" y="248"/>
                      <a:pt x="257" y="248"/>
                    </a:cubicBezTo>
                    <a:cubicBezTo>
                      <a:pt x="257" y="217"/>
                      <a:pt x="301" y="153"/>
                      <a:pt x="301" y="122"/>
                    </a:cubicBezTo>
                    <a:cubicBezTo>
                      <a:pt x="301" y="98"/>
                      <a:pt x="285" y="69"/>
                      <a:pt x="285" y="45"/>
                    </a:cubicBezTo>
                    <a:cubicBezTo>
                      <a:pt x="271" y="26"/>
                      <a:pt x="239" y="12"/>
                      <a:pt x="216" y="9"/>
                    </a:cubicBezTo>
                    <a:cubicBezTo>
                      <a:pt x="203" y="11"/>
                      <a:pt x="183" y="0"/>
                      <a:pt x="147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7" name="Freeform 295"/>
              <p:cNvSpPr>
                <a:spLocks noChangeAspect="1"/>
              </p:cNvSpPr>
              <p:nvPr/>
            </p:nvSpPr>
            <p:spPr bwMode="auto">
              <a:xfrm rot="12196575">
                <a:off x="1050" y="3071"/>
                <a:ext cx="551" cy="533"/>
              </a:xfrm>
              <a:custGeom>
                <a:avLst/>
                <a:gdLst/>
                <a:ahLst/>
                <a:cxnLst>
                  <a:cxn ang="0">
                    <a:pos x="2000" y="138"/>
                  </a:cxn>
                  <a:cxn ang="0">
                    <a:pos x="2053" y="288"/>
                  </a:cxn>
                  <a:cxn ang="0">
                    <a:pos x="2227" y="211"/>
                  </a:cxn>
                  <a:cxn ang="0">
                    <a:pos x="2130" y="499"/>
                  </a:cxn>
                  <a:cxn ang="0">
                    <a:pos x="2004" y="629"/>
                  </a:cxn>
                  <a:cxn ang="0">
                    <a:pos x="1781" y="751"/>
                  </a:cxn>
                  <a:cxn ang="0">
                    <a:pos x="1598" y="836"/>
                  </a:cxn>
                  <a:cxn ang="0">
                    <a:pos x="1355" y="998"/>
                  </a:cxn>
                  <a:cxn ang="0">
                    <a:pos x="1233" y="1059"/>
                  </a:cxn>
                  <a:cxn ang="0">
                    <a:pos x="1039" y="1189"/>
                  </a:cxn>
                  <a:cxn ang="0">
                    <a:pos x="913" y="1298"/>
                  </a:cxn>
                  <a:cxn ang="0">
                    <a:pos x="596" y="1489"/>
                  </a:cxn>
                  <a:cxn ang="0">
                    <a:pos x="252" y="1769"/>
                  </a:cxn>
                  <a:cxn ang="0">
                    <a:pos x="170" y="1911"/>
                  </a:cxn>
                  <a:cxn ang="0">
                    <a:pos x="231" y="2045"/>
                  </a:cxn>
                  <a:cxn ang="0">
                    <a:pos x="154" y="2085"/>
                  </a:cxn>
                  <a:cxn ang="0">
                    <a:pos x="0" y="2142"/>
                  </a:cxn>
                  <a:cxn ang="0">
                    <a:pos x="61" y="1903"/>
                  </a:cxn>
                  <a:cxn ang="0">
                    <a:pos x="158" y="1797"/>
                  </a:cxn>
                  <a:cxn ang="0">
                    <a:pos x="227" y="1278"/>
                  </a:cxn>
                  <a:cxn ang="0">
                    <a:pos x="414" y="929"/>
                  </a:cxn>
                  <a:cxn ang="0">
                    <a:pos x="475" y="816"/>
                  </a:cxn>
                  <a:cxn ang="0">
                    <a:pos x="519" y="722"/>
                  </a:cxn>
                  <a:cxn ang="0">
                    <a:pos x="609" y="519"/>
                  </a:cxn>
                  <a:cxn ang="0">
                    <a:pos x="852" y="12"/>
                  </a:cxn>
                  <a:cxn ang="0">
                    <a:pos x="1176" y="57"/>
                  </a:cxn>
                  <a:cxn ang="0">
                    <a:pos x="1063" y="199"/>
                  </a:cxn>
                  <a:cxn ang="0">
                    <a:pos x="941" y="353"/>
                  </a:cxn>
                  <a:cxn ang="0">
                    <a:pos x="824" y="511"/>
                  </a:cxn>
                  <a:cxn ang="0">
                    <a:pos x="722" y="653"/>
                  </a:cxn>
                  <a:cxn ang="0">
                    <a:pos x="609" y="824"/>
                  </a:cxn>
                  <a:cxn ang="0">
                    <a:pos x="503" y="945"/>
                  </a:cxn>
                  <a:cxn ang="0">
                    <a:pos x="414" y="1104"/>
                  </a:cxn>
                  <a:cxn ang="0">
                    <a:pos x="394" y="1193"/>
                  </a:cxn>
                  <a:cxn ang="0">
                    <a:pos x="458" y="1310"/>
                  </a:cxn>
                  <a:cxn ang="0">
                    <a:pos x="515" y="1355"/>
                  </a:cxn>
                  <a:cxn ang="0">
                    <a:pos x="398" y="1436"/>
                  </a:cxn>
                  <a:cxn ang="0">
                    <a:pos x="276" y="1404"/>
                  </a:cxn>
                  <a:cxn ang="0">
                    <a:pos x="223" y="1525"/>
                  </a:cxn>
                  <a:cxn ang="0">
                    <a:pos x="292" y="1684"/>
                  </a:cxn>
                  <a:cxn ang="0">
                    <a:pos x="426" y="1566"/>
                  </a:cxn>
                  <a:cxn ang="0">
                    <a:pos x="686" y="1335"/>
                  </a:cxn>
                  <a:cxn ang="0">
                    <a:pos x="1189" y="889"/>
                  </a:cxn>
                  <a:cxn ang="0">
                    <a:pos x="1489" y="621"/>
                  </a:cxn>
                  <a:cxn ang="0">
                    <a:pos x="1631" y="467"/>
                  </a:cxn>
                  <a:cxn ang="0">
                    <a:pos x="1789" y="276"/>
                  </a:cxn>
                </a:cxnLst>
                <a:rect l="0" t="0" r="r" b="b"/>
                <a:pathLst>
                  <a:path w="2251" h="2174">
                    <a:moveTo>
                      <a:pt x="1927" y="73"/>
                    </a:moveTo>
                    <a:cubicBezTo>
                      <a:pt x="1930" y="95"/>
                      <a:pt x="1992" y="106"/>
                      <a:pt x="2000" y="138"/>
                    </a:cubicBezTo>
                    <a:cubicBezTo>
                      <a:pt x="2008" y="170"/>
                      <a:pt x="1967" y="243"/>
                      <a:pt x="1976" y="268"/>
                    </a:cubicBezTo>
                    <a:cubicBezTo>
                      <a:pt x="1985" y="293"/>
                      <a:pt x="2025" y="305"/>
                      <a:pt x="2053" y="288"/>
                    </a:cubicBezTo>
                    <a:cubicBezTo>
                      <a:pt x="2081" y="271"/>
                      <a:pt x="2113" y="176"/>
                      <a:pt x="2142" y="163"/>
                    </a:cubicBezTo>
                    <a:cubicBezTo>
                      <a:pt x="2163" y="156"/>
                      <a:pt x="2212" y="169"/>
                      <a:pt x="2227" y="211"/>
                    </a:cubicBezTo>
                    <a:cubicBezTo>
                      <a:pt x="2242" y="253"/>
                      <a:pt x="2251" y="370"/>
                      <a:pt x="2235" y="418"/>
                    </a:cubicBezTo>
                    <a:cubicBezTo>
                      <a:pt x="2203" y="439"/>
                      <a:pt x="2163" y="477"/>
                      <a:pt x="2130" y="499"/>
                    </a:cubicBezTo>
                    <a:cubicBezTo>
                      <a:pt x="2114" y="523"/>
                      <a:pt x="2091" y="539"/>
                      <a:pt x="2073" y="560"/>
                    </a:cubicBezTo>
                    <a:cubicBezTo>
                      <a:pt x="2052" y="582"/>
                      <a:pt x="2028" y="610"/>
                      <a:pt x="2004" y="629"/>
                    </a:cubicBezTo>
                    <a:cubicBezTo>
                      <a:pt x="1987" y="644"/>
                      <a:pt x="1954" y="666"/>
                      <a:pt x="1931" y="674"/>
                    </a:cubicBezTo>
                    <a:cubicBezTo>
                      <a:pt x="1894" y="694"/>
                      <a:pt x="1816" y="734"/>
                      <a:pt x="1781" y="751"/>
                    </a:cubicBezTo>
                    <a:cubicBezTo>
                      <a:pt x="1764" y="760"/>
                      <a:pt x="1739" y="779"/>
                      <a:pt x="1720" y="779"/>
                    </a:cubicBezTo>
                    <a:cubicBezTo>
                      <a:pt x="1690" y="793"/>
                      <a:pt x="1642" y="810"/>
                      <a:pt x="1598" y="836"/>
                    </a:cubicBezTo>
                    <a:cubicBezTo>
                      <a:pt x="1566" y="857"/>
                      <a:pt x="1496" y="906"/>
                      <a:pt x="1456" y="933"/>
                    </a:cubicBezTo>
                    <a:cubicBezTo>
                      <a:pt x="1427" y="951"/>
                      <a:pt x="1382" y="982"/>
                      <a:pt x="1355" y="998"/>
                    </a:cubicBezTo>
                    <a:cubicBezTo>
                      <a:pt x="1336" y="1011"/>
                      <a:pt x="1311" y="1021"/>
                      <a:pt x="1290" y="1031"/>
                    </a:cubicBezTo>
                    <a:cubicBezTo>
                      <a:pt x="1270" y="1041"/>
                      <a:pt x="1258" y="1059"/>
                      <a:pt x="1233" y="1059"/>
                    </a:cubicBezTo>
                    <a:cubicBezTo>
                      <a:pt x="1217" y="1083"/>
                      <a:pt x="1188" y="1104"/>
                      <a:pt x="1164" y="1120"/>
                    </a:cubicBezTo>
                    <a:cubicBezTo>
                      <a:pt x="1132" y="1142"/>
                      <a:pt x="1069" y="1170"/>
                      <a:pt x="1039" y="1189"/>
                    </a:cubicBezTo>
                    <a:cubicBezTo>
                      <a:pt x="1020" y="1204"/>
                      <a:pt x="1005" y="1225"/>
                      <a:pt x="982" y="1233"/>
                    </a:cubicBezTo>
                    <a:cubicBezTo>
                      <a:pt x="961" y="1256"/>
                      <a:pt x="937" y="1278"/>
                      <a:pt x="913" y="1298"/>
                    </a:cubicBezTo>
                    <a:cubicBezTo>
                      <a:pt x="898" y="1310"/>
                      <a:pt x="894" y="1326"/>
                      <a:pt x="876" y="1335"/>
                    </a:cubicBezTo>
                    <a:cubicBezTo>
                      <a:pt x="823" y="1367"/>
                      <a:pt x="683" y="1433"/>
                      <a:pt x="596" y="1489"/>
                    </a:cubicBezTo>
                    <a:cubicBezTo>
                      <a:pt x="514" y="1521"/>
                      <a:pt x="410" y="1624"/>
                      <a:pt x="353" y="1671"/>
                    </a:cubicBezTo>
                    <a:cubicBezTo>
                      <a:pt x="331" y="1673"/>
                      <a:pt x="275" y="1768"/>
                      <a:pt x="252" y="1769"/>
                    </a:cubicBezTo>
                    <a:cubicBezTo>
                      <a:pt x="222" y="1779"/>
                      <a:pt x="180" y="1810"/>
                      <a:pt x="166" y="1834"/>
                    </a:cubicBezTo>
                    <a:cubicBezTo>
                      <a:pt x="164" y="1851"/>
                      <a:pt x="162" y="1898"/>
                      <a:pt x="170" y="1911"/>
                    </a:cubicBezTo>
                    <a:cubicBezTo>
                      <a:pt x="185" y="1911"/>
                      <a:pt x="208" y="1935"/>
                      <a:pt x="223" y="1935"/>
                    </a:cubicBezTo>
                    <a:cubicBezTo>
                      <a:pt x="233" y="1957"/>
                      <a:pt x="234" y="2013"/>
                      <a:pt x="231" y="2045"/>
                    </a:cubicBezTo>
                    <a:cubicBezTo>
                      <a:pt x="225" y="2064"/>
                      <a:pt x="215" y="2098"/>
                      <a:pt x="195" y="2105"/>
                    </a:cubicBezTo>
                    <a:cubicBezTo>
                      <a:pt x="182" y="2122"/>
                      <a:pt x="167" y="2070"/>
                      <a:pt x="154" y="2085"/>
                    </a:cubicBezTo>
                    <a:cubicBezTo>
                      <a:pt x="134" y="2096"/>
                      <a:pt x="132" y="2160"/>
                      <a:pt x="118" y="2174"/>
                    </a:cubicBezTo>
                    <a:cubicBezTo>
                      <a:pt x="92" y="2173"/>
                      <a:pt x="18" y="2174"/>
                      <a:pt x="0" y="2142"/>
                    </a:cubicBezTo>
                    <a:cubicBezTo>
                      <a:pt x="14" y="2072"/>
                      <a:pt x="12" y="2086"/>
                      <a:pt x="12" y="1984"/>
                    </a:cubicBezTo>
                    <a:cubicBezTo>
                      <a:pt x="22" y="1944"/>
                      <a:pt x="51" y="1929"/>
                      <a:pt x="61" y="1903"/>
                    </a:cubicBezTo>
                    <a:cubicBezTo>
                      <a:pt x="64" y="1879"/>
                      <a:pt x="73" y="1850"/>
                      <a:pt x="73" y="1826"/>
                    </a:cubicBezTo>
                    <a:cubicBezTo>
                      <a:pt x="89" y="1808"/>
                      <a:pt x="143" y="1823"/>
                      <a:pt x="158" y="1797"/>
                    </a:cubicBezTo>
                    <a:cubicBezTo>
                      <a:pt x="165" y="1730"/>
                      <a:pt x="179" y="1765"/>
                      <a:pt x="179" y="1659"/>
                    </a:cubicBezTo>
                    <a:cubicBezTo>
                      <a:pt x="190" y="1573"/>
                      <a:pt x="192" y="1389"/>
                      <a:pt x="227" y="1278"/>
                    </a:cubicBezTo>
                    <a:cubicBezTo>
                      <a:pt x="257" y="1179"/>
                      <a:pt x="337" y="1064"/>
                      <a:pt x="373" y="1002"/>
                    </a:cubicBezTo>
                    <a:cubicBezTo>
                      <a:pt x="385" y="972"/>
                      <a:pt x="406" y="945"/>
                      <a:pt x="414" y="929"/>
                    </a:cubicBezTo>
                    <a:cubicBezTo>
                      <a:pt x="422" y="926"/>
                      <a:pt x="419" y="913"/>
                      <a:pt x="422" y="905"/>
                    </a:cubicBezTo>
                    <a:cubicBezTo>
                      <a:pt x="432" y="886"/>
                      <a:pt x="463" y="838"/>
                      <a:pt x="475" y="816"/>
                    </a:cubicBezTo>
                    <a:cubicBezTo>
                      <a:pt x="483" y="802"/>
                      <a:pt x="486" y="788"/>
                      <a:pt x="495" y="775"/>
                    </a:cubicBezTo>
                    <a:cubicBezTo>
                      <a:pt x="502" y="759"/>
                      <a:pt x="509" y="742"/>
                      <a:pt x="519" y="722"/>
                    </a:cubicBezTo>
                    <a:cubicBezTo>
                      <a:pt x="532" y="698"/>
                      <a:pt x="561" y="663"/>
                      <a:pt x="576" y="629"/>
                    </a:cubicBezTo>
                    <a:cubicBezTo>
                      <a:pt x="604" y="593"/>
                      <a:pt x="578" y="554"/>
                      <a:pt x="609" y="519"/>
                    </a:cubicBezTo>
                    <a:cubicBezTo>
                      <a:pt x="631" y="467"/>
                      <a:pt x="666" y="402"/>
                      <a:pt x="706" y="317"/>
                    </a:cubicBezTo>
                    <a:cubicBezTo>
                      <a:pt x="746" y="232"/>
                      <a:pt x="769" y="65"/>
                      <a:pt x="852" y="12"/>
                    </a:cubicBezTo>
                    <a:cubicBezTo>
                      <a:pt x="986" y="10"/>
                      <a:pt x="1071" y="0"/>
                      <a:pt x="1205" y="0"/>
                    </a:cubicBezTo>
                    <a:cubicBezTo>
                      <a:pt x="1254" y="8"/>
                      <a:pt x="1191" y="35"/>
                      <a:pt x="1176" y="57"/>
                    </a:cubicBezTo>
                    <a:cubicBezTo>
                      <a:pt x="1161" y="79"/>
                      <a:pt x="1130" y="114"/>
                      <a:pt x="1116" y="130"/>
                    </a:cubicBezTo>
                    <a:cubicBezTo>
                      <a:pt x="1097" y="154"/>
                      <a:pt x="1076" y="183"/>
                      <a:pt x="1063" y="199"/>
                    </a:cubicBezTo>
                    <a:cubicBezTo>
                      <a:pt x="1057" y="208"/>
                      <a:pt x="1045" y="214"/>
                      <a:pt x="1039" y="223"/>
                    </a:cubicBezTo>
                    <a:cubicBezTo>
                      <a:pt x="1008" y="269"/>
                      <a:pt x="975" y="310"/>
                      <a:pt x="941" y="353"/>
                    </a:cubicBezTo>
                    <a:cubicBezTo>
                      <a:pt x="922" y="378"/>
                      <a:pt x="907" y="405"/>
                      <a:pt x="884" y="426"/>
                    </a:cubicBezTo>
                    <a:cubicBezTo>
                      <a:pt x="865" y="452"/>
                      <a:pt x="841" y="486"/>
                      <a:pt x="824" y="511"/>
                    </a:cubicBezTo>
                    <a:cubicBezTo>
                      <a:pt x="810" y="530"/>
                      <a:pt x="789" y="563"/>
                      <a:pt x="779" y="576"/>
                    </a:cubicBezTo>
                    <a:cubicBezTo>
                      <a:pt x="762" y="600"/>
                      <a:pt x="742" y="624"/>
                      <a:pt x="722" y="653"/>
                    </a:cubicBezTo>
                    <a:cubicBezTo>
                      <a:pt x="700" y="686"/>
                      <a:pt x="689" y="723"/>
                      <a:pt x="661" y="751"/>
                    </a:cubicBezTo>
                    <a:cubicBezTo>
                      <a:pt x="652" y="777"/>
                      <a:pt x="628" y="803"/>
                      <a:pt x="609" y="824"/>
                    </a:cubicBezTo>
                    <a:cubicBezTo>
                      <a:pt x="596" y="838"/>
                      <a:pt x="593" y="859"/>
                      <a:pt x="580" y="872"/>
                    </a:cubicBezTo>
                    <a:cubicBezTo>
                      <a:pt x="555" y="897"/>
                      <a:pt x="531" y="924"/>
                      <a:pt x="503" y="945"/>
                    </a:cubicBezTo>
                    <a:cubicBezTo>
                      <a:pt x="492" y="982"/>
                      <a:pt x="457" y="1031"/>
                      <a:pt x="434" y="1063"/>
                    </a:cubicBezTo>
                    <a:cubicBezTo>
                      <a:pt x="425" y="1076"/>
                      <a:pt x="422" y="1090"/>
                      <a:pt x="414" y="1104"/>
                    </a:cubicBezTo>
                    <a:cubicBezTo>
                      <a:pt x="409" y="1112"/>
                      <a:pt x="398" y="1128"/>
                      <a:pt x="398" y="1128"/>
                    </a:cubicBezTo>
                    <a:cubicBezTo>
                      <a:pt x="397" y="1150"/>
                      <a:pt x="396" y="1171"/>
                      <a:pt x="394" y="1193"/>
                    </a:cubicBezTo>
                    <a:cubicBezTo>
                      <a:pt x="392" y="1208"/>
                      <a:pt x="381" y="1237"/>
                      <a:pt x="381" y="1237"/>
                    </a:cubicBezTo>
                    <a:cubicBezTo>
                      <a:pt x="392" y="1273"/>
                      <a:pt x="429" y="1290"/>
                      <a:pt x="458" y="1310"/>
                    </a:cubicBezTo>
                    <a:cubicBezTo>
                      <a:pt x="476" y="1326"/>
                      <a:pt x="482" y="1328"/>
                      <a:pt x="491" y="1335"/>
                    </a:cubicBezTo>
                    <a:cubicBezTo>
                      <a:pt x="499" y="1341"/>
                      <a:pt x="516" y="1344"/>
                      <a:pt x="515" y="1355"/>
                    </a:cubicBezTo>
                    <a:cubicBezTo>
                      <a:pt x="507" y="1368"/>
                      <a:pt x="495" y="1393"/>
                      <a:pt x="483" y="1404"/>
                    </a:cubicBezTo>
                    <a:cubicBezTo>
                      <a:pt x="464" y="1424"/>
                      <a:pt x="418" y="1433"/>
                      <a:pt x="398" y="1436"/>
                    </a:cubicBezTo>
                    <a:cubicBezTo>
                      <a:pt x="366" y="1430"/>
                      <a:pt x="312" y="1372"/>
                      <a:pt x="292" y="1367"/>
                    </a:cubicBezTo>
                    <a:cubicBezTo>
                      <a:pt x="279" y="1386"/>
                      <a:pt x="285" y="1374"/>
                      <a:pt x="276" y="1404"/>
                    </a:cubicBezTo>
                    <a:cubicBezTo>
                      <a:pt x="273" y="1413"/>
                      <a:pt x="260" y="1428"/>
                      <a:pt x="260" y="1428"/>
                    </a:cubicBezTo>
                    <a:cubicBezTo>
                      <a:pt x="251" y="1462"/>
                      <a:pt x="230" y="1490"/>
                      <a:pt x="223" y="1525"/>
                    </a:cubicBezTo>
                    <a:cubicBezTo>
                      <a:pt x="224" y="1566"/>
                      <a:pt x="223" y="1606"/>
                      <a:pt x="227" y="1647"/>
                    </a:cubicBezTo>
                    <a:cubicBezTo>
                      <a:pt x="238" y="1674"/>
                      <a:pt x="274" y="1683"/>
                      <a:pt x="292" y="1684"/>
                    </a:cubicBezTo>
                    <a:cubicBezTo>
                      <a:pt x="289" y="1666"/>
                      <a:pt x="325" y="1655"/>
                      <a:pt x="337" y="1651"/>
                    </a:cubicBezTo>
                    <a:cubicBezTo>
                      <a:pt x="362" y="1633"/>
                      <a:pt x="396" y="1574"/>
                      <a:pt x="426" y="1566"/>
                    </a:cubicBezTo>
                    <a:cubicBezTo>
                      <a:pt x="468" y="1532"/>
                      <a:pt x="544" y="1493"/>
                      <a:pt x="588" y="1448"/>
                    </a:cubicBezTo>
                    <a:cubicBezTo>
                      <a:pt x="617" y="1422"/>
                      <a:pt x="652" y="1356"/>
                      <a:pt x="686" y="1335"/>
                    </a:cubicBezTo>
                    <a:cubicBezTo>
                      <a:pt x="726" y="1289"/>
                      <a:pt x="789" y="1199"/>
                      <a:pt x="828" y="1173"/>
                    </a:cubicBezTo>
                    <a:cubicBezTo>
                      <a:pt x="913" y="1105"/>
                      <a:pt x="1111" y="947"/>
                      <a:pt x="1189" y="889"/>
                    </a:cubicBezTo>
                    <a:cubicBezTo>
                      <a:pt x="1287" y="810"/>
                      <a:pt x="1366" y="743"/>
                      <a:pt x="1416" y="698"/>
                    </a:cubicBezTo>
                    <a:cubicBezTo>
                      <a:pt x="1448" y="664"/>
                      <a:pt x="1470" y="644"/>
                      <a:pt x="1489" y="621"/>
                    </a:cubicBezTo>
                    <a:cubicBezTo>
                      <a:pt x="1497" y="607"/>
                      <a:pt x="1522" y="574"/>
                      <a:pt x="1533" y="560"/>
                    </a:cubicBezTo>
                    <a:cubicBezTo>
                      <a:pt x="1557" y="534"/>
                      <a:pt x="1608" y="489"/>
                      <a:pt x="1631" y="467"/>
                    </a:cubicBezTo>
                    <a:cubicBezTo>
                      <a:pt x="1668" y="428"/>
                      <a:pt x="1731" y="357"/>
                      <a:pt x="1757" y="325"/>
                    </a:cubicBezTo>
                    <a:cubicBezTo>
                      <a:pt x="1770" y="310"/>
                      <a:pt x="1778" y="292"/>
                      <a:pt x="1789" y="276"/>
                    </a:cubicBezTo>
                    <a:cubicBezTo>
                      <a:pt x="1801" y="252"/>
                      <a:pt x="1908" y="83"/>
                      <a:pt x="1919" y="61"/>
                    </a:cubicBezTo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8" name="Freeform 296"/>
              <p:cNvSpPr>
                <a:spLocks noChangeAspect="1"/>
              </p:cNvSpPr>
              <p:nvPr/>
            </p:nvSpPr>
            <p:spPr bwMode="auto">
              <a:xfrm rot="952671" flipH="1">
                <a:off x="899" y="3102"/>
                <a:ext cx="715" cy="152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779" y="61"/>
                  </a:cxn>
                  <a:cxn ang="0">
                    <a:pos x="1108" y="41"/>
                  </a:cxn>
                  <a:cxn ang="0">
                    <a:pos x="1157" y="110"/>
                  </a:cxn>
                  <a:cxn ang="0">
                    <a:pos x="414" y="57"/>
                  </a:cxn>
                  <a:cxn ang="0">
                    <a:pos x="151" y="20"/>
                  </a:cxn>
                  <a:cxn ang="0">
                    <a:pos x="0" y="4"/>
                  </a:cxn>
                </a:cxnLst>
                <a:rect l="0" t="0" r="r" b="b"/>
                <a:pathLst>
                  <a:path w="1157" h="116">
                    <a:moveTo>
                      <a:pt x="33" y="0"/>
                    </a:moveTo>
                    <a:cubicBezTo>
                      <a:pt x="157" y="4"/>
                      <a:pt x="600" y="54"/>
                      <a:pt x="779" y="61"/>
                    </a:cubicBezTo>
                    <a:cubicBezTo>
                      <a:pt x="958" y="68"/>
                      <a:pt x="1045" y="33"/>
                      <a:pt x="1108" y="41"/>
                    </a:cubicBezTo>
                    <a:cubicBezTo>
                      <a:pt x="1115" y="69"/>
                      <a:pt x="1157" y="81"/>
                      <a:pt x="1157" y="110"/>
                    </a:cubicBezTo>
                    <a:cubicBezTo>
                      <a:pt x="1041" y="116"/>
                      <a:pt x="558" y="66"/>
                      <a:pt x="414" y="57"/>
                    </a:cubicBezTo>
                    <a:cubicBezTo>
                      <a:pt x="246" y="42"/>
                      <a:pt x="220" y="29"/>
                      <a:pt x="151" y="20"/>
                    </a:cubicBezTo>
                    <a:cubicBezTo>
                      <a:pt x="86" y="7"/>
                      <a:pt x="87" y="4"/>
                      <a:pt x="0" y="4"/>
                    </a:cubicBezTo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09" name="Freeform 297"/>
              <p:cNvSpPr>
                <a:spLocks noChangeAspect="1"/>
              </p:cNvSpPr>
              <p:nvPr/>
            </p:nvSpPr>
            <p:spPr bwMode="auto">
              <a:xfrm>
                <a:off x="1434" y="3083"/>
                <a:ext cx="131" cy="74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5" y="84"/>
                  </a:cxn>
                  <a:cxn ang="0">
                    <a:pos x="91" y="80"/>
                  </a:cxn>
                  <a:cxn ang="0">
                    <a:pos x="176" y="133"/>
                  </a:cxn>
                  <a:cxn ang="0">
                    <a:pos x="224" y="145"/>
                  </a:cxn>
                  <a:cxn ang="0">
                    <a:pos x="261" y="117"/>
                  </a:cxn>
                  <a:cxn ang="0">
                    <a:pos x="216" y="84"/>
                  </a:cxn>
                  <a:cxn ang="0">
                    <a:pos x="119" y="64"/>
                  </a:cxn>
                  <a:cxn ang="0">
                    <a:pos x="78" y="15"/>
                  </a:cxn>
                  <a:cxn ang="0">
                    <a:pos x="5" y="11"/>
                  </a:cxn>
                </a:cxnLst>
                <a:rect l="0" t="0" r="r" b="b"/>
                <a:pathLst>
                  <a:path w="262" h="148">
                    <a:moveTo>
                      <a:pt x="5" y="11"/>
                    </a:moveTo>
                    <a:cubicBezTo>
                      <a:pt x="0" y="35"/>
                      <a:pt x="5" y="60"/>
                      <a:pt x="5" y="84"/>
                    </a:cubicBezTo>
                    <a:cubicBezTo>
                      <a:pt x="18" y="100"/>
                      <a:pt x="63" y="72"/>
                      <a:pt x="91" y="80"/>
                    </a:cubicBezTo>
                    <a:cubicBezTo>
                      <a:pt x="119" y="88"/>
                      <a:pt x="154" y="122"/>
                      <a:pt x="176" y="133"/>
                    </a:cubicBezTo>
                    <a:cubicBezTo>
                      <a:pt x="196" y="142"/>
                      <a:pt x="210" y="148"/>
                      <a:pt x="224" y="145"/>
                    </a:cubicBezTo>
                    <a:cubicBezTo>
                      <a:pt x="238" y="142"/>
                      <a:pt x="262" y="127"/>
                      <a:pt x="261" y="117"/>
                    </a:cubicBezTo>
                    <a:cubicBezTo>
                      <a:pt x="247" y="95"/>
                      <a:pt x="234" y="102"/>
                      <a:pt x="216" y="84"/>
                    </a:cubicBezTo>
                    <a:cubicBezTo>
                      <a:pt x="186" y="84"/>
                      <a:pt x="149" y="64"/>
                      <a:pt x="119" y="64"/>
                    </a:cubicBezTo>
                    <a:cubicBezTo>
                      <a:pt x="114" y="48"/>
                      <a:pt x="91" y="28"/>
                      <a:pt x="78" y="15"/>
                    </a:cubicBezTo>
                    <a:cubicBezTo>
                      <a:pt x="59" y="6"/>
                      <a:pt x="17" y="0"/>
                      <a:pt x="5" y="11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610" name="Freeform 298"/>
              <p:cNvSpPr>
                <a:spLocks noChangeAspect="1"/>
              </p:cNvSpPr>
              <p:nvPr/>
            </p:nvSpPr>
            <p:spPr bwMode="auto">
              <a:xfrm rot="13837530">
                <a:off x="972" y="2992"/>
                <a:ext cx="476" cy="550"/>
              </a:xfrm>
              <a:custGeom>
                <a:avLst/>
                <a:gdLst/>
                <a:ahLst/>
                <a:cxnLst>
                  <a:cxn ang="0">
                    <a:pos x="0" y="1066"/>
                  </a:cxn>
                  <a:cxn ang="0">
                    <a:pos x="33" y="1099"/>
                  </a:cxn>
                  <a:cxn ang="0">
                    <a:pos x="158" y="949"/>
                  </a:cxn>
                  <a:cxn ang="0">
                    <a:pos x="389" y="689"/>
                  </a:cxn>
                  <a:cxn ang="0">
                    <a:pos x="669" y="352"/>
                  </a:cxn>
                  <a:cxn ang="0">
                    <a:pos x="828" y="198"/>
                  </a:cxn>
                  <a:cxn ang="0">
                    <a:pos x="953" y="24"/>
                  </a:cxn>
                  <a:cxn ang="0">
                    <a:pos x="925" y="0"/>
                  </a:cxn>
                  <a:cxn ang="0">
                    <a:pos x="905" y="20"/>
                  </a:cxn>
                  <a:cxn ang="0">
                    <a:pos x="811" y="133"/>
                  </a:cxn>
                  <a:cxn ang="0">
                    <a:pos x="523" y="458"/>
                  </a:cxn>
                  <a:cxn ang="0">
                    <a:pos x="475" y="511"/>
                  </a:cxn>
                  <a:cxn ang="0">
                    <a:pos x="353" y="657"/>
                  </a:cxn>
                  <a:cxn ang="0">
                    <a:pos x="300" y="722"/>
                  </a:cxn>
                  <a:cxn ang="0">
                    <a:pos x="252" y="782"/>
                  </a:cxn>
                  <a:cxn ang="0">
                    <a:pos x="93" y="953"/>
                  </a:cxn>
                  <a:cxn ang="0">
                    <a:pos x="0" y="1066"/>
                  </a:cxn>
                </a:cxnLst>
                <a:rect l="0" t="0" r="r" b="b"/>
                <a:pathLst>
                  <a:path w="953" h="1099">
                    <a:moveTo>
                      <a:pt x="0" y="1066"/>
                    </a:moveTo>
                    <a:cubicBezTo>
                      <a:pt x="7" y="1086"/>
                      <a:pt x="18" y="1086"/>
                      <a:pt x="33" y="1099"/>
                    </a:cubicBezTo>
                    <a:cubicBezTo>
                      <a:pt x="59" y="1080"/>
                      <a:pt x="99" y="1017"/>
                      <a:pt x="158" y="949"/>
                    </a:cubicBezTo>
                    <a:cubicBezTo>
                      <a:pt x="201" y="892"/>
                      <a:pt x="287" y="819"/>
                      <a:pt x="389" y="689"/>
                    </a:cubicBezTo>
                    <a:cubicBezTo>
                      <a:pt x="476" y="593"/>
                      <a:pt x="596" y="434"/>
                      <a:pt x="669" y="352"/>
                    </a:cubicBezTo>
                    <a:cubicBezTo>
                      <a:pt x="742" y="270"/>
                      <a:pt x="781" y="253"/>
                      <a:pt x="828" y="198"/>
                    </a:cubicBezTo>
                    <a:cubicBezTo>
                      <a:pt x="856" y="152"/>
                      <a:pt x="946" y="66"/>
                      <a:pt x="953" y="24"/>
                    </a:cubicBezTo>
                    <a:cubicBezTo>
                      <a:pt x="945" y="3"/>
                      <a:pt x="942" y="5"/>
                      <a:pt x="925" y="0"/>
                    </a:cubicBezTo>
                    <a:cubicBezTo>
                      <a:pt x="910" y="5"/>
                      <a:pt x="919" y="11"/>
                      <a:pt x="905" y="20"/>
                    </a:cubicBezTo>
                    <a:cubicBezTo>
                      <a:pt x="880" y="58"/>
                      <a:pt x="836" y="95"/>
                      <a:pt x="811" y="133"/>
                    </a:cubicBezTo>
                    <a:cubicBezTo>
                      <a:pt x="750" y="205"/>
                      <a:pt x="579" y="395"/>
                      <a:pt x="523" y="458"/>
                    </a:cubicBezTo>
                    <a:cubicBezTo>
                      <a:pt x="510" y="477"/>
                      <a:pt x="494" y="499"/>
                      <a:pt x="475" y="511"/>
                    </a:cubicBezTo>
                    <a:cubicBezTo>
                      <a:pt x="447" y="544"/>
                      <a:pt x="382" y="622"/>
                      <a:pt x="353" y="657"/>
                    </a:cubicBezTo>
                    <a:cubicBezTo>
                      <a:pt x="335" y="679"/>
                      <a:pt x="319" y="701"/>
                      <a:pt x="300" y="722"/>
                    </a:cubicBezTo>
                    <a:cubicBezTo>
                      <a:pt x="292" y="745"/>
                      <a:pt x="268" y="766"/>
                      <a:pt x="252" y="782"/>
                    </a:cubicBezTo>
                    <a:cubicBezTo>
                      <a:pt x="218" y="820"/>
                      <a:pt x="135" y="906"/>
                      <a:pt x="93" y="953"/>
                    </a:cubicBezTo>
                    <a:cubicBezTo>
                      <a:pt x="65" y="981"/>
                      <a:pt x="10" y="1042"/>
                      <a:pt x="0" y="1066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3648" name="Group 336"/>
          <p:cNvGrpSpPr>
            <a:grpSpLocks/>
          </p:cNvGrpSpPr>
          <p:nvPr/>
        </p:nvGrpSpPr>
        <p:grpSpPr bwMode="auto">
          <a:xfrm>
            <a:off x="5249863" y="5095875"/>
            <a:ext cx="641350" cy="649288"/>
            <a:chOff x="3307" y="3210"/>
            <a:chExt cx="404" cy="409"/>
          </a:xfrm>
        </p:grpSpPr>
        <p:sp>
          <p:nvSpPr>
            <p:cNvPr id="13617" name="Rectangle 305"/>
            <p:cNvSpPr>
              <a:spLocks noChangeAspect="1" noChangeArrowheads="1"/>
            </p:cNvSpPr>
            <p:nvPr/>
          </p:nvSpPr>
          <p:spPr bwMode="auto">
            <a:xfrm rot="2698089">
              <a:off x="3307" y="3210"/>
              <a:ext cx="404" cy="40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616" name="Freeform 304"/>
            <p:cNvSpPr>
              <a:spLocks noChangeAspect="1"/>
            </p:cNvSpPr>
            <p:nvPr/>
          </p:nvSpPr>
          <p:spPr bwMode="auto">
            <a:xfrm>
              <a:off x="3369" y="3225"/>
              <a:ext cx="278" cy="388"/>
            </a:xfrm>
            <a:custGeom>
              <a:avLst/>
              <a:gdLst/>
              <a:ahLst/>
              <a:cxnLst>
                <a:cxn ang="0">
                  <a:pos x="11" y="1679"/>
                </a:cxn>
                <a:cxn ang="0">
                  <a:pos x="56" y="1361"/>
                </a:cxn>
                <a:cxn ang="0">
                  <a:pos x="687" y="1132"/>
                </a:cxn>
                <a:cxn ang="0">
                  <a:pos x="687" y="994"/>
                </a:cxn>
                <a:cxn ang="0">
                  <a:pos x="591" y="772"/>
                </a:cxn>
                <a:cxn ang="0">
                  <a:pos x="579" y="631"/>
                </a:cxn>
                <a:cxn ang="0">
                  <a:pos x="543" y="469"/>
                </a:cxn>
                <a:cxn ang="0">
                  <a:pos x="633" y="133"/>
                </a:cxn>
                <a:cxn ang="0">
                  <a:pos x="918" y="0"/>
                </a:cxn>
                <a:cxn ang="0">
                  <a:pos x="1200" y="130"/>
                </a:cxn>
                <a:cxn ang="0">
                  <a:pos x="1296" y="433"/>
                </a:cxn>
                <a:cxn ang="0">
                  <a:pos x="1254" y="637"/>
                </a:cxn>
                <a:cxn ang="0">
                  <a:pos x="1236" y="771"/>
                </a:cxn>
                <a:cxn ang="0">
                  <a:pos x="1140" y="997"/>
                </a:cxn>
                <a:cxn ang="0">
                  <a:pos x="1140" y="1126"/>
                </a:cxn>
                <a:cxn ang="0">
                  <a:pos x="1776" y="1351"/>
                </a:cxn>
                <a:cxn ang="0">
                  <a:pos x="1825" y="1679"/>
                </a:cxn>
                <a:cxn ang="0">
                  <a:pos x="918" y="2540"/>
                </a:cxn>
                <a:cxn ang="0">
                  <a:pos x="11" y="1679"/>
                </a:cxn>
              </a:cxnLst>
              <a:rect l="0" t="0" r="r" b="b"/>
              <a:pathLst>
                <a:path w="1827" h="2540">
                  <a:moveTo>
                    <a:pt x="11" y="1679"/>
                  </a:moveTo>
                  <a:cubicBezTo>
                    <a:pt x="9" y="1453"/>
                    <a:pt x="0" y="1471"/>
                    <a:pt x="56" y="1361"/>
                  </a:cubicBezTo>
                  <a:cubicBezTo>
                    <a:pt x="112" y="1251"/>
                    <a:pt x="582" y="1193"/>
                    <a:pt x="687" y="1132"/>
                  </a:cubicBezTo>
                  <a:lnTo>
                    <a:pt x="687" y="994"/>
                  </a:lnTo>
                  <a:cubicBezTo>
                    <a:pt x="671" y="934"/>
                    <a:pt x="609" y="832"/>
                    <a:pt x="591" y="772"/>
                  </a:cubicBezTo>
                  <a:cubicBezTo>
                    <a:pt x="573" y="712"/>
                    <a:pt x="587" y="681"/>
                    <a:pt x="579" y="631"/>
                  </a:cubicBezTo>
                  <a:cubicBezTo>
                    <a:pt x="571" y="581"/>
                    <a:pt x="534" y="552"/>
                    <a:pt x="543" y="469"/>
                  </a:cubicBezTo>
                  <a:cubicBezTo>
                    <a:pt x="552" y="386"/>
                    <a:pt x="570" y="211"/>
                    <a:pt x="633" y="133"/>
                  </a:cubicBezTo>
                  <a:cubicBezTo>
                    <a:pt x="696" y="55"/>
                    <a:pt x="824" y="0"/>
                    <a:pt x="918" y="0"/>
                  </a:cubicBezTo>
                  <a:cubicBezTo>
                    <a:pt x="1012" y="0"/>
                    <a:pt x="1137" y="58"/>
                    <a:pt x="1200" y="130"/>
                  </a:cubicBezTo>
                  <a:cubicBezTo>
                    <a:pt x="1263" y="202"/>
                    <a:pt x="1287" y="349"/>
                    <a:pt x="1296" y="433"/>
                  </a:cubicBezTo>
                  <a:cubicBezTo>
                    <a:pt x="1305" y="517"/>
                    <a:pt x="1264" y="581"/>
                    <a:pt x="1254" y="637"/>
                  </a:cubicBezTo>
                  <a:cubicBezTo>
                    <a:pt x="1244" y="693"/>
                    <a:pt x="1255" y="711"/>
                    <a:pt x="1236" y="771"/>
                  </a:cubicBezTo>
                  <a:cubicBezTo>
                    <a:pt x="1217" y="831"/>
                    <a:pt x="1156" y="938"/>
                    <a:pt x="1140" y="997"/>
                  </a:cubicBezTo>
                  <a:lnTo>
                    <a:pt x="1140" y="1126"/>
                  </a:lnTo>
                  <a:cubicBezTo>
                    <a:pt x="1246" y="1185"/>
                    <a:pt x="1725" y="1216"/>
                    <a:pt x="1776" y="1351"/>
                  </a:cubicBezTo>
                  <a:cubicBezTo>
                    <a:pt x="1827" y="1486"/>
                    <a:pt x="1815" y="1474"/>
                    <a:pt x="1825" y="1679"/>
                  </a:cubicBezTo>
                  <a:cubicBezTo>
                    <a:pt x="1371" y="2109"/>
                    <a:pt x="918" y="2540"/>
                    <a:pt x="918" y="2540"/>
                  </a:cubicBezTo>
                  <a:cubicBezTo>
                    <a:pt x="918" y="2540"/>
                    <a:pt x="11" y="1679"/>
                    <a:pt x="11" y="1679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618" name="Freeform 306"/>
            <p:cNvSpPr>
              <a:spLocks noChangeAspect="1"/>
            </p:cNvSpPr>
            <p:nvPr/>
          </p:nvSpPr>
          <p:spPr bwMode="auto">
            <a:xfrm>
              <a:off x="3409" y="3357"/>
              <a:ext cx="201" cy="262"/>
            </a:xfrm>
            <a:custGeom>
              <a:avLst/>
              <a:gdLst/>
              <a:ahLst/>
              <a:cxnLst>
                <a:cxn ang="0">
                  <a:pos x="631" y="93"/>
                </a:cxn>
                <a:cxn ang="0">
                  <a:pos x="617" y="227"/>
                </a:cxn>
                <a:cxn ang="0">
                  <a:pos x="617" y="318"/>
                </a:cxn>
                <a:cxn ang="0">
                  <a:pos x="571" y="544"/>
                </a:cxn>
                <a:cxn ang="0">
                  <a:pos x="464" y="563"/>
                </a:cxn>
                <a:cxn ang="0">
                  <a:pos x="299" y="499"/>
                </a:cxn>
                <a:cxn ang="0">
                  <a:pos x="208" y="454"/>
                </a:cxn>
                <a:cxn ang="0">
                  <a:pos x="178" y="483"/>
                </a:cxn>
                <a:cxn ang="0">
                  <a:pos x="242" y="565"/>
                </a:cxn>
                <a:cxn ang="0">
                  <a:pos x="344" y="635"/>
                </a:cxn>
                <a:cxn ang="0">
                  <a:pos x="435" y="771"/>
                </a:cxn>
                <a:cxn ang="0">
                  <a:pos x="390" y="862"/>
                </a:cxn>
                <a:cxn ang="0">
                  <a:pos x="296" y="919"/>
                </a:cxn>
                <a:cxn ang="0">
                  <a:pos x="163" y="998"/>
                </a:cxn>
                <a:cxn ang="0">
                  <a:pos x="72" y="1089"/>
                </a:cxn>
                <a:cxn ang="0">
                  <a:pos x="344" y="998"/>
                </a:cxn>
                <a:cxn ang="0">
                  <a:pos x="448" y="951"/>
                </a:cxn>
                <a:cxn ang="0">
                  <a:pos x="617" y="953"/>
                </a:cxn>
                <a:cxn ang="0">
                  <a:pos x="630" y="1227"/>
                </a:cxn>
                <a:cxn ang="0">
                  <a:pos x="662" y="1406"/>
                </a:cxn>
                <a:cxn ang="0">
                  <a:pos x="617" y="1542"/>
                </a:cxn>
                <a:cxn ang="0">
                  <a:pos x="661" y="1687"/>
                </a:cxn>
                <a:cxn ang="0">
                  <a:pos x="707" y="1406"/>
                </a:cxn>
                <a:cxn ang="0">
                  <a:pos x="707" y="1270"/>
                </a:cxn>
                <a:cxn ang="0">
                  <a:pos x="707" y="1043"/>
                </a:cxn>
                <a:cxn ang="0">
                  <a:pos x="798" y="907"/>
                </a:cxn>
                <a:cxn ang="0">
                  <a:pos x="906" y="937"/>
                </a:cxn>
                <a:cxn ang="0">
                  <a:pos x="1018" y="1029"/>
                </a:cxn>
                <a:cxn ang="0">
                  <a:pos x="1161" y="1089"/>
                </a:cxn>
                <a:cxn ang="0">
                  <a:pos x="1212" y="1051"/>
                </a:cxn>
                <a:cxn ang="0">
                  <a:pos x="1074" y="951"/>
                </a:cxn>
                <a:cxn ang="0">
                  <a:pos x="974" y="897"/>
                </a:cxn>
                <a:cxn ang="0">
                  <a:pos x="892" y="833"/>
                </a:cxn>
                <a:cxn ang="0">
                  <a:pos x="886" y="669"/>
                </a:cxn>
                <a:cxn ang="0">
                  <a:pos x="1025" y="590"/>
                </a:cxn>
                <a:cxn ang="0">
                  <a:pos x="1206" y="454"/>
                </a:cxn>
                <a:cxn ang="0">
                  <a:pos x="1186" y="419"/>
                </a:cxn>
                <a:cxn ang="0">
                  <a:pos x="1080" y="469"/>
                </a:cxn>
                <a:cxn ang="0">
                  <a:pos x="910" y="565"/>
                </a:cxn>
                <a:cxn ang="0">
                  <a:pos x="798" y="590"/>
                </a:cxn>
                <a:cxn ang="0">
                  <a:pos x="707" y="408"/>
                </a:cxn>
                <a:cxn ang="0">
                  <a:pos x="687" y="237"/>
                </a:cxn>
                <a:cxn ang="0">
                  <a:pos x="679" y="57"/>
                </a:cxn>
              </a:cxnLst>
              <a:rect l="0" t="0" r="r" b="b"/>
              <a:pathLst>
                <a:path w="1316" h="1719">
                  <a:moveTo>
                    <a:pt x="662" y="0"/>
                  </a:moveTo>
                  <a:cubicBezTo>
                    <a:pt x="657" y="15"/>
                    <a:pt x="635" y="66"/>
                    <a:pt x="631" y="93"/>
                  </a:cubicBezTo>
                  <a:cubicBezTo>
                    <a:pt x="627" y="120"/>
                    <a:pt x="641" y="139"/>
                    <a:pt x="639" y="161"/>
                  </a:cubicBezTo>
                  <a:cubicBezTo>
                    <a:pt x="637" y="183"/>
                    <a:pt x="623" y="208"/>
                    <a:pt x="617" y="227"/>
                  </a:cubicBezTo>
                  <a:cubicBezTo>
                    <a:pt x="611" y="246"/>
                    <a:pt x="605" y="261"/>
                    <a:pt x="605" y="276"/>
                  </a:cubicBezTo>
                  <a:cubicBezTo>
                    <a:pt x="605" y="291"/>
                    <a:pt x="615" y="296"/>
                    <a:pt x="617" y="318"/>
                  </a:cubicBezTo>
                  <a:cubicBezTo>
                    <a:pt x="619" y="340"/>
                    <a:pt x="625" y="370"/>
                    <a:pt x="617" y="408"/>
                  </a:cubicBezTo>
                  <a:cubicBezTo>
                    <a:pt x="609" y="446"/>
                    <a:pt x="586" y="514"/>
                    <a:pt x="571" y="544"/>
                  </a:cubicBezTo>
                  <a:cubicBezTo>
                    <a:pt x="556" y="574"/>
                    <a:pt x="544" y="587"/>
                    <a:pt x="526" y="590"/>
                  </a:cubicBezTo>
                  <a:cubicBezTo>
                    <a:pt x="508" y="593"/>
                    <a:pt x="487" y="571"/>
                    <a:pt x="464" y="563"/>
                  </a:cubicBezTo>
                  <a:cubicBezTo>
                    <a:pt x="441" y="555"/>
                    <a:pt x="417" y="555"/>
                    <a:pt x="390" y="544"/>
                  </a:cubicBezTo>
                  <a:cubicBezTo>
                    <a:pt x="363" y="533"/>
                    <a:pt x="322" y="506"/>
                    <a:pt x="299" y="499"/>
                  </a:cubicBezTo>
                  <a:cubicBezTo>
                    <a:pt x="276" y="492"/>
                    <a:pt x="269" y="506"/>
                    <a:pt x="254" y="499"/>
                  </a:cubicBezTo>
                  <a:cubicBezTo>
                    <a:pt x="239" y="492"/>
                    <a:pt x="249" y="475"/>
                    <a:pt x="208" y="454"/>
                  </a:cubicBezTo>
                  <a:cubicBezTo>
                    <a:pt x="167" y="433"/>
                    <a:pt x="10" y="366"/>
                    <a:pt x="5" y="371"/>
                  </a:cubicBezTo>
                  <a:cubicBezTo>
                    <a:pt x="0" y="376"/>
                    <a:pt x="152" y="462"/>
                    <a:pt x="178" y="483"/>
                  </a:cubicBezTo>
                  <a:cubicBezTo>
                    <a:pt x="204" y="504"/>
                    <a:pt x="152" y="485"/>
                    <a:pt x="163" y="499"/>
                  </a:cubicBezTo>
                  <a:cubicBezTo>
                    <a:pt x="174" y="513"/>
                    <a:pt x="220" y="554"/>
                    <a:pt x="242" y="565"/>
                  </a:cubicBezTo>
                  <a:cubicBezTo>
                    <a:pt x="264" y="576"/>
                    <a:pt x="277" y="555"/>
                    <a:pt x="294" y="567"/>
                  </a:cubicBezTo>
                  <a:cubicBezTo>
                    <a:pt x="311" y="579"/>
                    <a:pt x="320" y="616"/>
                    <a:pt x="344" y="635"/>
                  </a:cubicBezTo>
                  <a:cubicBezTo>
                    <a:pt x="368" y="654"/>
                    <a:pt x="420" y="658"/>
                    <a:pt x="435" y="681"/>
                  </a:cubicBezTo>
                  <a:cubicBezTo>
                    <a:pt x="450" y="704"/>
                    <a:pt x="435" y="741"/>
                    <a:pt x="435" y="771"/>
                  </a:cubicBezTo>
                  <a:cubicBezTo>
                    <a:pt x="435" y="801"/>
                    <a:pt x="442" y="847"/>
                    <a:pt x="435" y="862"/>
                  </a:cubicBezTo>
                  <a:cubicBezTo>
                    <a:pt x="428" y="877"/>
                    <a:pt x="405" y="855"/>
                    <a:pt x="390" y="862"/>
                  </a:cubicBezTo>
                  <a:cubicBezTo>
                    <a:pt x="375" y="869"/>
                    <a:pt x="360" y="898"/>
                    <a:pt x="344" y="907"/>
                  </a:cubicBezTo>
                  <a:cubicBezTo>
                    <a:pt x="328" y="916"/>
                    <a:pt x="314" y="906"/>
                    <a:pt x="296" y="919"/>
                  </a:cubicBezTo>
                  <a:cubicBezTo>
                    <a:pt x="278" y="932"/>
                    <a:pt x="258" y="974"/>
                    <a:pt x="236" y="987"/>
                  </a:cubicBezTo>
                  <a:cubicBezTo>
                    <a:pt x="214" y="1000"/>
                    <a:pt x="196" y="977"/>
                    <a:pt x="163" y="998"/>
                  </a:cubicBezTo>
                  <a:cubicBezTo>
                    <a:pt x="130" y="1019"/>
                    <a:pt x="52" y="1096"/>
                    <a:pt x="37" y="1111"/>
                  </a:cubicBezTo>
                  <a:cubicBezTo>
                    <a:pt x="22" y="1126"/>
                    <a:pt x="44" y="1100"/>
                    <a:pt x="72" y="1089"/>
                  </a:cubicBezTo>
                  <a:cubicBezTo>
                    <a:pt x="100" y="1078"/>
                    <a:pt x="163" y="1058"/>
                    <a:pt x="208" y="1043"/>
                  </a:cubicBezTo>
                  <a:cubicBezTo>
                    <a:pt x="253" y="1028"/>
                    <a:pt x="314" y="1013"/>
                    <a:pt x="344" y="998"/>
                  </a:cubicBezTo>
                  <a:cubicBezTo>
                    <a:pt x="374" y="983"/>
                    <a:pt x="373" y="961"/>
                    <a:pt x="390" y="953"/>
                  </a:cubicBezTo>
                  <a:cubicBezTo>
                    <a:pt x="407" y="945"/>
                    <a:pt x="425" y="959"/>
                    <a:pt x="448" y="951"/>
                  </a:cubicBezTo>
                  <a:cubicBezTo>
                    <a:pt x="471" y="943"/>
                    <a:pt x="498" y="907"/>
                    <a:pt x="526" y="907"/>
                  </a:cubicBezTo>
                  <a:cubicBezTo>
                    <a:pt x="554" y="907"/>
                    <a:pt x="605" y="929"/>
                    <a:pt x="617" y="953"/>
                  </a:cubicBezTo>
                  <a:cubicBezTo>
                    <a:pt x="629" y="977"/>
                    <a:pt x="598" y="1005"/>
                    <a:pt x="600" y="1051"/>
                  </a:cubicBezTo>
                  <a:cubicBezTo>
                    <a:pt x="602" y="1097"/>
                    <a:pt x="627" y="1183"/>
                    <a:pt x="630" y="1227"/>
                  </a:cubicBezTo>
                  <a:cubicBezTo>
                    <a:pt x="633" y="1271"/>
                    <a:pt x="612" y="1286"/>
                    <a:pt x="617" y="1316"/>
                  </a:cubicBezTo>
                  <a:cubicBezTo>
                    <a:pt x="622" y="1346"/>
                    <a:pt x="662" y="1383"/>
                    <a:pt x="662" y="1406"/>
                  </a:cubicBezTo>
                  <a:cubicBezTo>
                    <a:pt x="662" y="1429"/>
                    <a:pt x="624" y="1429"/>
                    <a:pt x="617" y="1452"/>
                  </a:cubicBezTo>
                  <a:cubicBezTo>
                    <a:pt x="610" y="1475"/>
                    <a:pt x="612" y="1503"/>
                    <a:pt x="617" y="1542"/>
                  </a:cubicBezTo>
                  <a:cubicBezTo>
                    <a:pt x="622" y="1581"/>
                    <a:pt x="638" y="1663"/>
                    <a:pt x="645" y="1687"/>
                  </a:cubicBezTo>
                  <a:cubicBezTo>
                    <a:pt x="652" y="1711"/>
                    <a:pt x="659" y="1719"/>
                    <a:pt x="661" y="1687"/>
                  </a:cubicBezTo>
                  <a:cubicBezTo>
                    <a:pt x="663" y="1655"/>
                    <a:pt x="652" y="1542"/>
                    <a:pt x="660" y="1495"/>
                  </a:cubicBezTo>
                  <a:cubicBezTo>
                    <a:pt x="668" y="1448"/>
                    <a:pt x="697" y="1435"/>
                    <a:pt x="707" y="1406"/>
                  </a:cubicBezTo>
                  <a:cubicBezTo>
                    <a:pt x="717" y="1377"/>
                    <a:pt x="722" y="1346"/>
                    <a:pt x="722" y="1323"/>
                  </a:cubicBezTo>
                  <a:cubicBezTo>
                    <a:pt x="722" y="1300"/>
                    <a:pt x="705" y="1306"/>
                    <a:pt x="707" y="1270"/>
                  </a:cubicBezTo>
                  <a:cubicBezTo>
                    <a:pt x="709" y="1234"/>
                    <a:pt x="734" y="1147"/>
                    <a:pt x="734" y="1109"/>
                  </a:cubicBezTo>
                  <a:cubicBezTo>
                    <a:pt x="734" y="1071"/>
                    <a:pt x="712" y="1069"/>
                    <a:pt x="707" y="1043"/>
                  </a:cubicBezTo>
                  <a:cubicBezTo>
                    <a:pt x="702" y="1017"/>
                    <a:pt x="692" y="976"/>
                    <a:pt x="707" y="953"/>
                  </a:cubicBezTo>
                  <a:cubicBezTo>
                    <a:pt x="722" y="930"/>
                    <a:pt x="776" y="910"/>
                    <a:pt x="798" y="907"/>
                  </a:cubicBezTo>
                  <a:cubicBezTo>
                    <a:pt x="820" y="904"/>
                    <a:pt x="822" y="932"/>
                    <a:pt x="840" y="937"/>
                  </a:cubicBezTo>
                  <a:cubicBezTo>
                    <a:pt x="858" y="942"/>
                    <a:pt x="890" y="927"/>
                    <a:pt x="906" y="937"/>
                  </a:cubicBezTo>
                  <a:cubicBezTo>
                    <a:pt x="922" y="947"/>
                    <a:pt x="915" y="983"/>
                    <a:pt x="934" y="998"/>
                  </a:cubicBezTo>
                  <a:cubicBezTo>
                    <a:pt x="953" y="1013"/>
                    <a:pt x="989" y="1025"/>
                    <a:pt x="1018" y="1029"/>
                  </a:cubicBezTo>
                  <a:cubicBezTo>
                    <a:pt x="1047" y="1033"/>
                    <a:pt x="1084" y="1015"/>
                    <a:pt x="1108" y="1025"/>
                  </a:cubicBezTo>
                  <a:cubicBezTo>
                    <a:pt x="1132" y="1035"/>
                    <a:pt x="1130" y="1078"/>
                    <a:pt x="1161" y="1089"/>
                  </a:cubicBezTo>
                  <a:cubicBezTo>
                    <a:pt x="1192" y="1100"/>
                    <a:pt x="1285" y="1099"/>
                    <a:pt x="1293" y="1093"/>
                  </a:cubicBezTo>
                  <a:cubicBezTo>
                    <a:pt x="1301" y="1087"/>
                    <a:pt x="1234" y="1067"/>
                    <a:pt x="1212" y="1051"/>
                  </a:cubicBezTo>
                  <a:cubicBezTo>
                    <a:pt x="1190" y="1035"/>
                    <a:pt x="1184" y="1015"/>
                    <a:pt x="1161" y="998"/>
                  </a:cubicBezTo>
                  <a:cubicBezTo>
                    <a:pt x="1138" y="981"/>
                    <a:pt x="1104" y="958"/>
                    <a:pt x="1074" y="951"/>
                  </a:cubicBezTo>
                  <a:cubicBezTo>
                    <a:pt x="1044" y="944"/>
                    <a:pt x="997" y="962"/>
                    <a:pt x="980" y="953"/>
                  </a:cubicBezTo>
                  <a:cubicBezTo>
                    <a:pt x="963" y="944"/>
                    <a:pt x="980" y="910"/>
                    <a:pt x="974" y="897"/>
                  </a:cubicBezTo>
                  <a:cubicBezTo>
                    <a:pt x="968" y="884"/>
                    <a:pt x="956" y="884"/>
                    <a:pt x="942" y="873"/>
                  </a:cubicBezTo>
                  <a:cubicBezTo>
                    <a:pt x="928" y="862"/>
                    <a:pt x="909" y="842"/>
                    <a:pt x="892" y="833"/>
                  </a:cubicBezTo>
                  <a:cubicBezTo>
                    <a:pt x="875" y="824"/>
                    <a:pt x="844" y="844"/>
                    <a:pt x="843" y="817"/>
                  </a:cubicBezTo>
                  <a:cubicBezTo>
                    <a:pt x="842" y="790"/>
                    <a:pt x="860" y="697"/>
                    <a:pt x="886" y="669"/>
                  </a:cubicBezTo>
                  <a:cubicBezTo>
                    <a:pt x="912" y="641"/>
                    <a:pt x="975" y="660"/>
                    <a:pt x="998" y="647"/>
                  </a:cubicBezTo>
                  <a:cubicBezTo>
                    <a:pt x="1021" y="634"/>
                    <a:pt x="1000" y="612"/>
                    <a:pt x="1025" y="590"/>
                  </a:cubicBezTo>
                  <a:cubicBezTo>
                    <a:pt x="1050" y="568"/>
                    <a:pt x="1116" y="536"/>
                    <a:pt x="1146" y="513"/>
                  </a:cubicBezTo>
                  <a:cubicBezTo>
                    <a:pt x="1176" y="490"/>
                    <a:pt x="1178" y="479"/>
                    <a:pt x="1206" y="454"/>
                  </a:cubicBezTo>
                  <a:cubicBezTo>
                    <a:pt x="1234" y="429"/>
                    <a:pt x="1316" y="369"/>
                    <a:pt x="1313" y="363"/>
                  </a:cubicBezTo>
                  <a:cubicBezTo>
                    <a:pt x="1310" y="357"/>
                    <a:pt x="1219" y="404"/>
                    <a:pt x="1186" y="419"/>
                  </a:cubicBezTo>
                  <a:cubicBezTo>
                    <a:pt x="1153" y="434"/>
                    <a:pt x="1134" y="446"/>
                    <a:pt x="1116" y="454"/>
                  </a:cubicBezTo>
                  <a:cubicBezTo>
                    <a:pt x="1098" y="462"/>
                    <a:pt x="1095" y="454"/>
                    <a:pt x="1080" y="469"/>
                  </a:cubicBezTo>
                  <a:cubicBezTo>
                    <a:pt x="1065" y="484"/>
                    <a:pt x="1053" y="528"/>
                    <a:pt x="1025" y="544"/>
                  </a:cubicBezTo>
                  <a:cubicBezTo>
                    <a:pt x="997" y="560"/>
                    <a:pt x="940" y="557"/>
                    <a:pt x="910" y="565"/>
                  </a:cubicBezTo>
                  <a:cubicBezTo>
                    <a:pt x="880" y="573"/>
                    <a:pt x="862" y="586"/>
                    <a:pt x="843" y="590"/>
                  </a:cubicBezTo>
                  <a:cubicBezTo>
                    <a:pt x="824" y="594"/>
                    <a:pt x="814" y="610"/>
                    <a:pt x="798" y="590"/>
                  </a:cubicBezTo>
                  <a:cubicBezTo>
                    <a:pt x="782" y="570"/>
                    <a:pt x="759" y="501"/>
                    <a:pt x="744" y="471"/>
                  </a:cubicBezTo>
                  <a:cubicBezTo>
                    <a:pt x="729" y="441"/>
                    <a:pt x="711" y="430"/>
                    <a:pt x="707" y="408"/>
                  </a:cubicBezTo>
                  <a:cubicBezTo>
                    <a:pt x="703" y="386"/>
                    <a:pt x="725" y="367"/>
                    <a:pt x="722" y="339"/>
                  </a:cubicBezTo>
                  <a:cubicBezTo>
                    <a:pt x="719" y="311"/>
                    <a:pt x="695" y="269"/>
                    <a:pt x="687" y="237"/>
                  </a:cubicBezTo>
                  <a:cubicBezTo>
                    <a:pt x="679" y="205"/>
                    <a:pt x="676" y="175"/>
                    <a:pt x="675" y="145"/>
                  </a:cubicBezTo>
                  <a:cubicBezTo>
                    <a:pt x="674" y="115"/>
                    <a:pt x="681" y="81"/>
                    <a:pt x="679" y="57"/>
                  </a:cubicBezTo>
                  <a:cubicBezTo>
                    <a:pt x="677" y="33"/>
                    <a:pt x="666" y="14"/>
                    <a:pt x="662" y="3"/>
                  </a:cubicBezTo>
                </a:path>
              </a:pathLst>
            </a:custGeom>
            <a:solidFill>
              <a:schemeClr val="bg1"/>
            </a:solidFill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619" name="Freeform 307"/>
            <p:cNvSpPr>
              <a:spLocks noChangeAspect="1"/>
            </p:cNvSpPr>
            <p:nvPr/>
          </p:nvSpPr>
          <p:spPr bwMode="auto">
            <a:xfrm>
              <a:off x="3481" y="3447"/>
              <a:ext cx="16" cy="14"/>
            </a:xfrm>
            <a:custGeom>
              <a:avLst/>
              <a:gdLst/>
              <a:ahLst/>
              <a:cxnLst>
                <a:cxn ang="0">
                  <a:pos x="145" y="8"/>
                </a:cxn>
                <a:cxn ang="0">
                  <a:pos x="8" y="99"/>
                </a:cxn>
                <a:cxn ang="0">
                  <a:pos x="99" y="189"/>
                </a:cxn>
                <a:cxn ang="0">
                  <a:pos x="145" y="280"/>
                </a:cxn>
                <a:cxn ang="0">
                  <a:pos x="235" y="189"/>
                </a:cxn>
                <a:cxn ang="0">
                  <a:pos x="190" y="99"/>
                </a:cxn>
                <a:cxn ang="0">
                  <a:pos x="326" y="53"/>
                </a:cxn>
                <a:cxn ang="0">
                  <a:pos x="145" y="8"/>
                </a:cxn>
              </a:cxnLst>
              <a:rect l="0" t="0" r="r" b="b"/>
              <a:pathLst>
                <a:path w="333" h="280">
                  <a:moveTo>
                    <a:pt x="145" y="8"/>
                  </a:moveTo>
                  <a:cubicBezTo>
                    <a:pt x="92" y="16"/>
                    <a:pt x="16" y="69"/>
                    <a:pt x="8" y="99"/>
                  </a:cubicBezTo>
                  <a:cubicBezTo>
                    <a:pt x="0" y="129"/>
                    <a:pt x="76" y="159"/>
                    <a:pt x="99" y="189"/>
                  </a:cubicBezTo>
                  <a:cubicBezTo>
                    <a:pt x="122" y="219"/>
                    <a:pt x="122" y="280"/>
                    <a:pt x="145" y="280"/>
                  </a:cubicBezTo>
                  <a:cubicBezTo>
                    <a:pt x="168" y="280"/>
                    <a:pt x="228" y="219"/>
                    <a:pt x="235" y="189"/>
                  </a:cubicBezTo>
                  <a:cubicBezTo>
                    <a:pt x="242" y="159"/>
                    <a:pt x="175" y="122"/>
                    <a:pt x="190" y="99"/>
                  </a:cubicBezTo>
                  <a:cubicBezTo>
                    <a:pt x="205" y="76"/>
                    <a:pt x="333" y="68"/>
                    <a:pt x="326" y="53"/>
                  </a:cubicBezTo>
                  <a:cubicBezTo>
                    <a:pt x="319" y="38"/>
                    <a:pt x="198" y="0"/>
                    <a:pt x="145" y="8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620" name="Freeform 308"/>
            <p:cNvSpPr>
              <a:spLocks noChangeAspect="1"/>
            </p:cNvSpPr>
            <p:nvPr/>
          </p:nvSpPr>
          <p:spPr bwMode="auto">
            <a:xfrm rot="15536384">
              <a:off x="3509" y="3447"/>
              <a:ext cx="26" cy="26"/>
            </a:xfrm>
            <a:custGeom>
              <a:avLst/>
              <a:gdLst/>
              <a:ahLst/>
              <a:cxnLst>
                <a:cxn ang="0">
                  <a:pos x="145" y="8"/>
                </a:cxn>
                <a:cxn ang="0">
                  <a:pos x="8" y="99"/>
                </a:cxn>
                <a:cxn ang="0">
                  <a:pos x="99" y="189"/>
                </a:cxn>
                <a:cxn ang="0">
                  <a:pos x="145" y="280"/>
                </a:cxn>
                <a:cxn ang="0">
                  <a:pos x="235" y="189"/>
                </a:cxn>
                <a:cxn ang="0">
                  <a:pos x="190" y="99"/>
                </a:cxn>
                <a:cxn ang="0">
                  <a:pos x="326" y="53"/>
                </a:cxn>
                <a:cxn ang="0">
                  <a:pos x="145" y="8"/>
                </a:cxn>
              </a:cxnLst>
              <a:rect l="0" t="0" r="r" b="b"/>
              <a:pathLst>
                <a:path w="333" h="280">
                  <a:moveTo>
                    <a:pt x="145" y="8"/>
                  </a:moveTo>
                  <a:cubicBezTo>
                    <a:pt x="92" y="16"/>
                    <a:pt x="16" y="69"/>
                    <a:pt x="8" y="99"/>
                  </a:cubicBezTo>
                  <a:cubicBezTo>
                    <a:pt x="0" y="129"/>
                    <a:pt x="76" y="159"/>
                    <a:pt x="99" y="189"/>
                  </a:cubicBezTo>
                  <a:cubicBezTo>
                    <a:pt x="122" y="219"/>
                    <a:pt x="122" y="280"/>
                    <a:pt x="145" y="280"/>
                  </a:cubicBezTo>
                  <a:cubicBezTo>
                    <a:pt x="168" y="280"/>
                    <a:pt x="228" y="219"/>
                    <a:pt x="235" y="189"/>
                  </a:cubicBezTo>
                  <a:cubicBezTo>
                    <a:pt x="242" y="159"/>
                    <a:pt x="175" y="122"/>
                    <a:pt x="190" y="99"/>
                  </a:cubicBezTo>
                  <a:cubicBezTo>
                    <a:pt x="205" y="76"/>
                    <a:pt x="333" y="68"/>
                    <a:pt x="326" y="53"/>
                  </a:cubicBezTo>
                  <a:cubicBezTo>
                    <a:pt x="319" y="38"/>
                    <a:pt x="198" y="0"/>
                    <a:pt x="145" y="8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621" name="Freeform 309"/>
            <p:cNvSpPr>
              <a:spLocks noChangeAspect="1"/>
            </p:cNvSpPr>
            <p:nvPr/>
          </p:nvSpPr>
          <p:spPr bwMode="auto">
            <a:xfrm>
              <a:off x="3516" y="3433"/>
              <a:ext cx="11" cy="10"/>
            </a:xfrm>
            <a:custGeom>
              <a:avLst/>
              <a:gdLst/>
              <a:ahLst/>
              <a:cxnLst>
                <a:cxn ang="0">
                  <a:pos x="36" y="81"/>
                </a:cxn>
                <a:cxn ang="0">
                  <a:pos x="92" y="42"/>
                </a:cxn>
                <a:cxn ang="0">
                  <a:pos x="148" y="82"/>
                </a:cxn>
                <a:cxn ang="0">
                  <a:pos x="199" y="49"/>
                </a:cxn>
                <a:cxn ang="0">
                  <a:pos x="135" y="15"/>
                </a:cxn>
                <a:cxn ang="0">
                  <a:pos x="97" y="3"/>
                </a:cxn>
                <a:cxn ang="0">
                  <a:pos x="58" y="32"/>
                </a:cxn>
                <a:cxn ang="0">
                  <a:pos x="4" y="38"/>
                </a:cxn>
                <a:cxn ang="0">
                  <a:pos x="36" y="81"/>
                </a:cxn>
              </a:cxnLst>
              <a:rect l="0" t="0" r="r" b="b"/>
              <a:pathLst>
                <a:path w="201" h="83">
                  <a:moveTo>
                    <a:pt x="36" y="81"/>
                  </a:moveTo>
                  <a:cubicBezTo>
                    <a:pt x="51" y="82"/>
                    <a:pt x="73" y="42"/>
                    <a:pt x="92" y="42"/>
                  </a:cubicBezTo>
                  <a:cubicBezTo>
                    <a:pt x="111" y="42"/>
                    <a:pt x="130" y="81"/>
                    <a:pt x="148" y="82"/>
                  </a:cubicBezTo>
                  <a:cubicBezTo>
                    <a:pt x="166" y="83"/>
                    <a:pt x="201" y="61"/>
                    <a:pt x="199" y="49"/>
                  </a:cubicBezTo>
                  <a:cubicBezTo>
                    <a:pt x="197" y="37"/>
                    <a:pt x="152" y="23"/>
                    <a:pt x="135" y="15"/>
                  </a:cubicBezTo>
                  <a:cubicBezTo>
                    <a:pt x="118" y="7"/>
                    <a:pt x="110" y="0"/>
                    <a:pt x="97" y="3"/>
                  </a:cubicBezTo>
                  <a:cubicBezTo>
                    <a:pt x="84" y="6"/>
                    <a:pt x="73" y="26"/>
                    <a:pt x="58" y="32"/>
                  </a:cubicBezTo>
                  <a:cubicBezTo>
                    <a:pt x="43" y="38"/>
                    <a:pt x="8" y="30"/>
                    <a:pt x="4" y="38"/>
                  </a:cubicBezTo>
                  <a:cubicBezTo>
                    <a:pt x="0" y="46"/>
                    <a:pt x="29" y="72"/>
                    <a:pt x="36" y="81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622" name="Freeform 310"/>
            <p:cNvSpPr>
              <a:spLocks noChangeAspect="1"/>
            </p:cNvSpPr>
            <p:nvPr/>
          </p:nvSpPr>
          <p:spPr bwMode="auto">
            <a:xfrm>
              <a:off x="3488" y="3481"/>
              <a:ext cx="9" cy="13"/>
            </a:xfrm>
            <a:custGeom>
              <a:avLst/>
              <a:gdLst/>
              <a:ahLst/>
              <a:cxnLst>
                <a:cxn ang="0">
                  <a:pos x="13" y="63"/>
                </a:cxn>
                <a:cxn ang="0">
                  <a:pos x="34" y="82"/>
                </a:cxn>
                <a:cxn ang="0">
                  <a:pos x="52" y="64"/>
                </a:cxn>
                <a:cxn ang="0">
                  <a:pos x="50" y="44"/>
                </a:cxn>
                <a:cxn ang="0">
                  <a:pos x="48" y="12"/>
                </a:cxn>
                <a:cxn ang="0">
                  <a:pos x="34" y="2"/>
                </a:cxn>
                <a:cxn ang="0">
                  <a:pos x="20" y="25"/>
                </a:cxn>
                <a:cxn ang="0">
                  <a:pos x="1" y="30"/>
                </a:cxn>
                <a:cxn ang="0">
                  <a:pos x="13" y="63"/>
                </a:cxn>
              </a:cxnLst>
              <a:rect l="0" t="0" r="r" b="b"/>
              <a:pathLst>
                <a:path w="55" h="82">
                  <a:moveTo>
                    <a:pt x="13" y="63"/>
                  </a:moveTo>
                  <a:cubicBezTo>
                    <a:pt x="19" y="72"/>
                    <a:pt x="28" y="82"/>
                    <a:pt x="34" y="82"/>
                  </a:cubicBezTo>
                  <a:cubicBezTo>
                    <a:pt x="40" y="82"/>
                    <a:pt x="49" y="70"/>
                    <a:pt x="52" y="64"/>
                  </a:cubicBezTo>
                  <a:cubicBezTo>
                    <a:pt x="55" y="58"/>
                    <a:pt x="51" y="53"/>
                    <a:pt x="50" y="44"/>
                  </a:cubicBezTo>
                  <a:cubicBezTo>
                    <a:pt x="49" y="35"/>
                    <a:pt x="51" y="19"/>
                    <a:pt x="48" y="12"/>
                  </a:cubicBezTo>
                  <a:cubicBezTo>
                    <a:pt x="45" y="5"/>
                    <a:pt x="39" y="0"/>
                    <a:pt x="34" y="2"/>
                  </a:cubicBezTo>
                  <a:cubicBezTo>
                    <a:pt x="30" y="5"/>
                    <a:pt x="26" y="20"/>
                    <a:pt x="20" y="25"/>
                  </a:cubicBezTo>
                  <a:cubicBezTo>
                    <a:pt x="15" y="30"/>
                    <a:pt x="3" y="23"/>
                    <a:pt x="1" y="30"/>
                  </a:cubicBezTo>
                  <a:cubicBezTo>
                    <a:pt x="0" y="36"/>
                    <a:pt x="10" y="56"/>
                    <a:pt x="13" y="63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623" name="Freeform 311"/>
            <p:cNvSpPr>
              <a:spLocks noChangeAspect="1"/>
            </p:cNvSpPr>
            <p:nvPr/>
          </p:nvSpPr>
          <p:spPr bwMode="auto">
            <a:xfrm rot="12741657">
              <a:off x="3509" y="3488"/>
              <a:ext cx="8" cy="13"/>
            </a:xfrm>
            <a:custGeom>
              <a:avLst/>
              <a:gdLst/>
              <a:ahLst/>
              <a:cxnLst>
                <a:cxn ang="0">
                  <a:pos x="13" y="63"/>
                </a:cxn>
                <a:cxn ang="0">
                  <a:pos x="34" y="82"/>
                </a:cxn>
                <a:cxn ang="0">
                  <a:pos x="52" y="64"/>
                </a:cxn>
                <a:cxn ang="0">
                  <a:pos x="50" y="44"/>
                </a:cxn>
                <a:cxn ang="0">
                  <a:pos x="48" y="12"/>
                </a:cxn>
                <a:cxn ang="0">
                  <a:pos x="34" y="2"/>
                </a:cxn>
                <a:cxn ang="0">
                  <a:pos x="20" y="25"/>
                </a:cxn>
                <a:cxn ang="0">
                  <a:pos x="1" y="30"/>
                </a:cxn>
                <a:cxn ang="0">
                  <a:pos x="13" y="63"/>
                </a:cxn>
              </a:cxnLst>
              <a:rect l="0" t="0" r="r" b="b"/>
              <a:pathLst>
                <a:path w="55" h="82">
                  <a:moveTo>
                    <a:pt x="13" y="63"/>
                  </a:moveTo>
                  <a:cubicBezTo>
                    <a:pt x="19" y="72"/>
                    <a:pt x="28" y="82"/>
                    <a:pt x="34" y="82"/>
                  </a:cubicBezTo>
                  <a:cubicBezTo>
                    <a:pt x="40" y="82"/>
                    <a:pt x="49" y="70"/>
                    <a:pt x="52" y="64"/>
                  </a:cubicBezTo>
                  <a:cubicBezTo>
                    <a:pt x="55" y="58"/>
                    <a:pt x="51" y="53"/>
                    <a:pt x="50" y="44"/>
                  </a:cubicBezTo>
                  <a:cubicBezTo>
                    <a:pt x="49" y="35"/>
                    <a:pt x="51" y="19"/>
                    <a:pt x="48" y="12"/>
                  </a:cubicBezTo>
                  <a:cubicBezTo>
                    <a:pt x="45" y="5"/>
                    <a:pt x="39" y="0"/>
                    <a:pt x="34" y="2"/>
                  </a:cubicBezTo>
                  <a:cubicBezTo>
                    <a:pt x="30" y="5"/>
                    <a:pt x="26" y="20"/>
                    <a:pt x="20" y="25"/>
                  </a:cubicBezTo>
                  <a:cubicBezTo>
                    <a:pt x="15" y="30"/>
                    <a:pt x="3" y="23"/>
                    <a:pt x="1" y="30"/>
                  </a:cubicBezTo>
                  <a:cubicBezTo>
                    <a:pt x="0" y="36"/>
                    <a:pt x="10" y="56"/>
                    <a:pt x="13" y="63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624" name="Rectangle 312"/>
          <p:cNvSpPr>
            <a:spLocks noGrp="1" noChangeArrowheads="1"/>
          </p:cNvSpPr>
          <p:nvPr>
            <p:ph type="title"/>
          </p:nvPr>
        </p:nvSpPr>
        <p:spPr>
          <a:xfrm>
            <a:off x="-26988" y="-15875"/>
            <a:ext cx="6911976" cy="647700"/>
          </a:xfrm>
          <a:solidFill>
            <a:srgbClr val="DDDDDD"/>
          </a:solidFill>
        </p:spPr>
        <p:txBody>
          <a:bodyPr/>
          <a:lstStyle/>
          <a:p>
            <a:r>
              <a:rPr lang="de-DE" sz="3600"/>
              <a:t>Gefahrensymbole nach GHS</a:t>
            </a:r>
          </a:p>
        </p:txBody>
      </p:sp>
      <p:sp>
        <p:nvSpPr>
          <p:cNvPr id="13625" name="Text Box 313"/>
          <p:cNvSpPr txBox="1">
            <a:spLocks noChangeArrowheads="1"/>
          </p:cNvSpPr>
          <p:nvPr/>
        </p:nvSpPr>
        <p:spPr bwMode="auto">
          <a:xfrm>
            <a:off x="44450" y="631825"/>
            <a:ext cx="676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 b="1"/>
              <a:t>G</a:t>
            </a:r>
            <a:r>
              <a:rPr lang="de-DE" sz="1400"/>
              <a:t>lobally </a:t>
            </a:r>
            <a:r>
              <a:rPr lang="de-DE" sz="1400" b="1"/>
              <a:t>H</a:t>
            </a:r>
            <a:r>
              <a:rPr lang="de-DE" sz="1400"/>
              <a:t>armonised </a:t>
            </a:r>
            <a:r>
              <a:rPr lang="de-DE" sz="1400" b="1"/>
              <a:t>S</a:t>
            </a:r>
            <a:r>
              <a:rPr lang="de-DE" sz="1400"/>
              <a:t>ystem of Classification and Labelling of Chemicals </a:t>
            </a:r>
          </a:p>
        </p:txBody>
      </p:sp>
      <p:sp>
        <p:nvSpPr>
          <p:cNvPr id="13626" name="Text Box 314"/>
          <p:cNvSpPr txBox="1">
            <a:spLocks noChangeArrowheads="1"/>
          </p:cNvSpPr>
          <p:nvPr/>
        </p:nvSpPr>
        <p:spPr bwMode="auto">
          <a:xfrm>
            <a:off x="692150" y="2360613"/>
            <a:ext cx="1152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GHS01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Explosive Stoffe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(explodie-rende Bombe)</a:t>
            </a:r>
          </a:p>
        </p:txBody>
      </p:sp>
      <p:sp>
        <p:nvSpPr>
          <p:cNvPr id="13627" name="Text Box 315"/>
          <p:cNvSpPr txBox="1">
            <a:spLocks noChangeArrowheads="1"/>
          </p:cNvSpPr>
          <p:nvPr/>
        </p:nvSpPr>
        <p:spPr bwMode="auto">
          <a:xfrm>
            <a:off x="2060575" y="2360613"/>
            <a:ext cx="11525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GHS02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Entzünd-bare Stoffe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(Flamme)</a:t>
            </a:r>
          </a:p>
        </p:txBody>
      </p:sp>
      <p:sp>
        <p:nvSpPr>
          <p:cNvPr id="13628" name="Text Box 316"/>
          <p:cNvSpPr txBox="1">
            <a:spLocks noChangeArrowheads="1"/>
          </p:cNvSpPr>
          <p:nvPr/>
        </p:nvSpPr>
        <p:spPr bwMode="auto">
          <a:xfrm>
            <a:off x="3500438" y="2360613"/>
            <a:ext cx="1152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GHS03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Entzündend wirkende Stoffe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(Flamme über einem Kreis)</a:t>
            </a:r>
          </a:p>
        </p:txBody>
      </p:sp>
      <p:sp>
        <p:nvSpPr>
          <p:cNvPr id="13630" name="Text Box 318"/>
          <p:cNvSpPr txBox="1">
            <a:spLocks noChangeArrowheads="1"/>
          </p:cNvSpPr>
          <p:nvPr/>
        </p:nvSpPr>
        <p:spPr bwMode="auto">
          <a:xfrm>
            <a:off x="3500438" y="8402638"/>
            <a:ext cx="2089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defTabSz="958850">
              <a:spcBef>
                <a:spcPct val="50000"/>
              </a:spcBef>
            </a:pPr>
            <a:r>
              <a:rPr lang="de-DE" sz="1400"/>
              <a:t>GHS09</a:t>
            </a:r>
          </a:p>
          <a:p>
            <a:pPr defTabSz="958850">
              <a:spcBef>
                <a:spcPct val="50000"/>
              </a:spcBef>
            </a:pPr>
            <a:r>
              <a:rPr lang="de-DE" sz="1400" b="1"/>
              <a:t>Gewässergefährdend</a:t>
            </a:r>
          </a:p>
          <a:p>
            <a:pPr defTabSz="958850">
              <a:spcBef>
                <a:spcPct val="50000"/>
              </a:spcBef>
            </a:pPr>
            <a:r>
              <a:rPr lang="de-DE" sz="1400"/>
              <a:t>(Umwelt)</a:t>
            </a:r>
          </a:p>
        </p:txBody>
      </p:sp>
      <p:grpSp>
        <p:nvGrpSpPr>
          <p:cNvPr id="13631" name="Group 319"/>
          <p:cNvGrpSpPr>
            <a:grpSpLocks noChangeAspect="1"/>
          </p:cNvGrpSpPr>
          <p:nvPr/>
        </p:nvGrpSpPr>
        <p:grpSpPr bwMode="auto">
          <a:xfrm>
            <a:off x="3860800" y="5099050"/>
            <a:ext cx="647700" cy="647700"/>
            <a:chOff x="834" y="1794"/>
            <a:chExt cx="2652" cy="2652"/>
          </a:xfrm>
        </p:grpSpPr>
        <p:sp>
          <p:nvSpPr>
            <p:cNvPr id="13632" name="Rectangle 320"/>
            <p:cNvSpPr>
              <a:spLocks noChangeAspect="1"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633" name="Oval 321"/>
            <p:cNvSpPr>
              <a:spLocks noChangeAspect="1" noChangeArrowheads="1"/>
            </p:cNvSpPr>
            <p:nvPr/>
          </p:nvSpPr>
          <p:spPr bwMode="auto">
            <a:xfrm>
              <a:off x="1955" y="3836"/>
              <a:ext cx="408" cy="4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634" name="Freeform 322"/>
            <p:cNvSpPr>
              <a:spLocks noChangeAspect="1"/>
            </p:cNvSpPr>
            <p:nvPr/>
          </p:nvSpPr>
          <p:spPr bwMode="auto">
            <a:xfrm>
              <a:off x="1883" y="2111"/>
              <a:ext cx="532" cy="1594"/>
            </a:xfrm>
            <a:custGeom>
              <a:avLst/>
              <a:gdLst/>
              <a:ahLst/>
              <a:cxnLst>
                <a:cxn ang="0">
                  <a:pos x="38" y="224"/>
                </a:cxn>
                <a:cxn ang="0">
                  <a:pos x="271" y="1"/>
                </a:cxn>
                <a:cxn ang="0">
                  <a:pos x="499" y="229"/>
                </a:cxn>
                <a:cxn ang="0">
                  <a:pos x="469" y="1021"/>
                </a:cxn>
                <a:cxn ang="0">
                  <a:pos x="284" y="1592"/>
                </a:cxn>
                <a:cxn ang="0">
                  <a:pos x="68" y="1010"/>
                </a:cxn>
                <a:cxn ang="0">
                  <a:pos x="38" y="224"/>
                </a:cxn>
              </a:cxnLst>
              <a:rect l="0" t="0" r="r" b="b"/>
              <a:pathLst>
                <a:path w="532" h="1594">
                  <a:moveTo>
                    <a:pt x="38" y="224"/>
                  </a:moveTo>
                  <a:cubicBezTo>
                    <a:pt x="72" y="56"/>
                    <a:pt x="194" y="0"/>
                    <a:pt x="271" y="1"/>
                  </a:cubicBezTo>
                  <a:cubicBezTo>
                    <a:pt x="348" y="2"/>
                    <a:pt x="466" y="59"/>
                    <a:pt x="499" y="229"/>
                  </a:cubicBezTo>
                  <a:cubicBezTo>
                    <a:pt x="532" y="399"/>
                    <a:pt x="505" y="794"/>
                    <a:pt x="469" y="1021"/>
                  </a:cubicBezTo>
                  <a:cubicBezTo>
                    <a:pt x="433" y="1248"/>
                    <a:pt x="351" y="1594"/>
                    <a:pt x="284" y="1592"/>
                  </a:cubicBezTo>
                  <a:cubicBezTo>
                    <a:pt x="217" y="1590"/>
                    <a:pt x="109" y="1238"/>
                    <a:pt x="68" y="1010"/>
                  </a:cubicBezTo>
                  <a:cubicBezTo>
                    <a:pt x="27" y="782"/>
                    <a:pt x="0" y="390"/>
                    <a:pt x="38" y="224"/>
                  </a:cubicBez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3635" name="Text Box 323"/>
          <p:cNvSpPr txBox="1">
            <a:spLocks noChangeArrowheads="1"/>
          </p:cNvSpPr>
          <p:nvPr/>
        </p:nvSpPr>
        <p:spPr bwMode="auto">
          <a:xfrm>
            <a:off x="3573463" y="6108700"/>
            <a:ext cx="1152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GHS07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reizend, sensibili-sierend u.ä.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(Ausrufe-zeichen)</a:t>
            </a:r>
          </a:p>
        </p:txBody>
      </p:sp>
      <p:grpSp>
        <p:nvGrpSpPr>
          <p:cNvPr id="13636" name="Group 324"/>
          <p:cNvGrpSpPr>
            <a:grpSpLocks noChangeAspect="1"/>
          </p:cNvGrpSpPr>
          <p:nvPr/>
        </p:nvGrpSpPr>
        <p:grpSpPr bwMode="auto">
          <a:xfrm>
            <a:off x="5229225" y="1425575"/>
            <a:ext cx="647700" cy="647700"/>
            <a:chOff x="834" y="1794"/>
            <a:chExt cx="2652" cy="2652"/>
          </a:xfrm>
        </p:grpSpPr>
        <p:sp>
          <p:nvSpPr>
            <p:cNvPr id="13637" name="Rectangle 325"/>
            <p:cNvSpPr>
              <a:spLocks noChangeAspect="1" noChangeArrowheads="1"/>
            </p:cNvSpPr>
            <p:nvPr/>
          </p:nvSpPr>
          <p:spPr bwMode="auto">
            <a:xfrm rot="2698089">
              <a:off x="834" y="1794"/>
              <a:ext cx="2652" cy="26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13638" name="Group 326"/>
            <p:cNvGrpSpPr>
              <a:grpSpLocks noChangeAspect="1"/>
            </p:cNvGrpSpPr>
            <p:nvPr/>
          </p:nvGrpSpPr>
          <p:grpSpPr bwMode="auto">
            <a:xfrm rot="-859521">
              <a:off x="1079" y="2911"/>
              <a:ext cx="2306" cy="436"/>
              <a:chOff x="1389" y="3301"/>
              <a:chExt cx="1455" cy="273"/>
            </a:xfrm>
          </p:grpSpPr>
          <p:sp>
            <p:nvSpPr>
              <p:cNvPr id="13639" name="Rectangle 327"/>
              <p:cNvSpPr>
                <a:spLocks noChangeAspect="1" noChangeArrowheads="1"/>
              </p:cNvSpPr>
              <p:nvPr/>
            </p:nvSpPr>
            <p:spPr bwMode="auto">
              <a:xfrm rot="726">
                <a:off x="1441" y="3302"/>
                <a:ext cx="1180" cy="27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640" name="AutoShape 328"/>
              <p:cNvSpPr>
                <a:spLocks noChangeAspect="1" noChangeArrowheads="1"/>
              </p:cNvSpPr>
              <p:nvPr/>
            </p:nvSpPr>
            <p:spPr bwMode="auto">
              <a:xfrm rot="-47961">
                <a:off x="2617" y="3392"/>
                <a:ext cx="227" cy="7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641" name="Oval 329"/>
              <p:cNvSpPr>
                <a:spLocks noChangeAspect="1" noChangeArrowheads="1"/>
              </p:cNvSpPr>
              <p:nvPr/>
            </p:nvSpPr>
            <p:spPr bwMode="auto">
              <a:xfrm>
                <a:off x="1389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642" name="Oval 330"/>
              <p:cNvSpPr>
                <a:spLocks noChangeAspect="1" noChangeArrowheads="1"/>
              </p:cNvSpPr>
              <p:nvPr/>
            </p:nvSpPr>
            <p:spPr bwMode="auto">
              <a:xfrm>
                <a:off x="2568" y="3301"/>
                <a:ext cx="92" cy="2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3643" name="Text Box 331"/>
          <p:cNvSpPr txBox="1">
            <a:spLocks noChangeArrowheads="1"/>
          </p:cNvSpPr>
          <p:nvPr/>
        </p:nvSpPr>
        <p:spPr bwMode="auto">
          <a:xfrm>
            <a:off x="4941888" y="2360613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GHS04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Unter Druck stehende Gase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(Gasflasche)</a:t>
            </a:r>
          </a:p>
        </p:txBody>
      </p:sp>
      <p:sp>
        <p:nvSpPr>
          <p:cNvPr id="13644" name="Text Box 332"/>
          <p:cNvSpPr txBox="1">
            <a:spLocks noChangeArrowheads="1"/>
          </p:cNvSpPr>
          <p:nvPr/>
        </p:nvSpPr>
        <p:spPr bwMode="auto">
          <a:xfrm>
            <a:off x="620713" y="6102350"/>
            <a:ext cx="11525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GHS05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ätzend, korrosiv u.ä.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(Ätzwirkung)</a:t>
            </a:r>
          </a:p>
        </p:txBody>
      </p:sp>
      <p:sp>
        <p:nvSpPr>
          <p:cNvPr id="13645" name="Text Box 333"/>
          <p:cNvSpPr txBox="1">
            <a:spLocks noChangeArrowheads="1"/>
          </p:cNvSpPr>
          <p:nvPr/>
        </p:nvSpPr>
        <p:spPr bwMode="auto">
          <a:xfrm>
            <a:off x="2060575" y="6108700"/>
            <a:ext cx="11525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GHS06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Akute Toxizität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(Totenkopf mit gekreuzten Knochen)</a:t>
            </a:r>
          </a:p>
        </p:txBody>
      </p:sp>
      <p:sp>
        <p:nvSpPr>
          <p:cNvPr id="13646" name="Text Box 334"/>
          <p:cNvSpPr txBox="1">
            <a:spLocks noChangeArrowheads="1"/>
          </p:cNvSpPr>
          <p:nvPr/>
        </p:nvSpPr>
        <p:spPr bwMode="auto">
          <a:xfrm>
            <a:off x="4941888" y="6105525"/>
            <a:ext cx="11525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GHS08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Krebserz., mutagen, reprod.tox. u.ä.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(Gesundheits-gefahr)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0" name="Rectangle 152"/>
          <p:cNvSpPr>
            <a:spLocks noGrp="1" noChangeArrowheads="1"/>
          </p:cNvSpPr>
          <p:nvPr>
            <p:ph type="title"/>
          </p:nvPr>
        </p:nvSpPr>
        <p:spPr>
          <a:xfrm>
            <a:off x="-26988" y="-15875"/>
            <a:ext cx="6911976" cy="647700"/>
          </a:xfrm>
          <a:solidFill>
            <a:srgbClr val="DDDDDD"/>
          </a:solidFill>
        </p:spPr>
        <p:txBody>
          <a:bodyPr/>
          <a:lstStyle/>
          <a:p>
            <a:r>
              <a:rPr lang="de-DE" sz="3600"/>
              <a:t>gif</a:t>
            </a:r>
          </a:p>
        </p:txBody>
      </p:sp>
      <p:sp>
        <p:nvSpPr>
          <p:cNvPr id="17561" name="Text Box 153"/>
          <p:cNvSpPr txBox="1">
            <a:spLocks noChangeArrowheads="1"/>
          </p:cNvSpPr>
          <p:nvPr/>
        </p:nvSpPr>
        <p:spPr bwMode="auto">
          <a:xfrm>
            <a:off x="44450" y="631825"/>
            <a:ext cx="676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 b="1"/>
              <a:t>G</a:t>
            </a:r>
            <a:r>
              <a:rPr lang="de-DE" sz="1400"/>
              <a:t>lobally </a:t>
            </a:r>
            <a:r>
              <a:rPr lang="de-DE" sz="1400" b="1"/>
              <a:t>H</a:t>
            </a:r>
            <a:r>
              <a:rPr lang="de-DE" sz="1400"/>
              <a:t>armonised </a:t>
            </a:r>
            <a:r>
              <a:rPr lang="de-DE" sz="1400" b="1"/>
              <a:t>S</a:t>
            </a:r>
            <a:r>
              <a:rPr lang="de-DE" sz="1400"/>
              <a:t>ystem of Classification and Labelling of Chemicals </a:t>
            </a:r>
          </a:p>
        </p:txBody>
      </p:sp>
      <p:sp>
        <p:nvSpPr>
          <p:cNvPr id="17562" name="Text Box 154"/>
          <p:cNvSpPr txBox="1">
            <a:spLocks noChangeArrowheads="1"/>
          </p:cNvSpPr>
          <p:nvPr/>
        </p:nvSpPr>
        <p:spPr bwMode="auto">
          <a:xfrm>
            <a:off x="692150" y="2360613"/>
            <a:ext cx="1152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GHS01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Explosive Stoffe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(explodie-rende Bombe)</a:t>
            </a:r>
          </a:p>
        </p:txBody>
      </p:sp>
      <p:sp>
        <p:nvSpPr>
          <p:cNvPr id="17563" name="Text Box 155"/>
          <p:cNvSpPr txBox="1">
            <a:spLocks noChangeArrowheads="1"/>
          </p:cNvSpPr>
          <p:nvPr/>
        </p:nvSpPr>
        <p:spPr bwMode="auto">
          <a:xfrm>
            <a:off x="2060575" y="2360613"/>
            <a:ext cx="11525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GHS02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Entzünd-bare Stoffe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(Flamme)</a:t>
            </a:r>
          </a:p>
        </p:txBody>
      </p:sp>
      <p:sp>
        <p:nvSpPr>
          <p:cNvPr id="17564" name="Text Box 156"/>
          <p:cNvSpPr txBox="1">
            <a:spLocks noChangeArrowheads="1"/>
          </p:cNvSpPr>
          <p:nvPr/>
        </p:nvSpPr>
        <p:spPr bwMode="auto">
          <a:xfrm>
            <a:off x="3500438" y="2360613"/>
            <a:ext cx="1152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GHS03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Entzündend wirkende Stoffe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(Flamme über einem Kreis)</a:t>
            </a:r>
          </a:p>
        </p:txBody>
      </p:sp>
      <p:sp>
        <p:nvSpPr>
          <p:cNvPr id="17565" name="Text Box 157"/>
          <p:cNvSpPr txBox="1">
            <a:spLocks noChangeArrowheads="1"/>
          </p:cNvSpPr>
          <p:nvPr/>
        </p:nvSpPr>
        <p:spPr bwMode="auto">
          <a:xfrm>
            <a:off x="3500438" y="8402638"/>
            <a:ext cx="2089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defTabSz="958850">
              <a:spcBef>
                <a:spcPct val="50000"/>
              </a:spcBef>
            </a:pPr>
            <a:r>
              <a:rPr lang="de-DE" sz="1400"/>
              <a:t>GHS09</a:t>
            </a:r>
          </a:p>
          <a:p>
            <a:pPr defTabSz="958850">
              <a:spcBef>
                <a:spcPct val="50000"/>
              </a:spcBef>
            </a:pPr>
            <a:r>
              <a:rPr lang="de-DE" sz="1400" b="1"/>
              <a:t>Gewässergefährdend</a:t>
            </a:r>
          </a:p>
          <a:p>
            <a:pPr defTabSz="958850">
              <a:spcBef>
                <a:spcPct val="50000"/>
              </a:spcBef>
            </a:pPr>
            <a:r>
              <a:rPr lang="de-DE" sz="1400"/>
              <a:t>(Umwelt)</a:t>
            </a:r>
          </a:p>
        </p:txBody>
      </p:sp>
      <p:sp>
        <p:nvSpPr>
          <p:cNvPr id="17570" name="Text Box 162"/>
          <p:cNvSpPr txBox="1">
            <a:spLocks noChangeArrowheads="1"/>
          </p:cNvSpPr>
          <p:nvPr/>
        </p:nvSpPr>
        <p:spPr bwMode="auto">
          <a:xfrm>
            <a:off x="3573463" y="6108700"/>
            <a:ext cx="11525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GHS07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reizend, sensibili-sierend u.ä.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(Ausrufe-zeichen)</a:t>
            </a:r>
          </a:p>
        </p:txBody>
      </p:sp>
      <p:sp>
        <p:nvSpPr>
          <p:cNvPr id="17578" name="Text Box 170"/>
          <p:cNvSpPr txBox="1">
            <a:spLocks noChangeArrowheads="1"/>
          </p:cNvSpPr>
          <p:nvPr/>
        </p:nvSpPr>
        <p:spPr bwMode="auto">
          <a:xfrm>
            <a:off x="4941888" y="2360613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GHS04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Unter Druck stehende Gase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(Gasflasche)</a:t>
            </a:r>
          </a:p>
        </p:txBody>
      </p:sp>
      <p:sp>
        <p:nvSpPr>
          <p:cNvPr id="17579" name="Text Box 171"/>
          <p:cNvSpPr txBox="1">
            <a:spLocks noChangeArrowheads="1"/>
          </p:cNvSpPr>
          <p:nvPr/>
        </p:nvSpPr>
        <p:spPr bwMode="auto">
          <a:xfrm>
            <a:off x="620713" y="6102350"/>
            <a:ext cx="11525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GHS05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ätzend, korrosiv u.ä.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(Ätzwirkung)</a:t>
            </a:r>
          </a:p>
        </p:txBody>
      </p:sp>
      <p:sp>
        <p:nvSpPr>
          <p:cNvPr id="17580" name="Text Box 172"/>
          <p:cNvSpPr txBox="1">
            <a:spLocks noChangeArrowheads="1"/>
          </p:cNvSpPr>
          <p:nvPr/>
        </p:nvSpPr>
        <p:spPr bwMode="auto">
          <a:xfrm>
            <a:off x="2060575" y="6108700"/>
            <a:ext cx="11525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GHS06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Akute Toxizität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(Totenkopf mit gekreuzten Knochen)</a:t>
            </a:r>
          </a:p>
        </p:txBody>
      </p:sp>
      <p:sp>
        <p:nvSpPr>
          <p:cNvPr id="17581" name="Text Box 173"/>
          <p:cNvSpPr txBox="1">
            <a:spLocks noChangeArrowheads="1"/>
          </p:cNvSpPr>
          <p:nvPr/>
        </p:nvSpPr>
        <p:spPr bwMode="auto">
          <a:xfrm>
            <a:off x="4941888" y="6105525"/>
            <a:ext cx="11525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 defTabSz="958850">
              <a:spcBef>
                <a:spcPct val="50000"/>
              </a:spcBef>
            </a:pPr>
            <a:r>
              <a:rPr lang="de-DE" sz="1400"/>
              <a:t>GHS08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 b="1"/>
              <a:t>Krebserz., mutagen, reprod.tox. u.ä.</a:t>
            </a:r>
          </a:p>
          <a:p>
            <a:pPr algn="ctr" defTabSz="958850">
              <a:spcBef>
                <a:spcPct val="50000"/>
              </a:spcBef>
            </a:pPr>
            <a:r>
              <a:rPr lang="de-DE" sz="1400"/>
              <a:t>(Gesundheits-gefahr)</a:t>
            </a:r>
          </a:p>
        </p:txBody>
      </p:sp>
      <p:pic>
        <p:nvPicPr>
          <p:cNvPr id="17583" name="Picture 1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23963"/>
            <a:ext cx="1119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84" name="Picture 1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738" y="12811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85" name="Picture 1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463" y="1208088"/>
            <a:ext cx="1130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86" name="Picture 1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3325" y="1208088"/>
            <a:ext cx="1130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87" name="Picture 17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4900" y="48815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88" name="Picture 18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150" y="4878388"/>
            <a:ext cx="10731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89" name="Picture 18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4878388"/>
            <a:ext cx="10731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90" name="Picture 18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13325" y="48815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91" name="Picture 18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33600" y="8337550"/>
            <a:ext cx="10731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8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8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A4-Papier (210x297 mm)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Standarddesign</vt:lpstr>
      <vt:lpstr>Gefahrensymbole nach GHS</vt:lpstr>
      <vt:lpstr>gif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Student</dc:creator>
  <cp:lastModifiedBy>Walter Wagner</cp:lastModifiedBy>
  <cp:revision>12</cp:revision>
  <dcterms:created xsi:type="dcterms:W3CDTF">2009-02-27T14:45:05Z</dcterms:created>
  <dcterms:modified xsi:type="dcterms:W3CDTF">2014-09-11T12:33:49Z</dcterms:modified>
</cp:coreProperties>
</file>