
<file path=[Content_Types].xml><?xml version="1.0" encoding="utf-8"?>
<Types xmlns="http://schemas.openxmlformats.org/package/2006/content-types"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2" r:id="rId2"/>
    <p:sldId id="265" r:id="rId3"/>
    <p:sldId id="266" r:id="rId4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CC66FF"/>
    <a:srgbClr val="FFFFFF"/>
    <a:srgbClr val="FFCCCC"/>
    <a:srgbClr val="FF00FF"/>
    <a:srgbClr val="CCECFF"/>
    <a:srgbClr val="0000FF"/>
    <a:srgbClr val="FF0000"/>
    <a:srgbClr val="FFCC99"/>
    <a:srgbClr val="8000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-84" y="-1026"/>
      </p:cViewPr>
      <p:guideLst>
        <p:guide orient="horz" pos="2160"/>
        <p:guide pos="2880"/>
        <p:guide pos="4286"/>
        <p:guide pos="2517"/>
        <p:guide pos="11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859D0A-3522-47DB-A51D-E97FD798351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C4512A-68D0-4E2E-A6C5-F33B9CACBCE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83B8A4-3055-44BA-89D7-EE05FD0A043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0BD9E1-46C0-4FD6-B0CB-38F5677FD35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144000" cy="5762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bearbeiten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Meine Folie !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81750"/>
            <a:ext cx="611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F7B6200F-1188-441C-B1AE-9F03BA61D9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-36513" y="595313"/>
            <a:ext cx="806450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4213" y="6237288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slide" Target="slide3.x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2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4A89D7-CCC4-4F56-879B-4CAA8DB0E07E}" type="slidenum">
              <a:rPr lang="de-DE"/>
              <a:pPr/>
              <a:t>1</a:t>
            </a:fld>
            <a:endParaRPr lang="de-DE"/>
          </a:p>
        </p:txBody>
      </p:sp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3635375" y="3213100"/>
            <a:ext cx="433388" cy="431800"/>
          </a:xfrm>
          <a:prstGeom prst="star8">
            <a:avLst>
              <a:gd name="adj" fmla="val 11903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Kernreaktionen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692150"/>
            <a:ext cx="2916238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/>
              <a:t>Kernspaltung an Uran-235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411413" y="3321050"/>
            <a:ext cx="215900" cy="215900"/>
          </a:xfrm>
          <a:prstGeom prst="ellipse">
            <a:avLst/>
          </a:prstGeom>
          <a:solidFill>
            <a:srgbClr val="FFCCCC"/>
          </a:solidFill>
          <a:ln w="12700" algn="ctr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 dirty="0"/>
              <a:t>n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490913" y="2994025"/>
            <a:ext cx="720725" cy="722313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5762625" y="4221163"/>
          <a:ext cx="641350" cy="487362"/>
        </p:xfrm>
        <a:graphic>
          <a:graphicData uri="http://schemas.openxmlformats.org/presentationml/2006/ole">
            <p:oleObj spid="_x0000_s21511" name="Formel" r:id="rId3" imgW="317160" imgH="241200" progId="Equation.3">
              <p:embed/>
            </p:oleObj>
          </a:graphicData>
        </a:graphic>
      </p:graphicFrame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3419475" y="2997200"/>
            <a:ext cx="863600" cy="863600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684838" y="2133600"/>
          <a:ext cx="795337" cy="487363"/>
        </p:xfrm>
        <a:graphic>
          <a:graphicData uri="http://schemas.openxmlformats.org/presentationml/2006/ole">
            <p:oleObj spid="_x0000_s21513" name="Formel" r:id="rId4" imgW="393480" imgH="241200" progId="Equation.3">
              <p:embed/>
            </p:oleObj>
          </a:graphicData>
        </a:graphic>
      </p:graphicFrame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851275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3851275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3851275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3346450" y="2997200"/>
            <a:ext cx="936625" cy="936625"/>
            <a:chOff x="703" y="1859"/>
            <a:chExt cx="590" cy="590"/>
          </a:xfrm>
        </p:grpSpPr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703" y="1859"/>
              <a:ext cx="590" cy="590"/>
            </a:xfrm>
            <a:prstGeom prst="ellipse">
              <a:avLst/>
            </a:prstGeom>
            <a:solidFill>
              <a:srgbClr val="DDDDDD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21519" name="Object 15"/>
            <p:cNvGraphicFramePr>
              <a:graphicFrameLocks noChangeAspect="1"/>
            </p:cNvGraphicFramePr>
            <p:nvPr/>
          </p:nvGraphicFramePr>
          <p:xfrm>
            <a:off x="793" y="2006"/>
            <a:ext cx="404" cy="307"/>
          </p:xfrm>
          <a:graphic>
            <a:graphicData uri="http://schemas.openxmlformats.org/presentationml/2006/ole">
              <p:oleObj spid="_x0000_s21519" name="Formel" r:id="rId5" imgW="317160" imgH="241200" progId="Equation.3">
                <p:embed/>
              </p:oleObj>
            </a:graphicData>
          </a:graphic>
        </p:graphicFrame>
      </p:grp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572000" y="5229225"/>
            <a:ext cx="1944688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grpSp>
        <p:nvGrpSpPr>
          <p:cNvPr id="21521" name="Group 17"/>
          <p:cNvGrpSpPr>
            <a:grpSpLocks/>
          </p:cNvGrpSpPr>
          <p:nvPr/>
        </p:nvGrpSpPr>
        <p:grpSpPr bwMode="auto">
          <a:xfrm>
            <a:off x="323850" y="5445125"/>
            <a:ext cx="2735263" cy="366713"/>
            <a:chOff x="204" y="3702"/>
            <a:chExt cx="1723" cy="231"/>
          </a:xfrm>
        </p:grpSpPr>
        <p:sp>
          <p:nvSpPr>
            <p:cNvPr id="21522" name="Oval 18"/>
            <p:cNvSpPr>
              <a:spLocks noChangeArrowheads="1"/>
            </p:cNvSpPr>
            <p:nvPr/>
          </p:nvSpPr>
          <p:spPr bwMode="auto">
            <a:xfrm>
              <a:off x="204" y="3748"/>
              <a:ext cx="136" cy="136"/>
            </a:xfrm>
            <a:prstGeom prst="ellipse">
              <a:avLst/>
            </a:prstGeom>
            <a:solidFill>
              <a:srgbClr val="FFCCCC"/>
            </a:solidFill>
            <a:ln w="12700" algn="ctr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de-DE"/>
                <a:t>n</a:t>
              </a:r>
            </a:p>
          </p:txBody>
        </p:sp>
        <p:sp>
          <p:nvSpPr>
            <p:cNvPr id="21523" name="Text Box 19"/>
            <p:cNvSpPr txBox="1">
              <a:spLocks noChangeArrowheads="1"/>
            </p:cNvSpPr>
            <p:nvPr/>
          </p:nvSpPr>
          <p:spPr bwMode="auto">
            <a:xfrm>
              <a:off x="340" y="3702"/>
              <a:ext cx="1587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/>
                <a:t>„langsames“ Neutron</a:t>
              </a:r>
            </a:p>
          </p:txBody>
        </p:sp>
      </p:grpSp>
      <p:grpSp>
        <p:nvGrpSpPr>
          <p:cNvPr id="21524" name="Group 20"/>
          <p:cNvGrpSpPr>
            <a:grpSpLocks/>
          </p:cNvGrpSpPr>
          <p:nvPr/>
        </p:nvGrpSpPr>
        <p:grpSpPr bwMode="auto">
          <a:xfrm>
            <a:off x="323850" y="5805488"/>
            <a:ext cx="2735263" cy="366712"/>
            <a:chOff x="3969" y="3702"/>
            <a:chExt cx="1723" cy="231"/>
          </a:xfrm>
        </p:grpSpPr>
        <p:sp>
          <p:nvSpPr>
            <p:cNvPr id="21525" name="Oval 21"/>
            <p:cNvSpPr>
              <a:spLocks noChangeArrowheads="1"/>
            </p:cNvSpPr>
            <p:nvPr/>
          </p:nvSpPr>
          <p:spPr bwMode="auto">
            <a:xfrm>
              <a:off x="3969" y="3748"/>
              <a:ext cx="136" cy="136"/>
            </a:xfrm>
            <a:prstGeom prst="ellipse">
              <a:avLst/>
            </a:prstGeom>
            <a:solidFill>
              <a:srgbClr val="FF0000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de-DE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4105" y="3702"/>
              <a:ext cx="1587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/>
                <a:t>„schnelles“ Neutron</a:t>
              </a:r>
            </a:p>
          </p:txBody>
        </p:sp>
      </p:grpSp>
      <p:sp>
        <p:nvSpPr>
          <p:cNvPr id="21528" name="Rectangle 24"/>
          <p:cNvSpPr>
            <a:spLocks noChangeArrowheads="1"/>
          </p:cNvSpPr>
          <p:nvPr/>
        </p:nvSpPr>
        <p:spPr bwMode="auto">
          <a:xfrm flipH="1">
            <a:off x="1258888" y="1844675"/>
            <a:ext cx="2736850" cy="649288"/>
          </a:xfrm>
          <a:prstGeom prst="rect">
            <a:avLst/>
          </a:prstGeom>
          <a:noFill/>
          <a:ln w="28575" algn="ctr">
            <a:solidFill>
              <a:srgbClr val="FF00FF"/>
            </a:solidFill>
            <a:miter lim="800000"/>
            <a:headEnd type="none" w="lg" len="lg"/>
            <a:tailEnd type="none" w="lg" len="lg"/>
          </a:ln>
          <a:effectLst/>
        </p:spPr>
        <p:txBody>
          <a:bodyPr/>
          <a:lstStyle/>
          <a:p>
            <a:r>
              <a:rPr lang="de-DE"/>
              <a:t>Zum Start oder Wiederholen hier klicken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771775" y="692150"/>
            <a:ext cx="6372225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>
                <a:solidFill>
                  <a:srgbClr val="FF00FF"/>
                </a:solidFill>
              </a:rPr>
              <a:t>Variante </a:t>
            </a:r>
            <a:r>
              <a:rPr lang="de-DE" dirty="0" smtClean="0">
                <a:solidFill>
                  <a:srgbClr val="FF00FF"/>
                </a:solidFill>
              </a:rPr>
              <a:t>bediensicher.</a:t>
            </a:r>
            <a:endParaRPr lang="de-DE" dirty="0">
              <a:solidFill>
                <a:srgbClr val="FF00FF"/>
              </a:solidFill>
            </a:endParaRPr>
          </a:p>
        </p:txBody>
      </p:sp>
      <p:sp>
        <p:nvSpPr>
          <p:cNvPr id="27" name="Interaktive Schaltfläche: Nächste(r) oder Weiter 26">
            <a:hlinkClick r:id="rId6" action="ppaction://hlinksldjump" highlightClick="1"/>
          </p:cNvPr>
          <p:cNvSpPr/>
          <p:nvPr/>
        </p:nvSpPr>
        <p:spPr bwMode="auto">
          <a:xfrm>
            <a:off x="8172400" y="5517232"/>
            <a:ext cx="720080" cy="648072"/>
          </a:xfrm>
          <a:prstGeom prst="actionButtonForwardNext">
            <a:avLst/>
          </a:prstGeom>
          <a:solidFill>
            <a:srgbClr val="CC66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0.0 L 0.14566 0.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6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 L 0.2441 -0.15741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7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2441 0.15787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7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 L 0.23229 -0.0629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3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23229 0.06828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3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0532 L 0.23229 0.0053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00093 L -0.01944 0.07222 L 0.03229 0.0331 L 0.01163 0.10741 L 0.06337 0.06944 L 0.04202 0.14167 L 0.09375 0.10324 L 0.07222 0.17708 L 0.12431 0.13819 L 0.10365 0.2125 L 0.15434 0.17292 L 0.13368 0.24769 L 0.18472 0.20833 L 0.16389 0.28218 L 0.21563 0.24421 L 0.19497 0.31667 L 0.24688 0.27917 " pathEditMode="relative" rAng="2442505" ptsTypes="FFFFFFFFFFFFFFFFF">
                                      <p:cBhvr>
                                        <p:cTn id="26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8"/>
                  </p:tgtEl>
                </p:cond>
              </p:nextCondLst>
            </p:seq>
          </p:childTnLst>
        </p:cTn>
      </p:par>
    </p:tnLst>
    <p:bldLst>
      <p:bldP spid="21506" grpId="0" animBg="1"/>
      <p:bldP spid="21509" grpId="0" animBg="1"/>
      <p:bldP spid="21510" grpId="0" animBg="1"/>
      <p:bldP spid="21512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Meine</a:t>
            </a:r>
            <a:r>
              <a:rPr lang="de-DE" b="0" smtClean="0"/>
              <a:t> Folie !</a:t>
            </a:r>
            <a:endParaRPr lang="de-DE" b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0BD9E1-46C0-4FD6-B0CB-38F5677FD35A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4" name="Rechteck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28575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Hier ist nun Ende.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Meine</a:t>
            </a:r>
            <a:r>
              <a:rPr lang="de-DE" b="0" smtClean="0"/>
              <a:t> Folie !</a:t>
            </a:r>
            <a:endParaRPr lang="de-DE" b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3B8A4-3055-44BA-89D7-EE05FD0A0430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Bildschirmpräsentation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Standarddesign</vt:lpstr>
      <vt:lpstr>Formel</vt:lpstr>
      <vt:lpstr>Kernreaktionen</vt:lpstr>
      <vt:lpstr>Folie 2</vt:lpstr>
      <vt:lpstr>Hier ist nun Ende.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62</cp:revision>
  <dcterms:created xsi:type="dcterms:W3CDTF">2002-12-30T11:09:28Z</dcterms:created>
  <dcterms:modified xsi:type="dcterms:W3CDTF">2013-04-23T16:18:03Z</dcterms:modified>
</cp:coreProperties>
</file>