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  <a:srgbClr val="FFCC66"/>
    <a:srgbClr val="FDF19B"/>
    <a:srgbClr val="FFFF99"/>
    <a:srgbClr val="80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47" autoAdjust="0"/>
  </p:normalViewPr>
  <p:slideViewPr>
    <p:cSldViewPr showGuides="1">
      <p:cViewPr>
        <p:scale>
          <a:sx n="75" d="100"/>
          <a:sy n="75" d="100"/>
        </p:scale>
        <p:origin x="-1380" y="-1116"/>
      </p:cViewPr>
      <p:guideLst>
        <p:guide orient="horz" pos="391"/>
        <p:guide orient="horz" pos="3936"/>
        <p:guide orient="horz" pos="1752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5E251-1679-4524-BDC0-929291CE414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70495EB-7B38-4C54-A38D-AB036CD4DED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"/>
            <a:ext cx="9144000" cy="54550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Fragen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736"/>
            <a:ext cx="8207375" cy="504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8225" y="635635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grpSp>
        <p:nvGrpSpPr>
          <p:cNvPr id="1088" name="Group 64"/>
          <p:cNvGrpSpPr>
            <a:grpSpLocks noChangeAspect="1"/>
          </p:cNvGrpSpPr>
          <p:nvPr userDrawn="1"/>
        </p:nvGrpSpPr>
        <p:grpSpPr bwMode="auto">
          <a:xfrm>
            <a:off x="8172400" y="6302375"/>
            <a:ext cx="633412" cy="439738"/>
            <a:chOff x="7727" y="1983"/>
            <a:chExt cx="1536" cy="1065"/>
          </a:xfrm>
        </p:grpSpPr>
        <p:sp>
          <p:nvSpPr>
            <p:cNvPr id="1089" name="Arc 65"/>
            <p:cNvSpPr>
              <a:spLocks noChangeAspect="1"/>
            </p:cNvSpPr>
            <p:nvPr/>
          </p:nvSpPr>
          <p:spPr bwMode="auto">
            <a:xfrm flipV="1">
              <a:off x="7727" y="2167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0" name="WordArt 6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daktik</a:t>
              </a:r>
            </a:p>
          </p:txBody>
        </p:sp>
        <p:sp>
          <p:nvSpPr>
            <p:cNvPr id="1091" name="Oval 67"/>
            <p:cNvSpPr>
              <a:spLocks noChangeAspect="1" noChangeArrowheads="1"/>
            </p:cNvSpPr>
            <p:nvPr/>
          </p:nvSpPr>
          <p:spPr bwMode="auto">
            <a:xfrm>
              <a:off x="8659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2" name="Rectangle 68"/>
            <p:cNvSpPr>
              <a:spLocks noChangeAspect="1" noChangeArrowheads="1"/>
            </p:cNvSpPr>
            <p:nvPr/>
          </p:nvSpPr>
          <p:spPr bwMode="auto">
            <a:xfrm>
              <a:off x="8639" y="2128"/>
              <a:ext cx="139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3" name="Oval 69"/>
            <p:cNvSpPr>
              <a:spLocks noChangeAspect="1" noChangeArrowheads="1"/>
            </p:cNvSpPr>
            <p:nvPr/>
          </p:nvSpPr>
          <p:spPr bwMode="auto">
            <a:xfrm>
              <a:off x="8528" y="2010"/>
              <a:ext cx="105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4" name="Rectangle 70"/>
            <p:cNvSpPr>
              <a:spLocks noChangeAspect="1" noChangeArrowheads="1"/>
            </p:cNvSpPr>
            <p:nvPr/>
          </p:nvSpPr>
          <p:spPr bwMode="auto">
            <a:xfrm>
              <a:off x="8508" y="2155"/>
              <a:ext cx="140" cy="2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5" name="Oval 71"/>
            <p:cNvSpPr>
              <a:spLocks noChangeAspect="1" noChangeArrowheads="1"/>
            </p:cNvSpPr>
            <p:nvPr/>
          </p:nvSpPr>
          <p:spPr bwMode="auto">
            <a:xfrm>
              <a:off x="8774" y="2118"/>
              <a:ext cx="10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6" name="Rectangle 72"/>
            <p:cNvSpPr>
              <a:spLocks noChangeAspect="1" noChangeArrowheads="1"/>
            </p:cNvSpPr>
            <p:nvPr/>
          </p:nvSpPr>
          <p:spPr bwMode="auto">
            <a:xfrm>
              <a:off x="8754" y="2263"/>
              <a:ext cx="140" cy="2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7" name="Oval 73"/>
            <p:cNvSpPr>
              <a:spLocks noChangeAspect="1" noChangeArrowheads="1"/>
            </p:cNvSpPr>
            <p:nvPr/>
          </p:nvSpPr>
          <p:spPr bwMode="auto">
            <a:xfrm>
              <a:off x="8317" y="2053"/>
              <a:ext cx="105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098" name="Rectangle 74"/>
            <p:cNvSpPr>
              <a:spLocks noChangeAspect="1" noChangeArrowheads="1"/>
            </p:cNvSpPr>
            <p:nvPr/>
          </p:nvSpPr>
          <p:spPr bwMode="auto">
            <a:xfrm>
              <a:off x="8297" y="2198"/>
              <a:ext cx="140" cy="24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99" name="Oval 75"/>
            <p:cNvSpPr>
              <a:spLocks noChangeAspect="1" noChangeArrowheads="1"/>
            </p:cNvSpPr>
            <p:nvPr/>
          </p:nvSpPr>
          <p:spPr bwMode="auto">
            <a:xfrm>
              <a:off x="8239" y="2112"/>
              <a:ext cx="10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100" name="Rectangle 76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0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101" name="Group 77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1102" name="Oval 78"/>
              <p:cNvSpPr>
                <a:spLocks noChangeAspect="1" noChangeArrowheads="1"/>
              </p:cNvSpPr>
              <p:nvPr/>
            </p:nvSpPr>
            <p:spPr bwMode="auto">
              <a:xfrm>
                <a:off x="1654" y="3161"/>
                <a:ext cx="325" cy="35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03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1595" y="3640"/>
                <a:ext cx="439" cy="10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1116013" y="2636838"/>
            <a:ext cx="5543550" cy="287337"/>
            <a:chOff x="703" y="1661"/>
            <a:chExt cx="3492" cy="181"/>
          </a:xfrm>
        </p:grpSpPr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703" y="1661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703" y="1706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703" y="1751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703" y="1797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703" y="1842"/>
              <a:ext cx="34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Der Rutherford-Versuch</a:t>
            </a:r>
          </a:p>
        </p:txBody>
      </p:sp>
      <p:sp>
        <p:nvSpPr>
          <p:cNvPr id="14342" name="Arc 6"/>
          <p:cNvSpPr>
            <a:spLocks/>
          </p:cNvSpPr>
          <p:nvPr/>
        </p:nvSpPr>
        <p:spPr bwMode="auto">
          <a:xfrm rot="16877465">
            <a:off x="4858544" y="981869"/>
            <a:ext cx="3602038" cy="3600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43200"/>
              <a:gd name="T1" fmla="*/ 0 h 43200"/>
              <a:gd name="T2" fmla="*/ 13729 w 43200"/>
              <a:gd name="T3" fmla="*/ 1485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2708"/>
                  <a:pt x="5448" y="4725"/>
                  <a:pt x="13729" y="1485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2708"/>
                  <a:pt x="5448" y="4725"/>
                  <a:pt x="13729" y="1485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1" y="2492375"/>
            <a:ext cx="527050" cy="576263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611188" y="2492375"/>
            <a:ext cx="720725" cy="576263"/>
            <a:chOff x="385" y="1933"/>
            <a:chExt cx="454" cy="363"/>
          </a:xfrm>
        </p:grpSpPr>
        <p:sp>
          <p:nvSpPr>
            <p:cNvPr id="14343" name="Freeform 7"/>
            <p:cNvSpPr>
              <a:spLocks/>
            </p:cNvSpPr>
            <p:nvPr/>
          </p:nvSpPr>
          <p:spPr bwMode="auto">
            <a:xfrm>
              <a:off x="385" y="1933"/>
              <a:ext cx="454" cy="363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0"/>
                </a:cxn>
                <a:cxn ang="0">
                  <a:pos x="0" y="363"/>
                </a:cxn>
                <a:cxn ang="0">
                  <a:pos x="454" y="363"/>
                </a:cxn>
              </a:cxnLst>
              <a:rect l="0" t="0" r="r" b="b"/>
              <a:pathLst>
                <a:path w="454" h="363">
                  <a:moveTo>
                    <a:pt x="454" y="0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454" y="363"/>
                  </a:lnTo>
                </a:path>
              </a:pathLst>
            </a:custGeom>
            <a:noFill/>
            <a:ln w="2032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432" y="1979"/>
              <a:ext cx="273" cy="271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46" name="AutoShape 10"/>
          <p:cNvSpPr>
            <a:spLocks noChangeArrowheads="1"/>
          </p:cNvSpPr>
          <p:nvPr/>
        </p:nvSpPr>
        <p:spPr bwMode="auto">
          <a:xfrm rot="5400000" flipH="1">
            <a:off x="5257006" y="2601119"/>
            <a:ext cx="2808288" cy="431800"/>
          </a:xfrm>
          <a:prstGeom prst="parallelogram">
            <a:avLst>
              <a:gd name="adj" fmla="val 81597"/>
            </a:avLst>
          </a:prstGeom>
          <a:solidFill>
            <a:srgbClr val="FFCC66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48" name="AutoShape 12"/>
          <p:cNvSpPr>
            <a:spLocks/>
          </p:cNvSpPr>
          <p:nvPr/>
        </p:nvSpPr>
        <p:spPr bwMode="auto">
          <a:xfrm>
            <a:off x="1263650" y="3500438"/>
            <a:ext cx="3308350" cy="720725"/>
          </a:xfrm>
          <a:prstGeom prst="borderCallout2">
            <a:avLst>
              <a:gd name="adj1" fmla="val 15861"/>
              <a:gd name="adj2" fmla="val -2306"/>
              <a:gd name="adj3" fmla="val 15861"/>
              <a:gd name="adj4" fmla="val -7199"/>
              <a:gd name="adj5" fmla="val -80616"/>
              <a:gd name="adj6" fmla="val -1238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de-DE">
                <a:sym typeface="Symbol" pitchFamily="18" charset="2"/>
              </a:rPr>
              <a:t>Radioaktives Präparat (bitte anklicken)</a:t>
            </a:r>
          </a:p>
        </p:txBody>
      </p:sp>
      <p:sp>
        <p:nvSpPr>
          <p:cNvPr id="14349" name="AutoShape 13"/>
          <p:cNvSpPr>
            <a:spLocks/>
          </p:cNvSpPr>
          <p:nvPr/>
        </p:nvSpPr>
        <p:spPr bwMode="auto">
          <a:xfrm>
            <a:off x="1266825" y="4332288"/>
            <a:ext cx="3305175" cy="609600"/>
          </a:xfrm>
          <a:prstGeom prst="borderCallout2">
            <a:avLst>
              <a:gd name="adj1" fmla="val 18750"/>
              <a:gd name="adj2" fmla="val 102306"/>
              <a:gd name="adj3" fmla="val 18750"/>
              <a:gd name="adj4" fmla="val 108741"/>
              <a:gd name="adj5" fmla="val -116926"/>
              <a:gd name="adj6" fmla="val 11522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de-DE"/>
              <a:t>Leuchtschirm</a:t>
            </a:r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>
            <a:off x="1266825" y="5084763"/>
            <a:ext cx="3305175" cy="609600"/>
          </a:xfrm>
          <a:prstGeom prst="borderCallout2">
            <a:avLst>
              <a:gd name="adj1" fmla="val 18750"/>
              <a:gd name="adj2" fmla="val 102306"/>
              <a:gd name="adj3" fmla="val 18750"/>
              <a:gd name="adj4" fmla="val 131894"/>
              <a:gd name="adj5" fmla="val -195051"/>
              <a:gd name="adj6" fmla="val 161528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de-DE"/>
              <a:t>Goldfolie</a:t>
            </a:r>
          </a:p>
        </p:txBody>
      </p:sp>
      <p:grpSp>
        <p:nvGrpSpPr>
          <p:cNvPr id="14361" name="Group 25"/>
          <p:cNvGrpSpPr>
            <a:grpSpLocks/>
          </p:cNvGrpSpPr>
          <p:nvPr/>
        </p:nvGrpSpPr>
        <p:grpSpPr bwMode="auto">
          <a:xfrm>
            <a:off x="6659563" y="2708275"/>
            <a:ext cx="1725612" cy="144463"/>
            <a:chOff x="4195" y="1706"/>
            <a:chExt cx="1087" cy="91"/>
          </a:xfrm>
        </p:grpSpPr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4195" y="1752"/>
              <a:ext cx="1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4195" y="1797"/>
              <a:ext cx="1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4195" y="1706"/>
              <a:ext cx="1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6659563" y="1341438"/>
            <a:ext cx="936625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>
            <a:off x="5435600" y="2925763"/>
            <a:ext cx="1223963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476375" y="2997200"/>
            <a:ext cx="309562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ym typeface="Symbol" pitchFamily="18" charset="2"/>
              </a:rPr>
              <a:t>Radioaktive Strahlen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3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9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7"/>
                  </p:tgtEl>
                </p:cond>
              </p:nextCondLst>
            </p:seq>
          </p:childTnLst>
        </p:cTn>
      </p:par>
    </p:tnLst>
    <p:bldLst>
      <p:bldP spid="14348" grpId="0" animBg="1"/>
      <p:bldP spid="14362" grpId="0" animBg="1"/>
      <p:bldP spid="14363" grpId="0" animBg="1"/>
      <p:bldP spid="14369" grpId="0"/>
    </p:bld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E:\DATEN\WORD\VORLAGEN\Leere Präsentation.pot</Template>
  <TotalTime>0</TotalTime>
  <Words>23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Symbol</vt:lpstr>
      <vt:lpstr>Leere Präsentation</vt:lpstr>
      <vt:lpstr>Der Rutherford-Versuch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65</cp:revision>
  <dcterms:created xsi:type="dcterms:W3CDTF">2000-07-31T09:48:46Z</dcterms:created>
  <dcterms:modified xsi:type="dcterms:W3CDTF">2013-04-17T08:13:18Z</dcterms:modified>
</cp:coreProperties>
</file>